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1"/>
  </p:notesMasterIdLst>
  <p:sldIdLst>
    <p:sldId id="4126" r:id="rId5"/>
    <p:sldId id="2341" r:id="rId6"/>
    <p:sldId id="3321" r:id="rId7"/>
    <p:sldId id="4118" r:id="rId8"/>
    <p:sldId id="4119" r:id="rId9"/>
    <p:sldId id="4130" r:id="rId10"/>
    <p:sldId id="4129" r:id="rId11"/>
    <p:sldId id="4120" r:id="rId12"/>
    <p:sldId id="4131" r:id="rId13"/>
    <p:sldId id="4132" r:id="rId14"/>
    <p:sldId id="4121" r:id="rId15"/>
    <p:sldId id="4133" r:id="rId16"/>
    <p:sldId id="4134" r:id="rId17"/>
    <p:sldId id="4122" r:id="rId18"/>
    <p:sldId id="4135" r:id="rId19"/>
    <p:sldId id="4136" r:id="rId20"/>
    <p:sldId id="4123" r:id="rId21"/>
    <p:sldId id="4137" r:id="rId22"/>
    <p:sldId id="4138" r:id="rId23"/>
    <p:sldId id="4124" r:id="rId24"/>
    <p:sldId id="4139" r:id="rId25"/>
    <p:sldId id="4140" r:id="rId26"/>
    <p:sldId id="4125" r:id="rId27"/>
    <p:sldId id="4141" r:id="rId28"/>
    <p:sldId id="4142" r:id="rId29"/>
    <p:sldId id="3308" r:id="rId3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5E8114D-1534-460D-BACB-01425C040C09}">
          <p14:sldIdLst>
            <p14:sldId id="4126"/>
            <p14:sldId id="2341"/>
            <p14:sldId id="3321"/>
            <p14:sldId id="4118"/>
            <p14:sldId id="4119"/>
            <p14:sldId id="4130"/>
            <p14:sldId id="4129"/>
            <p14:sldId id="4120"/>
            <p14:sldId id="4131"/>
            <p14:sldId id="4132"/>
            <p14:sldId id="4121"/>
            <p14:sldId id="4133"/>
            <p14:sldId id="4134"/>
            <p14:sldId id="4122"/>
            <p14:sldId id="4135"/>
            <p14:sldId id="4136"/>
            <p14:sldId id="4123"/>
            <p14:sldId id="4137"/>
            <p14:sldId id="4138"/>
            <p14:sldId id="4124"/>
            <p14:sldId id="4139"/>
            <p14:sldId id="4140"/>
            <p14:sldId id="4125"/>
            <p14:sldId id="4141"/>
            <p14:sldId id="4142"/>
            <p14:sldId id="33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  <p15:guide id="3" pos="529" userDrawn="1">
          <p15:clr>
            <a:srgbClr val="A4A3A4"/>
          </p15:clr>
        </p15:guide>
        <p15:guide id="4" pos="715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rome BESTEL" initials="JB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9FA4"/>
    <a:srgbClr val="595757"/>
    <a:srgbClr val="FE1359"/>
    <a:srgbClr val="F7F7F7"/>
    <a:srgbClr val="FAF8F9"/>
    <a:srgbClr val="F9E5D7"/>
    <a:srgbClr val="1B1B1B"/>
    <a:srgbClr val="FAFAFA"/>
    <a:srgbClr val="2B2B2B"/>
    <a:srgbClr val="F05C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55"/>
    <p:restoredTop sz="94829"/>
  </p:normalViewPr>
  <p:slideViewPr>
    <p:cSldViewPr snapToGrid="0">
      <p:cViewPr varScale="1">
        <p:scale>
          <a:sx n="86" d="100"/>
          <a:sy n="86" d="100"/>
        </p:scale>
        <p:origin x="710" y="67"/>
      </p:cViewPr>
      <p:guideLst>
        <p:guide orient="horz" pos="2137"/>
        <p:guide pos="3817"/>
        <p:guide pos="529"/>
        <p:guide pos="71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4A8190-0A1A-E644-B72D-D027F6538E77}" type="datetimeFigureOut">
              <a:rPr lang="fr-FR" smtClean="0"/>
              <a:t>27/01/2021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4E694-4681-CE4A-A8CF-155323877C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117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2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574421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or.fr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sosceles Triangle 10"/>
          <p:cNvSpPr/>
          <p:nvPr userDrawn="1"/>
        </p:nvSpPr>
        <p:spPr>
          <a:xfrm>
            <a:off x="9420352" y="4468648"/>
            <a:ext cx="2771648" cy="2389352"/>
          </a:xfrm>
          <a:prstGeom prst="triangle">
            <a:avLst>
              <a:gd name="adj" fmla="val 100000"/>
            </a:avLst>
          </a:prstGeom>
          <a:solidFill>
            <a:schemeClr val="tx1">
              <a:lumMod val="65000"/>
              <a:lumOff val="35000"/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0" name="Isosceles Triangle 9"/>
          <p:cNvSpPr/>
          <p:nvPr userDrawn="1"/>
        </p:nvSpPr>
        <p:spPr>
          <a:xfrm>
            <a:off x="10188448" y="5130800"/>
            <a:ext cx="2003552" cy="1727200"/>
          </a:xfrm>
          <a:prstGeom prst="triangle">
            <a:avLst>
              <a:gd name="adj" fmla="val 100000"/>
            </a:avLst>
          </a:prstGeom>
          <a:solidFill>
            <a:schemeClr val="tx1">
              <a:lumMod val="65000"/>
              <a:lumOff val="35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HelveticaNeue-UltraLight" panose="02000206000000020004" pitchFamily="50"/>
            </a:endParaRPr>
          </a:p>
        </p:txBody>
      </p:sp>
    </p:spTree>
    <p:extLst>
      <p:ext uri="{BB962C8B-B14F-4D97-AF65-F5344CB8AC3E}">
        <p14:creationId xmlns:p14="http://schemas.microsoft.com/office/powerpoint/2010/main" val="1969966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- 3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400" y="0"/>
            <a:ext cx="40644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800" y="0"/>
            <a:ext cx="40632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6798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96084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Fullscreen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cover</a:t>
            </a:r>
            <a:r>
              <a:rPr lang="fr-FR"/>
              <a:t>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9312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2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76861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="0" i="0" baseline="0">
                <a:solidFill>
                  <a:schemeClr val="tx1"/>
                </a:solidFill>
                <a:latin typeface="Helvetica Neue Thin" charset="0"/>
                <a:ea typeface="Helvetica Neue Thin" charset="0"/>
                <a:cs typeface="Helvetica Neue Thin" charset="0"/>
              </a:defRPr>
            </a:lvl1pPr>
          </a:lstStyle>
          <a:p>
            <a:pPr lvl="0"/>
            <a:r>
              <a:rPr lang="fr-FR" err="1"/>
              <a:t>Title</a:t>
            </a:r>
            <a:r>
              <a:rPr lang="fr-FR"/>
              <a:t> </a:t>
            </a:r>
            <a:r>
              <a:rPr lang="fr-FR" err="1"/>
              <a:t>goes</a:t>
            </a:r>
            <a:r>
              <a:rPr lang="fr-FR"/>
              <a:t> </a:t>
            </a:r>
            <a:r>
              <a:rPr lang="fr-FR" err="1"/>
              <a:t>here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17627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ors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="0" i="0" baseline="0">
                <a:solidFill>
                  <a:schemeClr val="tx1"/>
                </a:solidFill>
                <a:latin typeface="Helvetica Neue Thin" charset="0"/>
                <a:ea typeface="Helvetica Neue Thin" charset="0"/>
                <a:cs typeface="Helvetica Neue Thin" charset="0"/>
              </a:defRPr>
            </a:lvl1pPr>
          </a:lstStyle>
          <a:p>
            <a:pPr lvl="0"/>
            <a:r>
              <a:rPr lang="fr-FR" err="1"/>
              <a:t>Title</a:t>
            </a:r>
            <a:r>
              <a:rPr lang="fr-FR"/>
              <a:t> </a:t>
            </a:r>
            <a:r>
              <a:rPr lang="fr-FR" err="1"/>
              <a:t>goes</a:t>
            </a:r>
            <a:r>
              <a:rPr lang="fr-FR"/>
              <a:t> </a:t>
            </a:r>
            <a:r>
              <a:rPr lang="fr-FR" err="1"/>
              <a:t>here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172069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add</a:t>
            </a:r>
            <a:r>
              <a:rPr lang="fr-FR"/>
              <a:t> </a:t>
            </a:r>
            <a:r>
              <a:rPr lang="fr-FR" err="1"/>
              <a:t>competitor</a:t>
            </a:r>
            <a:r>
              <a:rPr lang="fr-FR"/>
              <a:t> logo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830366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add</a:t>
            </a:r>
            <a:r>
              <a:rPr lang="fr-FR"/>
              <a:t> </a:t>
            </a:r>
            <a:r>
              <a:rPr lang="fr-FR" err="1"/>
              <a:t>competitor</a:t>
            </a:r>
            <a:r>
              <a:rPr lang="fr-FR"/>
              <a:t> logo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488663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add</a:t>
            </a:r>
            <a:r>
              <a:rPr lang="fr-FR"/>
              <a:t> </a:t>
            </a:r>
            <a:r>
              <a:rPr lang="fr-FR" err="1"/>
              <a:t>competitor</a:t>
            </a:r>
            <a:r>
              <a:rPr lang="fr-FR"/>
              <a:t> logo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146960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add</a:t>
            </a:r>
            <a:r>
              <a:rPr lang="fr-FR"/>
              <a:t> </a:t>
            </a:r>
            <a:r>
              <a:rPr lang="fr-FR" err="1"/>
              <a:t>competitor</a:t>
            </a:r>
            <a:r>
              <a:rPr lang="fr-FR"/>
              <a:t> logo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172069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add</a:t>
            </a:r>
            <a:r>
              <a:rPr lang="fr-FR"/>
              <a:t> </a:t>
            </a:r>
            <a:r>
              <a:rPr lang="fr-FR" err="1"/>
              <a:t>competitor</a:t>
            </a:r>
            <a:r>
              <a:rPr lang="fr-FR"/>
              <a:t> logo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3830366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add</a:t>
            </a:r>
            <a:r>
              <a:rPr lang="fr-FR"/>
              <a:t> </a:t>
            </a:r>
            <a:r>
              <a:rPr lang="fr-FR" err="1"/>
              <a:t>competitor</a:t>
            </a:r>
            <a:r>
              <a:rPr lang="fr-FR"/>
              <a:t> logo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488663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add</a:t>
            </a:r>
            <a:r>
              <a:rPr lang="fr-FR"/>
              <a:t> </a:t>
            </a:r>
            <a:r>
              <a:rPr lang="fr-FR" err="1"/>
              <a:t>competitor</a:t>
            </a:r>
            <a:r>
              <a:rPr lang="fr-FR"/>
              <a:t> logo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9146960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add</a:t>
            </a:r>
            <a:r>
              <a:rPr lang="fr-FR"/>
              <a:t> </a:t>
            </a:r>
            <a:r>
              <a:rPr lang="fr-FR" err="1"/>
              <a:t>competitor</a:t>
            </a:r>
            <a:r>
              <a:rPr lang="fr-FR"/>
              <a:t> logo</a:t>
            </a:r>
          </a:p>
        </p:txBody>
      </p:sp>
    </p:spTree>
    <p:extLst>
      <p:ext uri="{BB962C8B-B14F-4D97-AF65-F5344CB8AC3E}">
        <p14:creationId xmlns:p14="http://schemas.microsoft.com/office/powerpoint/2010/main" val="1541456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nders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="0" i="0" baseline="0">
                <a:solidFill>
                  <a:schemeClr val="tx1"/>
                </a:solidFill>
                <a:latin typeface="Helvetica Neue Thin" charset="0"/>
                <a:ea typeface="Helvetica Neue Thin" charset="0"/>
                <a:cs typeface="Helvetica Neue Thin" charset="0"/>
              </a:defRPr>
            </a:lvl1pPr>
          </a:lstStyle>
          <a:p>
            <a:pPr lvl="0"/>
            <a:r>
              <a:rPr lang="fr-FR" err="1"/>
              <a:t>Title</a:t>
            </a:r>
            <a:r>
              <a:rPr lang="fr-FR"/>
              <a:t> </a:t>
            </a:r>
            <a:r>
              <a:rPr lang="fr-FR" err="1"/>
              <a:t>goes</a:t>
            </a:r>
            <a:r>
              <a:rPr lang="fr-FR"/>
              <a:t> </a:t>
            </a:r>
            <a:r>
              <a:rPr lang="fr-FR" err="1"/>
              <a:t>here</a:t>
            </a:r>
            <a:endParaRPr lang="fr-FR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413649" y="1907253"/>
            <a:ext cx="1588275" cy="158827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HelveticaNeue-UltraLight" panose="02000206000000020004" pitchFamily="50"/>
              </a:defRPr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303478" y="1907253"/>
            <a:ext cx="1588275" cy="158827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HelveticaNeue-UltraLight" panose="02000206000000020004" pitchFamily="50"/>
              </a:defRPr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193307" y="1907253"/>
            <a:ext cx="1588275" cy="158827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HelveticaNeue-UltraLight" panose="02000206000000020004" pitchFamily="50"/>
              </a:defRPr>
            </a:lvl1pPr>
          </a:lstStyle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279063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rge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095500" y="2084199"/>
            <a:ext cx="1961858" cy="1961858"/>
          </a:xfrm>
          <a:prstGeom prst="ellipse">
            <a:avLst/>
          </a:prstGeom>
        </p:spPr>
        <p:txBody>
          <a:bodyPr/>
          <a:lstStyle>
            <a:lvl1pPr>
              <a:defRPr>
                <a:latin typeface="HelveticaNeue-UltraLight" panose="02000206000000020004" pitchFamily="50"/>
              </a:defRPr>
            </a:lvl1pPr>
          </a:lstStyle>
          <a:p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134642" y="2149621"/>
            <a:ext cx="1961858" cy="1961858"/>
          </a:xfrm>
          <a:prstGeom prst="ellipse">
            <a:avLst/>
          </a:prstGeom>
        </p:spPr>
        <p:txBody>
          <a:bodyPr/>
          <a:lstStyle>
            <a:lvl1pPr>
              <a:defRPr>
                <a:latin typeface="HelveticaNeue-UltraLight" panose="02000206000000020004" pitchFamily="50"/>
              </a:defRPr>
            </a:lvl1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="0" i="0" baseline="0">
                <a:solidFill>
                  <a:schemeClr val="tx1"/>
                </a:solidFill>
                <a:latin typeface="Helvetica Neue Thin" charset="0"/>
                <a:ea typeface="Helvetica Neue Thin" charset="0"/>
                <a:cs typeface="Helvetica Neue Thin" charset="0"/>
              </a:defRPr>
            </a:lvl1pPr>
          </a:lstStyle>
          <a:p>
            <a:pPr lvl="0"/>
            <a:r>
              <a:rPr lang="fr-FR" err="1"/>
              <a:t>Title</a:t>
            </a:r>
            <a:r>
              <a:rPr lang="fr-FR"/>
              <a:t> </a:t>
            </a:r>
            <a:r>
              <a:rPr lang="fr-FR" err="1"/>
              <a:t>goes</a:t>
            </a:r>
            <a:r>
              <a:rPr lang="fr-FR"/>
              <a:t> </a:t>
            </a:r>
            <a:r>
              <a:rPr lang="fr-FR" err="1"/>
              <a:t>here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326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93385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or.fr"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39788" y="1600200"/>
            <a:ext cx="4413250" cy="193899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4000" err="1">
                <a:latin typeface="HelveticaNeue-UltraLight" panose="02000206000000020004" pitchFamily="50"/>
              </a:rPr>
              <a:t>Proudly</a:t>
            </a:r>
            <a:r>
              <a:rPr lang="fr-FR" sz="4000">
                <a:latin typeface="HelveticaNeue-UltraLight" panose="02000206000000020004" pitchFamily="50"/>
              </a:rPr>
              <a:t> made </a:t>
            </a:r>
            <a:br>
              <a:rPr lang="fr-FR" sz="4000">
                <a:latin typeface="HelveticaNeue-UltraLight" panose="02000206000000020004" pitchFamily="50"/>
              </a:rPr>
            </a:br>
            <a:r>
              <a:rPr lang="fr-FR" sz="4000">
                <a:latin typeface="HelveticaNeue-UltraLight" panose="02000206000000020004" pitchFamily="50"/>
              </a:rPr>
              <a:t>by</a:t>
            </a:r>
            <a:r>
              <a:rPr lang="fr-FR" sz="4000">
                <a:solidFill>
                  <a:schemeClr val="tx1">
                    <a:lumMod val="60000"/>
                    <a:lumOff val="40000"/>
                  </a:schemeClr>
                </a:solidFill>
                <a:latin typeface="HelveticaNeue-UltraLight" panose="02000206000000020004" pitchFamily="50"/>
              </a:rPr>
              <a:t> </a:t>
            </a:r>
            <a:r>
              <a:rPr lang="fr-FR" sz="4000">
                <a:solidFill>
                  <a:schemeClr val="bg1"/>
                </a:solidFill>
                <a:latin typeface="HelveticaNeue-UltraLight" panose="02000206000000020004" pitchFamily="50"/>
              </a:rPr>
              <a:t>Slidor.</a:t>
            </a:r>
          </a:p>
          <a:p>
            <a:r>
              <a:rPr lang="fr-FR" sz="4000" err="1">
                <a:latin typeface="HelveticaNeue-UltraLight" panose="02000206000000020004" pitchFamily="50"/>
              </a:rPr>
              <a:t>With</a:t>
            </a:r>
            <a:r>
              <a:rPr lang="fr-FR" sz="4000">
                <a:solidFill>
                  <a:schemeClr val="bg1"/>
                </a:solidFill>
                <a:latin typeface="HelveticaNeue-UltraLight" panose="02000206000000020004" pitchFamily="50"/>
              </a:rPr>
              <a:t> </a:t>
            </a:r>
          </a:p>
        </p:txBody>
      </p:sp>
      <p:sp>
        <p:nvSpPr>
          <p:cNvPr id="3" name="Freeform 111"/>
          <p:cNvSpPr>
            <a:spLocks/>
          </p:cNvSpPr>
          <p:nvPr userDrawn="1"/>
        </p:nvSpPr>
        <p:spPr bwMode="auto">
          <a:xfrm>
            <a:off x="2047875" y="2983070"/>
            <a:ext cx="468680" cy="410716"/>
          </a:xfrm>
          <a:custGeom>
            <a:avLst/>
            <a:gdLst>
              <a:gd name="T0" fmla="*/ 0 w 248"/>
              <a:gd name="T1" fmla="*/ 64 h 217"/>
              <a:gd name="T2" fmla="*/ 123 w 248"/>
              <a:gd name="T3" fmla="*/ 217 h 217"/>
              <a:gd name="T4" fmla="*/ 248 w 248"/>
              <a:gd name="T5" fmla="*/ 66 h 217"/>
              <a:gd name="T6" fmla="*/ 189 w 248"/>
              <a:gd name="T7" fmla="*/ 1 h 217"/>
              <a:gd name="T8" fmla="*/ 124 w 248"/>
              <a:gd name="T9" fmla="*/ 57 h 217"/>
              <a:gd name="T10" fmla="*/ 61 w 248"/>
              <a:gd name="T11" fmla="*/ 1 h 217"/>
              <a:gd name="T12" fmla="*/ 0 w 248"/>
              <a:gd name="T13" fmla="*/ 64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8" h="217">
                <a:moveTo>
                  <a:pt x="0" y="64"/>
                </a:moveTo>
                <a:cubicBezTo>
                  <a:pt x="0" y="144"/>
                  <a:pt x="123" y="217"/>
                  <a:pt x="123" y="217"/>
                </a:cubicBezTo>
                <a:cubicBezTo>
                  <a:pt x="123" y="217"/>
                  <a:pt x="248" y="146"/>
                  <a:pt x="248" y="66"/>
                </a:cubicBezTo>
                <a:cubicBezTo>
                  <a:pt x="248" y="33"/>
                  <a:pt x="225" y="2"/>
                  <a:pt x="189" y="1"/>
                </a:cubicBezTo>
                <a:cubicBezTo>
                  <a:pt x="155" y="1"/>
                  <a:pt x="124" y="24"/>
                  <a:pt x="124" y="57"/>
                </a:cubicBezTo>
                <a:cubicBezTo>
                  <a:pt x="124" y="24"/>
                  <a:pt x="94" y="1"/>
                  <a:pt x="61" y="1"/>
                </a:cubicBezTo>
                <a:cubicBezTo>
                  <a:pt x="25" y="0"/>
                  <a:pt x="0" y="31"/>
                  <a:pt x="0" y="64"/>
                </a:cubicBezTo>
                <a:close/>
              </a:path>
            </a:pathLst>
          </a:custGeom>
          <a:noFill/>
          <a:ln w="28575" cap="flat">
            <a:solidFill>
              <a:srgbClr val="FE135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75" y="6438900"/>
            <a:ext cx="1235204" cy="2540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2773363" y="2831306"/>
            <a:ext cx="2630487" cy="70788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4000">
                <a:latin typeface="HelveticaNeue-UltraLight" panose="02000206000000020004" pitchFamily="50"/>
              </a:rPr>
              <a:t>from Paris.</a:t>
            </a:r>
          </a:p>
        </p:txBody>
      </p:sp>
      <p:sp>
        <p:nvSpPr>
          <p:cNvPr id="6" name="Rectangle 5">
            <a:hlinkClick r:id="rId3"/>
          </p:cNvPr>
          <p:cNvSpPr/>
          <p:nvPr userDrawn="1"/>
        </p:nvSpPr>
        <p:spPr>
          <a:xfrm>
            <a:off x="839788" y="4083862"/>
            <a:ext cx="3770312" cy="838200"/>
          </a:xfrm>
          <a:prstGeom prst="rect">
            <a:avLst/>
          </a:prstGeom>
          <a:noFill/>
          <a:ln w="381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0" i="0" spc="600">
                <a:solidFill>
                  <a:schemeClr val="tx1">
                    <a:lumMod val="60000"/>
                    <a:lumOff val="4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  <a:sym typeface="Wingdings" panose="05000000000000000000" pitchFamily="2" charset="2"/>
              </a:rPr>
              <a:t>SAY HELLO</a:t>
            </a:r>
            <a:endParaRPr lang="fr-FR" b="0" i="0" spc="600">
              <a:solidFill>
                <a:schemeClr val="tx1">
                  <a:lumMod val="60000"/>
                  <a:lumOff val="4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>
            <a:off x="6535172" y="3836900"/>
            <a:ext cx="5656828" cy="3021100"/>
            <a:chOff x="5818189" y="1958042"/>
            <a:chExt cx="5656828" cy="3021100"/>
          </a:xfrm>
        </p:grpSpPr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8927532" y="2652277"/>
              <a:ext cx="673642" cy="267693"/>
            </a:xfrm>
            <a:custGeom>
              <a:avLst/>
              <a:gdLst>
                <a:gd name="T0" fmla="*/ 91 w 114"/>
                <a:gd name="T1" fmla="*/ 45 h 45"/>
                <a:gd name="T2" fmla="*/ 20 w 114"/>
                <a:gd name="T3" fmla="*/ 45 h 45"/>
                <a:gd name="T4" fmla="*/ 0 w 114"/>
                <a:gd name="T5" fmla="*/ 25 h 45"/>
                <a:gd name="T6" fmla="*/ 20 w 114"/>
                <a:gd name="T7" fmla="*/ 5 h 45"/>
                <a:gd name="T8" fmla="*/ 33 w 114"/>
                <a:gd name="T9" fmla="*/ 10 h 45"/>
                <a:gd name="T10" fmla="*/ 34 w 114"/>
                <a:gd name="T11" fmla="*/ 16 h 45"/>
                <a:gd name="T12" fmla="*/ 28 w 114"/>
                <a:gd name="T13" fmla="*/ 16 h 45"/>
                <a:gd name="T14" fmla="*/ 20 w 114"/>
                <a:gd name="T15" fmla="*/ 13 h 45"/>
                <a:gd name="T16" fmla="*/ 8 w 114"/>
                <a:gd name="T17" fmla="*/ 25 h 45"/>
                <a:gd name="T18" fmla="*/ 20 w 114"/>
                <a:gd name="T19" fmla="*/ 37 h 45"/>
                <a:gd name="T20" fmla="*/ 91 w 114"/>
                <a:gd name="T21" fmla="*/ 37 h 45"/>
                <a:gd name="T22" fmla="*/ 106 w 114"/>
                <a:gd name="T23" fmla="*/ 22 h 45"/>
                <a:gd name="T24" fmla="*/ 91 w 114"/>
                <a:gd name="T25" fmla="*/ 8 h 45"/>
                <a:gd name="T26" fmla="*/ 81 w 114"/>
                <a:gd name="T27" fmla="*/ 13 h 45"/>
                <a:gd name="T28" fmla="*/ 75 w 114"/>
                <a:gd name="T29" fmla="*/ 13 h 45"/>
                <a:gd name="T30" fmla="*/ 75 w 114"/>
                <a:gd name="T31" fmla="*/ 8 h 45"/>
                <a:gd name="T32" fmla="*/ 91 w 114"/>
                <a:gd name="T33" fmla="*/ 0 h 45"/>
                <a:gd name="T34" fmla="*/ 114 w 114"/>
                <a:gd name="T35" fmla="*/ 22 h 45"/>
                <a:gd name="T36" fmla="*/ 91 w 114"/>
                <a:gd name="T3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4" h="45">
                  <a:moveTo>
                    <a:pt x="91" y="45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9" y="45"/>
                    <a:pt x="0" y="36"/>
                    <a:pt x="0" y="25"/>
                  </a:cubicBezTo>
                  <a:cubicBezTo>
                    <a:pt x="0" y="14"/>
                    <a:pt x="9" y="5"/>
                    <a:pt x="20" y="5"/>
                  </a:cubicBezTo>
                  <a:cubicBezTo>
                    <a:pt x="25" y="5"/>
                    <a:pt x="30" y="7"/>
                    <a:pt x="33" y="10"/>
                  </a:cubicBezTo>
                  <a:cubicBezTo>
                    <a:pt x="35" y="12"/>
                    <a:pt x="35" y="14"/>
                    <a:pt x="34" y="16"/>
                  </a:cubicBezTo>
                  <a:cubicBezTo>
                    <a:pt x="32" y="17"/>
                    <a:pt x="30" y="18"/>
                    <a:pt x="28" y="16"/>
                  </a:cubicBezTo>
                  <a:cubicBezTo>
                    <a:pt x="26" y="14"/>
                    <a:pt x="23" y="13"/>
                    <a:pt x="20" y="13"/>
                  </a:cubicBezTo>
                  <a:cubicBezTo>
                    <a:pt x="13" y="13"/>
                    <a:pt x="8" y="18"/>
                    <a:pt x="8" y="25"/>
                  </a:cubicBezTo>
                  <a:cubicBezTo>
                    <a:pt x="8" y="31"/>
                    <a:pt x="13" y="37"/>
                    <a:pt x="20" y="37"/>
                  </a:cubicBezTo>
                  <a:cubicBezTo>
                    <a:pt x="91" y="37"/>
                    <a:pt x="91" y="37"/>
                    <a:pt x="91" y="37"/>
                  </a:cubicBezTo>
                  <a:cubicBezTo>
                    <a:pt x="99" y="37"/>
                    <a:pt x="106" y="30"/>
                    <a:pt x="106" y="22"/>
                  </a:cubicBezTo>
                  <a:cubicBezTo>
                    <a:pt x="106" y="14"/>
                    <a:pt x="99" y="8"/>
                    <a:pt x="91" y="8"/>
                  </a:cubicBezTo>
                  <a:cubicBezTo>
                    <a:pt x="87" y="8"/>
                    <a:pt x="83" y="10"/>
                    <a:pt x="81" y="13"/>
                  </a:cubicBezTo>
                  <a:cubicBezTo>
                    <a:pt x="79" y="14"/>
                    <a:pt x="77" y="15"/>
                    <a:pt x="75" y="13"/>
                  </a:cubicBezTo>
                  <a:cubicBezTo>
                    <a:pt x="73" y="12"/>
                    <a:pt x="73" y="9"/>
                    <a:pt x="75" y="8"/>
                  </a:cubicBezTo>
                  <a:cubicBezTo>
                    <a:pt x="79" y="3"/>
                    <a:pt x="85" y="0"/>
                    <a:pt x="91" y="0"/>
                  </a:cubicBezTo>
                  <a:cubicBezTo>
                    <a:pt x="104" y="0"/>
                    <a:pt x="114" y="10"/>
                    <a:pt x="114" y="22"/>
                  </a:cubicBezTo>
                  <a:cubicBezTo>
                    <a:pt x="114" y="35"/>
                    <a:pt x="104" y="45"/>
                    <a:pt x="91" y="45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9168749" y="2516960"/>
              <a:ext cx="308875" cy="185326"/>
            </a:xfrm>
            <a:custGeom>
              <a:avLst/>
              <a:gdLst>
                <a:gd name="T0" fmla="*/ 48 w 52"/>
                <a:gd name="T1" fmla="*/ 31 h 31"/>
                <a:gd name="T2" fmla="*/ 48 w 52"/>
                <a:gd name="T3" fmla="*/ 31 h 31"/>
                <a:gd name="T4" fmla="*/ 44 w 52"/>
                <a:gd name="T5" fmla="*/ 27 h 31"/>
                <a:gd name="T6" fmla="*/ 44 w 52"/>
                <a:gd name="T7" fmla="*/ 26 h 31"/>
                <a:gd name="T8" fmla="*/ 26 w 52"/>
                <a:gd name="T9" fmla="*/ 8 h 31"/>
                <a:gd name="T10" fmla="*/ 8 w 52"/>
                <a:gd name="T11" fmla="*/ 23 h 31"/>
                <a:gd name="T12" fmla="*/ 3 w 52"/>
                <a:gd name="T13" fmla="*/ 26 h 31"/>
                <a:gd name="T14" fmla="*/ 0 w 52"/>
                <a:gd name="T15" fmla="*/ 21 h 31"/>
                <a:gd name="T16" fmla="*/ 26 w 52"/>
                <a:gd name="T17" fmla="*/ 0 h 31"/>
                <a:gd name="T18" fmla="*/ 52 w 52"/>
                <a:gd name="T19" fmla="*/ 26 h 31"/>
                <a:gd name="T20" fmla="*/ 52 w 52"/>
                <a:gd name="T21" fmla="*/ 27 h 31"/>
                <a:gd name="T22" fmla="*/ 48 w 52"/>
                <a:gd name="T2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31"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5" y="31"/>
                    <a:pt x="44" y="29"/>
                    <a:pt x="44" y="27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16"/>
                    <a:pt x="36" y="8"/>
                    <a:pt x="26" y="8"/>
                  </a:cubicBezTo>
                  <a:cubicBezTo>
                    <a:pt x="17" y="8"/>
                    <a:pt x="10" y="14"/>
                    <a:pt x="8" y="23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1" y="25"/>
                    <a:pt x="0" y="23"/>
                    <a:pt x="0" y="21"/>
                  </a:cubicBezTo>
                  <a:cubicBezTo>
                    <a:pt x="3" y="9"/>
                    <a:pt x="13" y="0"/>
                    <a:pt x="26" y="0"/>
                  </a:cubicBezTo>
                  <a:cubicBezTo>
                    <a:pt x="40" y="0"/>
                    <a:pt x="52" y="12"/>
                    <a:pt x="52" y="26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9"/>
                    <a:pt x="50" y="31"/>
                    <a:pt x="48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9033432" y="2552260"/>
              <a:ext cx="205917" cy="179443"/>
            </a:xfrm>
            <a:custGeom>
              <a:avLst/>
              <a:gdLst>
                <a:gd name="T0" fmla="*/ 5 w 35"/>
                <a:gd name="T1" fmla="*/ 30 h 30"/>
                <a:gd name="T2" fmla="*/ 2 w 35"/>
                <a:gd name="T3" fmla="*/ 28 h 30"/>
                <a:gd name="T4" fmla="*/ 0 w 35"/>
                <a:gd name="T5" fmla="*/ 20 h 30"/>
                <a:gd name="T6" fmla="*/ 20 w 35"/>
                <a:gd name="T7" fmla="*/ 0 h 30"/>
                <a:gd name="T8" fmla="*/ 33 w 35"/>
                <a:gd name="T9" fmla="*/ 5 h 30"/>
                <a:gd name="T10" fmla="*/ 33 w 35"/>
                <a:gd name="T11" fmla="*/ 11 h 30"/>
                <a:gd name="T12" fmla="*/ 28 w 35"/>
                <a:gd name="T13" fmla="*/ 11 h 30"/>
                <a:gd name="T14" fmla="*/ 20 w 35"/>
                <a:gd name="T15" fmla="*/ 8 h 30"/>
                <a:gd name="T16" fmla="*/ 8 w 35"/>
                <a:gd name="T17" fmla="*/ 20 h 30"/>
                <a:gd name="T18" fmla="*/ 9 w 35"/>
                <a:gd name="T19" fmla="*/ 25 h 30"/>
                <a:gd name="T20" fmla="*/ 7 w 35"/>
                <a:gd name="T21" fmla="*/ 30 h 30"/>
                <a:gd name="T22" fmla="*/ 5 w 35"/>
                <a:gd name="T2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30">
                  <a:moveTo>
                    <a:pt x="5" y="30"/>
                  </a:moveTo>
                  <a:cubicBezTo>
                    <a:pt x="4" y="30"/>
                    <a:pt x="2" y="29"/>
                    <a:pt x="2" y="28"/>
                  </a:cubicBezTo>
                  <a:cubicBezTo>
                    <a:pt x="1" y="25"/>
                    <a:pt x="0" y="23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5" y="0"/>
                    <a:pt x="29" y="2"/>
                    <a:pt x="33" y="5"/>
                  </a:cubicBezTo>
                  <a:cubicBezTo>
                    <a:pt x="35" y="7"/>
                    <a:pt x="35" y="9"/>
                    <a:pt x="33" y="11"/>
                  </a:cubicBezTo>
                  <a:cubicBezTo>
                    <a:pt x="32" y="13"/>
                    <a:pt x="29" y="13"/>
                    <a:pt x="28" y="11"/>
                  </a:cubicBezTo>
                  <a:cubicBezTo>
                    <a:pt x="26" y="10"/>
                    <a:pt x="24" y="8"/>
                    <a:pt x="20" y="8"/>
                  </a:cubicBezTo>
                  <a:cubicBezTo>
                    <a:pt x="13" y="8"/>
                    <a:pt x="8" y="14"/>
                    <a:pt x="8" y="20"/>
                  </a:cubicBezTo>
                  <a:cubicBezTo>
                    <a:pt x="8" y="22"/>
                    <a:pt x="8" y="23"/>
                    <a:pt x="9" y="25"/>
                  </a:cubicBezTo>
                  <a:cubicBezTo>
                    <a:pt x="10" y="27"/>
                    <a:pt x="9" y="29"/>
                    <a:pt x="7" y="30"/>
                  </a:cubicBezTo>
                  <a:cubicBezTo>
                    <a:pt x="6" y="30"/>
                    <a:pt x="6" y="30"/>
                    <a:pt x="5" y="3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7965606" y="3102353"/>
              <a:ext cx="123550" cy="200034"/>
            </a:xfrm>
            <a:custGeom>
              <a:avLst/>
              <a:gdLst>
                <a:gd name="T0" fmla="*/ 4 w 21"/>
                <a:gd name="T1" fmla="*/ 34 h 34"/>
                <a:gd name="T2" fmla="*/ 0 w 21"/>
                <a:gd name="T3" fmla="*/ 30 h 34"/>
                <a:gd name="T4" fmla="*/ 4 w 21"/>
                <a:gd name="T5" fmla="*/ 26 h 34"/>
                <a:gd name="T6" fmla="*/ 13 w 21"/>
                <a:gd name="T7" fmla="*/ 17 h 34"/>
                <a:gd name="T8" fmla="*/ 4 w 21"/>
                <a:gd name="T9" fmla="*/ 8 h 34"/>
                <a:gd name="T10" fmla="*/ 0 w 21"/>
                <a:gd name="T11" fmla="*/ 4 h 34"/>
                <a:gd name="T12" fmla="*/ 4 w 21"/>
                <a:gd name="T13" fmla="*/ 0 h 34"/>
                <a:gd name="T14" fmla="*/ 21 w 21"/>
                <a:gd name="T15" fmla="*/ 17 h 34"/>
                <a:gd name="T16" fmla="*/ 4 w 2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34">
                  <a:moveTo>
                    <a:pt x="4" y="34"/>
                  </a:moveTo>
                  <a:cubicBezTo>
                    <a:pt x="1" y="34"/>
                    <a:pt x="0" y="33"/>
                    <a:pt x="0" y="30"/>
                  </a:cubicBezTo>
                  <a:cubicBezTo>
                    <a:pt x="0" y="28"/>
                    <a:pt x="1" y="26"/>
                    <a:pt x="4" y="26"/>
                  </a:cubicBezTo>
                  <a:cubicBezTo>
                    <a:pt x="9" y="26"/>
                    <a:pt x="13" y="22"/>
                    <a:pt x="13" y="17"/>
                  </a:cubicBezTo>
                  <a:cubicBezTo>
                    <a:pt x="13" y="12"/>
                    <a:pt x="9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3" y="0"/>
                    <a:pt x="21" y="8"/>
                    <a:pt x="21" y="17"/>
                  </a:cubicBezTo>
                  <a:cubicBezTo>
                    <a:pt x="21" y="27"/>
                    <a:pt x="13" y="34"/>
                    <a:pt x="4" y="3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7633198" y="3078820"/>
              <a:ext cx="455958" cy="223567"/>
            </a:xfrm>
            <a:custGeom>
              <a:avLst/>
              <a:gdLst>
                <a:gd name="T0" fmla="*/ 60 w 77"/>
                <a:gd name="T1" fmla="*/ 38 h 38"/>
                <a:gd name="T2" fmla="*/ 19 w 77"/>
                <a:gd name="T3" fmla="*/ 38 h 38"/>
                <a:gd name="T4" fmla="*/ 0 w 77"/>
                <a:gd name="T5" fmla="*/ 19 h 38"/>
                <a:gd name="T6" fmla="*/ 19 w 77"/>
                <a:gd name="T7" fmla="*/ 0 h 38"/>
                <a:gd name="T8" fmla="*/ 31 w 77"/>
                <a:gd name="T9" fmla="*/ 4 h 38"/>
                <a:gd name="T10" fmla="*/ 32 w 77"/>
                <a:gd name="T11" fmla="*/ 10 h 38"/>
                <a:gd name="T12" fmla="*/ 26 w 77"/>
                <a:gd name="T13" fmla="*/ 10 h 38"/>
                <a:gd name="T14" fmla="*/ 19 w 77"/>
                <a:gd name="T15" fmla="*/ 8 h 38"/>
                <a:gd name="T16" fmla="*/ 8 w 77"/>
                <a:gd name="T17" fmla="*/ 19 h 38"/>
                <a:gd name="T18" fmla="*/ 19 w 77"/>
                <a:gd name="T19" fmla="*/ 30 h 38"/>
                <a:gd name="T20" fmla="*/ 60 w 77"/>
                <a:gd name="T21" fmla="*/ 30 h 38"/>
                <a:gd name="T22" fmla="*/ 69 w 77"/>
                <a:gd name="T23" fmla="*/ 21 h 38"/>
                <a:gd name="T24" fmla="*/ 60 w 77"/>
                <a:gd name="T25" fmla="*/ 12 h 38"/>
                <a:gd name="T26" fmla="*/ 54 w 77"/>
                <a:gd name="T27" fmla="*/ 14 h 38"/>
                <a:gd name="T28" fmla="*/ 48 w 77"/>
                <a:gd name="T29" fmla="*/ 13 h 38"/>
                <a:gd name="T30" fmla="*/ 49 w 77"/>
                <a:gd name="T31" fmla="*/ 7 h 38"/>
                <a:gd name="T32" fmla="*/ 60 w 77"/>
                <a:gd name="T33" fmla="*/ 4 h 38"/>
                <a:gd name="T34" fmla="*/ 77 w 77"/>
                <a:gd name="T35" fmla="*/ 21 h 38"/>
                <a:gd name="T36" fmla="*/ 60 w 77"/>
                <a:gd name="T3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38">
                  <a:moveTo>
                    <a:pt x="60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8" y="38"/>
                    <a:pt x="0" y="30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23" y="0"/>
                    <a:pt x="28" y="1"/>
                    <a:pt x="31" y="4"/>
                  </a:cubicBezTo>
                  <a:cubicBezTo>
                    <a:pt x="33" y="5"/>
                    <a:pt x="33" y="8"/>
                    <a:pt x="32" y="10"/>
                  </a:cubicBezTo>
                  <a:cubicBezTo>
                    <a:pt x="30" y="11"/>
                    <a:pt x="28" y="12"/>
                    <a:pt x="26" y="10"/>
                  </a:cubicBezTo>
                  <a:cubicBezTo>
                    <a:pt x="24" y="9"/>
                    <a:pt x="22" y="8"/>
                    <a:pt x="19" y="8"/>
                  </a:cubicBezTo>
                  <a:cubicBezTo>
                    <a:pt x="13" y="8"/>
                    <a:pt x="8" y="13"/>
                    <a:pt x="8" y="19"/>
                  </a:cubicBezTo>
                  <a:cubicBezTo>
                    <a:pt x="8" y="25"/>
                    <a:pt x="13" y="30"/>
                    <a:pt x="19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5" y="30"/>
                    <a:pt x="69" y="26"/>
                    <a:pt x="69" y="21"/>
                  </a:cubicBezTo>
                  <a:cubicBezTo>
                    <a:pt x="69" y="16"/>
                    <a:pt x="65" y="12"/>
                    <a:pt x="60" y="12"/>
                  </a:cubicBezTo>
                  <a:cubicBezTo>
                    <a:pt x="57" y="12"/>
                    <a:pt x="56" y="13"/>
                    <a:pt x="54" y="14"/>
                  </a:cubicBezTo>
                  <a:cubicBezTo>
                    <a:pt x="52" y="15"/>
                    <a:pt x="50" y="15"/>
                    <a:pt x="48" y="13"/>
                  </a:cubicBezTo>
                  <a:cubicBezTo>
                    <a:pt x="47" y="11"/>
                    <a:pt x="47" y="9"/>
                    <a:pt x="49" y="7"/>
                  </a:cubicBezTo>
                  <a:cubicBezTo>
                    <a:pt x="52" y="5"/>
                    <a:pt x="56" y="4"/>
                    <a:pt x="60" y="4"/>
                  </a:cubicBezTo>
                  <a:cubicBezTo>
                    <a:pt x="69" y="4"/>
                    <a:pt x="77" y="12"/>
                    <a:pt x="77" y="21"/>
                  </a:cubicBezTo>
                  <a:cubicBezTo>
                    <a:pt x="77" y="31"/>
                    <a:pt x="69" y="38"/>
                    <a:pt x="60" y="3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7703798" y="2990570"/>
              <a:ext cx="285341" cy="158850"/>
            </a:xfrm>
            <a:custGeom>
              <a:avLst/>
              <a:gdLst>
                <a:gd name="T0" fmla="*/ 44 w 48"/>
                <a:gd name="T1" fmla="*/ 27 h 27"/>
                <a:gd name="T2" fmla="*/ 40 w 48"/>
                <a:gd name="T3" fmla="*/ 23 h 27"/>
                <a:gd name="T4" fmla="*/ 24 w 48"/>
                <a:gd name="T5" fmla="*/ 8 h 27"/>
                <a:gd name="T6" fmla="*/ 9 w 48"/>
                <a:gd name="T7" fmla="*/ 20 h 27"/>
                <a:gd name="T8" fmla="*/ 4 w 48"/>
                <a:gd name="T9" fmla="*/ 23 h 27"/>
                <a:gd name="T10" fmla="*/ 1 w 48"/>
                <a:gd name="T11" fmla="*/ 18 h 27"/>
                <a:gd name="T12" fmla="*/ 24 w 48"/>
                <a:gd name="T13" fmla="*/ 0 h 27"/>
                <a:gd name="T14" fmla="*/ 48 w 48"/>
                <a:gd name="T15" fmla="*/ 23 h 27"/>
                <a:gd name="T16" fmla="*/ 44 w 48"/>
                <a:gd name="T17" fmla="*/ 27 h 27"/>
                <a:gd name="T18" fmla="*/ 44 w 4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27">
                  <a:moveTo>
                    <a:pt x="44" y="27"/>
                  </a:moveTo>
                  <a:cubicBezTo>
                    <a:pt x="42" y="27"/>
                    <a:pt x="40" y="26"/>
                    <a:pt x="40" y="23"/>
                  </a:cubicBezTo>
                  <a:cubicBezTo>
                    <a:pt x="40" y="15"/>
                    <a:pt x="33" y="8"/>
                    <a:pt x="24" y="8"/>
                  </a:cubicBezTo>
                  <a:cubicBezTo>
                    <a:pt x="17" y="8"/>
                    <a:pt x="10" y="13"/>
                    <a:pt x="9" y="20"/>
                  </a:cubicBezTo>
                  <a:cubicBezTo>
                    <a:pt x="8" y="22"/>
                    <a:pt x="6" y="23"/>
                    <a:pt x="4" y="23"/>
                  </a:cubicBezTo>
                  <a:cubicBezTo>
                    <a:pt x="2" y="22"/>
                    <a:pt x="0" y="20"/>
                    <a:pt x="1" y="18"/>
                  </a:cubicBezTo>
                  <a:cubicBezTo>
                    <a:pt x="4" y="7"/>
                    <a:pt x="13" y="0"/>
                    <a:pt x="24" y="0"/>
                  </a:cubicBezTo>
                  <a:cubicBezTo>
                    <a:pt x="37" y="0"/>
                    <a:pt x="48" y="10"/>
                    <a:pt x="48" y="23"/>
                  </a:cubicBezTo>
                  <a:cubicBezTo>
                    <a:pt x="48" y="26"/>
                    <a:pt x="46" y="27"/>
                    <a:pt x="44" y="27"/>
                  </a:cubicBezTo>
                  <a:cubicBezTo>
                    <a:pt x="44" y="27"/>
                    <a:pt x="44" y="27"/>
                    <a:pt x="44" y="2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9139333" y="3881897"/>
              <a:ext cx="114724" cy="176500"/>
            </a:xfrm>
            <a:custGeom>
              <a:avLst/>
              <a:gdLst>
                <a:gd name="T0" fmla="*/ 15 w 19"/>
                <a:gd name="T1" fmla="*/ 30 h 30"/>
                <a:gd name="T2" fmla="*/ 0 w 19"/>
                <a:gd name="T3" fmla="*/ 15 h 30"/>
                <a:gd name="T4" fmla="*/ 15 w 19"/>
                <a:gd name="T5" fmla="*/ 0 h 30"/>
                <a:gd name="T6" fmla="*/ 19 w 19"/>
                <a:gd name="T7" fmla="*/ 4 h 30"/>
                <a:gd name="T8" fmla="*/ 15 w 19"/>
                <a:gd name="T9" fmla="*/ 8 h 30"/>
                <a:gd name="T10" fmla="*/ 8 w 19"/>
                <a:gd name="T11" fmla="*/ 15 h 30"/>
                <a:gd name="T12" fmla="*/ 15 w 19"/>
                <a:gd name="T13" fmla="*/ 22 h 30"/>
                <a:gd name="T14" fmla="*/ 19 w 19"/>
                <a:gd name="T15" fmla="*/ 26 h 30"/>
                <a:gd name="T16" fmla="*/ 15 w 19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30">
                  <a:moveTo>
                    <a:pt x="15" y="30"/>
                  </a:moveTo>
                  <a:cubicBezTo>
                    <a:pt x="7" y="30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17" y="0"/>
                    <a:pt x="19" y="2"/>
                    <a:pt x="19" y="4"/>
                  </a:cubicBezTo>
                  <a:cubicBezTo>
                    <a:pt x="19" y="6"/>
                    <a:pt x="17" y="8"/>
                    <a:pt x="15" y="8"/>
                  </a:cubicBezTo>
                  <a:cubicBezTo>
                    <a:pt x="11" y="8"/>
                    <a:pt x="8" y="11"/>
                    <a:pt x="8" y="15"/>
                  </a:cubicBezTo>
                  <a:cubicBezTo>
                    <a:pt x="8" y="19"/>
                    <a:pt x="11" y="22"/>
                    <a:pt x="15" y="22"/>
                  </a:cubicBezTo>
                  <a:cubicBezTo>
                    <a:pt x="17" y="22"/>
                    <a:pt x="19" y="23"/>
                    <a:pt x="19" y="26"/>
                  </a:cubicBezTo>
                  <a:cubicBezTo>
                    <a:pt x="19" y="28"/>
                    <a:pt x="17" y="30"/>
                    <a:pt x="15" y="3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9139333" y="3864247"/>
              <a:ext cx="379475" cy="194150"/>
            </a:xfrm>
            <a:custGeom>
              <a:avLst/>
              <a:gdLst>
                <a:gd name="T0" fmla="*/ 48 w 64"/>
                <a:gd name="T1" fmla="*/ 33 h 33"/>
                <a:gd name="T2" fmla="*/ 15 w 64"/>
                <a:gd name="T3" fmla="*/ 33 h 33"/>
                <a:gd name="T4" fmla="*/ 0 w 64"/>
                <a:gd name="T5" fmla="*/ 18 h 33"/>
                <a:gd name="T6" fmla="*/ 15 w 64"/>
                <a:gd name="T7" fmla="*/ 3 h 33"/>
                <a:gd name="T8" fmla="*/ 24 w 64"/>
                <a:gd name="T9" fmla="*/ 6 h 33"/>
                <a:gd name="T10" fmla="*/ 25 w 64"/>
                <a:gd name="T11" fmla="*/ 12 h 33"/>
                <a:gd name="T12" fmla="*/ 19 w 64"/>
                <a:gd name="T13" fmla="*/ 12 h 33"/>
                <a:gd name="T14" fmla="*/ 15 w 64"/>
                <a:gd name="T15" fmla="*/ 11 h 33"/>
                <a:gd name="T16" fmla="*/ 8 w 64"/>
                <a:gd name="T17" fmla="*/ 18 h 33"/>
                <a:gd name="T18" fmla="*/ 15 w 64"/>
                <a:gd name="T19" fmla="*/ 25 h 33"/>
                <a:gd name="T20" fmla="*/ 48 w 64"/>
                <a:gd name="T21" fmla="*/ 25 h 33"/>
                <a:gd name="T22" fmla="*/ 56 w 64"/>
                <a:gd name="T23" fmla="*/ 16 h 33"/>
                <a:gd name="T24" fmla="*/ 48 w 64"/>
                <a:gd name="T25" fmla="*/ 8 h 33"/>
                <a:gd name="T26" fmla="*/ 42 w 64"/>
                <a:gd name="T27" fmla="*/ 10 h 33"/>
                <a:gd name="T28" fmla="*/ 37 w 64"/>
                <a:gd name="T29" fmla="*/ 9 h 33"/>
                <a:gd name="T30" fmla="*/ 37 w 64"/>
                <a:gd name="T31" fmla="*/ 3 h 33"/>
                <a:gd name="T32" fmla="*/ 48 w 64"/>
                <a:gd name="T33" fmla="*/ 0 h 33"/>
                <a:gd name="T34" fmla="*/ 64 w 64"/>
                <a:gd name="T35" fmla="*/ 16 h 33"/>
                <a:gd name="T36" fmla="*/ 48 w 64"/>
                <a:gd name="T3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4" h="33">
                  <a:moveTo>
                    <a:pt x="48" y="33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7" y="33"/>
                    <a:pt x="0" y="26"/>
                    <a:pt x="0" y="18"/>
                  </a:cubicBezTo>
                  <a:cubicBezTo>
                    <a:pt x="0" y="10"/>
                    <a:pt x="7" y="3"/>
                    <a:pt x="15" y="3"/>
                  </a:cubicBezTo>
                  <a:cubicBezTo>
                    <a:pt x="18" y="3"/>
                    <a:pt x="21" y="4"/>
                    <a:pt x="24" y="6"/>
                  </a:cubicBezTo>
                  <a:cubicBezTo>
                    <a:pt x="26" y="7"/>
                    <a:pt x="26" y="10"/>
                    <a:pt x="25" y="12"/>
                  </a:cubicBezTo>
                  <a:cubicBezTo>
                    <a:pt x="23" y="13"/>
                    <a:pt x="21" y="14"/>
                    <a:pt x="19" y="12"/>
                  </a:cubicBezTo>
                  <a:cubicBezTo>
                    <a:pt x="18" y="12"/>
                    <a:pt x="16" y="11"/>
                    <a:pt x="15" y="11"/>
                  </a:cubicBezTo>
                  <a:cubicBezTo>
                    <a:pt x="11" y="11"/>
                    <a:pt x="8" y="14"/>
                    <a:pt x="8" y="18"/>
                  </a:cubicBezTo>
                  <a:cubicBezTo>
                    <a:pt x="8" y="22"/>
                    <a:pt x="11" y="25"/>
                    <a:pt x="15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52" y="25"/>
                    <a:pt x="56" y="21"/>
                    <a:pt x="56" y="16"/>
                  </a:cubicBezTo>
                  <a:cubicBezTo>
                    <a:pt x="56" y="12"/>
                    <a:pt x="52" y="8"/>
                    <a:pt x="48" y="8"/>
                  </a:cubicBezTo>
                  <a:cubicBezTo>
                    <a:pt x="46" y="8"/>
                    <a:pt x="44" y="8"/>
                    <a:pt x="42" y="10"/>
                  </a:cubicBezTo>
                  <a:cubicBezTo>
                    <a:pt x="41" y="11"/>
                    <a:pt x="38" y="11"/>
                    <a:pt x="37" y="9"/>
                  </a:cubicBezTo>
                  <a:cubicBezTo>
                    <a:pt x="35" y="7"/>
                    <a:pt x="36" y="5"/>
                    <a:pt x="37" y="3"/>
                  </a:cubicBezTo>
                  <a:cubicBezTo>
                    <a:pt x="40" y="1"/>
                    <a:pt x="44" y="0"/>
                    <a:pt x="48" y="0"/>
                  </a:cubicBezTo>
                  <a:cubicBezTo>
                    <a:pt x="57" y="0"/>
                    <a:pt x="64" y="7"/>
                    <a:pt x="64" y="16"/>
                  </a:cubicBezTo>
                  <a:cubicBezTo>
                    <a:pt x="64" y="25"/>
                    <a:pt x="57" y="33"/>
                    <a:pt x="48" y="3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9221700" y="3793647"/>
              <a:ext cx="238275" cy="135317"/>
            </a:xfrm>
            <a:custGeom>
              <a:avLst/>
              <a:gdLst>
                <a:gd name="T0" fmla="*/ 4 w 40"/>
                <a:gd name="T1" fmla="*/ 23 h 23"/>
                <a:gd name="T2" fmla="*/ 4 w 40"/>
                <a:gd name="T3" fmla="*/ 23 h 23"/>
                <a:gd name="T4" fmla="*/ 0 w 40"/>
                <a:gd name="T5" fmla="*/ 19 h 23"/>
                <a:gd name="T6" fmla="*/ 20 w 40"/>
                <a:gd name="T7" fmla="*/ 0 h 23"/>
                <a:gd name="T8" fmla="*/ 39 w 40"/>
                <a:gd name="T9" fmla="*/ 15 h 23"/>
                <a:gd name="T10" fmla="*/ 36 w 40"/>
                <a:gd name="T11" fmla="*/ 20 h 23"/>
                <a:gd name="T12" fmla="*/ 32 w 40"/>
                <a:gd name="T13" fmla="*/ 17 h 23"/>
                <a:gd name="T14" fmla="*/ 20 w 40"/>
                <a:gd name="T15" fmla="*/ 8 h 23"/>
                <a:gd name="T16" fmla="*/ 8 w 40"/>
                <a:gd name="T17" fmla="*/ 20 h 23"/>
                <a:gd name="T18" fmla="*/ 4 w 40"/>
                <a:gd name="T1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23">
                  <a:moveTo>
                    <a:pt x="4" y="23"/>
                  </a:moveTo>
                  <a:cubicBezTo>
                    <a:pt x="4" y="23"/>
                    <a:pt x="4" y="23"/>
                    <a:pt x="4" y="23"/>
                  </a:cubicBezTo>
                  <a:cubicBezTo>
                    <a:pt x="1" y="23"/>
                    <a:pt x="0" y="22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9" y="0"/>
                    <a:pt x="37" y="6"/>
                    <a:pt x="39" y="15"/>
                  </a:cubicBezTo>
                  <a:cubicBezTo>
                    <a:pt x="40" y="17"/>
                    <a:pt x="39" y="19"/>
                    <a:pt x="36" y="20"/>
                  </a:cubicBezTo>
                  <a:cubicBezTo>
                    <a:pt x="34" y="20"/>
                    <a:pt x="32" y="19"/>
                    <a:pt x="32" y="17"/>
                  </a:cubicBezTo>
                  <a:cubicBezTo>
                    <a:pt x="30" y="11"/>
                    <a:pt x="25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22"/>
                    <a:pt x="6" y="23"/>
                    <a:pt x="4" y="2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5818189" y="1958042"/>
              <a:ext cx="5656828" cy="3021100"/>
            </a:xfrm>
            <a:custGeom>
              <a:avLst/>
              <a:gdLst>
                <a:gd name="T0" fmla="*/ 531 w 957"/>
                <a:gd name="T1" fmla="*/ 375 h 512"/>
                <a:gd name="T2" fmla="*/ 499 w 957"/>
                <a:gd name="T3" fmla="*/ 292 h 512"/>
                <a:gd name="T4" fmla="*/ 477 w 957"/>
                <a:gd name="T5" fmla="*/ 84 h 512"/>
                <a:gd name="T6" fmla="*/ 467 w 957"/>
                <a:gd name="T7" fmla="*/ 53 h 512"/>
                <a:gd name="T8" fmla="*/ 455 w 957"/>
                <a:gd name="T9" fmla="*/ 53 h 512"/>
                <a:gd name="T10" fmla="*/ 450 w 957"/>
                <a:gd name="T11" fmla="*/ 86 h 512"/>
                <a:gd name="T12" fmla="*/ 431 w 957"/>
                <a:gd name="T13" fmla="*/ 296 h 512"/>
                <a:gd name="T14" fmla="*/ 396 w 957"/>
                <a:gd name="T15" fmla="*/ 399 h 512"/>
                <a:gd name="T16" fmla="*/ 4 w 957"/>
                <a:gd name="T17" fmla="*/ 512 h 512"/>
                <a:gd name="T18" fmla="*/ 583 w 957"/>
                <a:gd name="T19" fmla="*/ 512 h 512"/>
                <a:gd name="T20" fmla="*/ 377 w 957"/>
                <a:gd name="T21" fmla="*/ 456 h 512"/>
                <a:gd name="T22" fmla="*/ 392 w 957"/>
                <a:gd name="T23" fmla="*/ 429 h 512"/>
                <a:gd name="T24" fmla="*/ 510 w 957"/>
                <a:gd name="T25" fmla="*/ 429 h 512"/>
                <a:gd name="T26" fmla="*/ 506 w 957"/>
                <a:gd name="T27" fmla="*/ 421 h 512"/>
                <a:gd name="T28" fmla="*/ 523 w 957"/>
                <a:gd name="T29" fmla="*/ 395 h 512"/>
                <a:gd name="T30" fmla="*/ 404 w 957"/>
                <a:gd name="T31" fmla="*/ 395 h 512"/>
                <a:gd name="T32" fmla="*/ 420 w 957"/>
                <a:gd name="T33" fmla="*/ 421 h 512"/>
                <a:gd name="T34" fmla="*/ 432 w 957"/>
                <a:gd name="T35" fmla="*/ 429 h 512"/>
                <a:gd name="T36" fmla="*/ 489 w 957"/>
                <a:gd name="T37" fmla="*/ 403 h 512"/>
                <a:gd name="T38" fmla="*/ 495 w 957"/>
                <a:gd name="T39" fmla="*/ 429 h 512"/>
                <a:gd name="T40" fmla="*/ 532 w 957"/>
                <a:gd name="T41" fmla="*/ 475 h 512"/>
                <a:gd name="T42" fmla="*/ 419 w 957"/>
                <a:gd name="T43" fmla="*/ 370 h 512"/>
                <a:gd name="T44" fmla="*/ 424 w 957"/>
                <a:gd name="T45" fmla="*/ 350 h 512"/>
                <a:gd name="T46" fmla="*/ 430 w 957"/>
                <a:gd name="T47" fmla="*/ 330 h 512"/>
                <a:gd name="T48" fmla="*/ 446 w 957"/>
                <a:gd name="T49" fmla="*/ 370 h 512"/>
                <a:gd name="T50" fmla="*/ 489 w 957"/>
                <a:gd name="T51" fmla="*/ 370 h 512"/>
                <a:gd name="T52" fmla="*/ 502 w 957"/>
                <a:gd name="T53" fmla="*/ 350 h 512"/>
                <a:gd name="T54" fmla="*/ 493 w 957"/>
                <a:gd name="T55" fmla="*/ 318 h 512"/>
                <a:gd name="T56" fmla="*/ 435 w 957"/>
                <a:gd name="T57" fmla="*/ 288 h 512"/>
                <a:gd name="T58" fmla="*/ 490 w 957"/>
                <a:gd name="T59" fmla="*/ 288 h 512"/>
                <a:gd name="T60" fmla="*/ 484 w 957"/>
                <a:gd name="T61" fmla="*/ 276 h 512"/>
                <a:gd name="T62" fmla="*/ 453 w 957"/>
                <a:gd name="T63" fmla="*/ 208 h 512"/>
                <a:gd name="T64" fmla="*/ 448 w 957"/>
                <a:gd name="T65" fmla="*/ 216 h 512"/>
                <a:gd name="T66" fmla="*/ 453 w 957"/>
                <a:gd name="T67" fmla="*/ 233 h 512"/>
                <a:gd name="T68" fmla="*/ 452 w 957"/>
                <a:gd name="T69" fmla="*/ 250 h 512"/>
                <a:gd name="T70" fmla="*/ 473 w 957"/>
                <a:gd name="T71" fmla="*/ 200 h 512"/>
                <a:gd name="T72" fmla="*/ 475 w 957"/>
                <a:gd name="T73" fmla="*/ 250 h 512"/>
                <a:gd name="T74" fmla="*/ 475 w 957"/>
                <a:gd name="T75" fmla="*/ 242 h 512"/>
                <a:gd name="T76" fmla="*/ 474 w 957"/>
                <a:gd name="T77" fmla="*/ 225 h 512"/>
                <a:gd name="T78" fmla="*/ 473 w 957"/>
                <a:gd name="T79" fmla="*/ 192 h 512"/>
                <a:gd name="T80" fmla="*/ 469 w 957"/>
                <a:gd name="T81" fmla="*/ 80 h 512"/>
                <a:gd name="T82" fmla="*/ 469 w 957"/>
                <a:gd name="T83" fmla="*/ 72 h 512"/>
                <a:gd name="T84" fmla="*/ 457 w 957"/>
                <a:gd name="T85" fmla="*/ 99 h 512"/>
                <a:gd name="T86" fmla="*/ 454 w 957"/>
                <a:gd name="T87" fmla="*/ 183 h 512"/>
                <a:gd name="T88" fmla="*/ 444 w 957"/>
                <a:gd name="T89" fmla="*/ 266 h 512"/>
                <a:gd name="T90" fmla="*/ 466 w 957"/>
                <a:gd name="T91" fmla="*/ 212 h 512"/>
                <a:gd name="T92" fmla="*/ 467 w 957"/>
                <a:gd name="T93" fmla="*/ 230 h 512"/>
                <a:gd name="T94" fmla="*/ 467 w 957"/>
                <a:gd name="T95" fmla="*/ 61 h 512"/>
                <a:gd name="T96" fmla="*/ 491 w 957"/>
                <a:gd name="T97" fmla="*/ 310 h 512"/>
                <a:gd name="T98" fmla="*/ 523 w 957"/>
                <a:gd name="T99" fmla="*/ 383 h 512"/>
                <a:gd name="T100" fmla="*/ 391 w 957"/>
                <a:gd name="T101" fmla="*/ 483 h 512"/>
                <a:gd name="T102" fmla="*/ 409 w 957"/>
                <a:gd name="T103" fmla="*/ 464 h 512"/>
                <a:gd name="T104" fmla="*/ 537 w 957"/>
                <a:gd name="T105" fmla="*/ 504 h 512"/>
                <a:gd name="T106" fmla="*/ 577 w 957"/>
                <a:gd name="T107" fmla="*/ 504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57" h="512">
                  <a:moveTo>
                    <a:pt x="953" y="504"/>
                  </a:moveTo>
                  <a:cubicBezTo>
                    <a:pt x="586" y="504"/>
                    <a:pt x="586" y="504"/>
                    <a:pt x="586" y="504"/>
                  </a:cubicBezTo>
                  <a:cubicBezTo>
                    <a:pt x="528" y="402"/>
                    <a:pt x="528" y="402"/>
                    <a:pt x="528" y="402"/>
                  </a:cubicBezTo>
                  <a:cubicBezTo>
                    <a:pt x="530" y="402"/>
                    <a:pt x="531" y="400"/>
                    <a:pt x="531" y="399"/>
                  </a:cubicBezTo>
                  <a:cubicBezTo>
                    <a:pt x="531" y="375"/>
                    <a:pt x="531" y="375"/>
                    <a:pt x="531" y="375"/>
                  </a:cubicBezTo>
                  <a:cubicBezTo>
                    <a:pt x="531" y="373"/>
                    <a:pt x="529" y="371"/>
                    <a:pt x="527" y="371"/>
                  </a:cubicBezTo>
                  <a:cubicBezTo>
                    <a:pt x="517" y="371"/>
                    <a:pt x="517" y="371"/>
                    <a:pt x="517" y="371"/>
                  </a:cubicBezTo>
                  <a:cubicBezTo>
                    <a:pt x="495" y="296"/>
                    <a:pt x="495" y="296"/>
                    <a:pt x="495" y="296"/>
                  </a:cubicBezTo>
                  <a:cubicBezTo>
                    <a:pt x="495" y="296"/>
                    <a:pt x="495" y="296"/>
                    <a:pt x="495" y="296"/>
                  </a:cubicBezTo>
                  <a:cubicBezTo>
                    <a:pt x="498" y="296"/>
                    <a:pt x="499" y="294"/>
                    <a:pt x="499" y="292"/>
                  </a:cubicBezTo>
                  <a:cubicBezTo>
                    <a:pt x="499" y="280"/>
                    <a:pt x="499" y="280"/>
                    <a:pt x="499" y="280"/>
                  </a:cubicBezTo>
                  <a:cubicBezTo>
                    <a:pt x="499" y="278"/>
                    <a:pt x="498" y="276"/>
                    <a:pt x="495" y="276"/>
                  </a:cubicBezTo>
                  <a:cubicBezTo>
                    <a:pt x="492" y="276"/>
                    <a:pt x="492" y="276"/>
                    <a:pt x="492" y="276"/>
                  </a:cubicBezTo>
                  <a:cubicBezTo>
                    <a:pt x="477" y="86"/>
                    <a:pt x="477" y="86"/>
                    <a:pt x="477" y="86"/>
                  </a:cubicBezTo>
                  <a:cubicBezTo>
                    <a:pt x="477" y="85"/>
                    <a:pt x="477" y="85"/>
                    <a:pt x="477" y="84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7" y="67"/>
                    <a:pt x="477" y="66"/>
                    <a:pt x="475" y="65"/>
                  </a:cubicBezTo>
                  <a:cubicBezTo>
                    <a:pt x="475" y="57"/>
                    <a:pt x="475" y="57"/>
                    <a:pt x="475" y="57"/>
                  </a:cubicBezTo>
                  <a:cubicBezTo>
                    <a:pt x="475" y="55"/>
                    <a:pt x="474" y="53"/>
                    <a:pt x="471" y="53"/>
                  </a:cubicBezTo>
                  <a:cubicBezTo>
                    <a:pt x="467" y="53"/>
                    <a:pt x="467" y="53"/>
                    <a:pt x="467" y="53"/>
                  </a:cubicBezTo>
                  <a:cubicBezTo>
                    <a:pt x="467" y="4"/>
                    <a:pt x="467" y="4"/>
                    <a:pt x="467" y="4"/>
                  </a:cubicBezTo>
                  <a:cubicBezTo>
                    <a:pt x="467" y="2"/>
                    <a:pt x="465" y="0"/>
                    <a:pt x="463" y="0"/>
                  </a:cubicBezTo>
                  <a:cubicBezTo>
                    <a:pt x="461" y="0"/>
                    <a:pt x="459" y="2"/>
                    <a:pt x="459" y="4"/>
                  </a:cubicBezTo>
                  <a:cubicBezTo>
                    <a:pt x="459" y="53"/>
                    <a:pt x="459" y="53"/>
                    <a:pt x="459" y="53"/>
                  </a:cubicBezTo>
                  <a:cubicBezTo>
                    <a:pt x="455" y="53"/>
                    <a:pt x="455" y="53"/>
                    <a:pt x="455" y="53"/>
                  </a:cubicBezTo>
                  <a:cubicBezTo>
                    <a:pt x="453" y="53"/>
                    <a:pt x="451" y="55"/>
                    <a:pt x="451" y="57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0" y="66"/>
                    <a:pt x="449" y="67"/>
                    <a:pt x="449" y="68"/>
                  </a:cubicBezTo>
                  <a:cubicBezTo>
                    <a:pt x="449" y="84"/>
                    <a:pt x="449" y="84"/>
                    <a:pt x="449" y="84"/>
                  </a:cubicBezTo>
                  <a:cubicBezTo>
                    <a:pt x="449" y="85"/>
                    <a:pt x="450" y="86"/>
                    <a:pt x="450" y="86"/>
                  </a:cubicBezTo>
                  <a:cubicBezTo>
                    <a:pt x="435" y="276"/>
                    <a:pt x="435" y="276"/>
                    <a:pt x="435" y="276"/>
                  </a:cubicBezTo>
                  <a:cubicBezTo>
                    <a:pt x="431" y="276"/>
                    <a:pt x="431" y="276"/>
                    <a:pt x="431" y="276"/>
                  </a:cubicBezTo>
                  <a:cubicBezTo>
                    <a:pt x="429" y="276"/>
                    <a:pt x="427" y="278"/>
                    <a:pt x="427" y="280"/>
                  </a:cubicBezTo>
                  <a:cubicBezTo>
                    <a:pt x="427" y="292"/>
                    <a:pt x="427" y="292"/>
                    <a:pt x="427" y="292"/>
                  </a:cubicBezTo>
                  <a:cubicBezTo>
                    <a:pt x="427" y="294"/>
                    <a:pt x="429" y="296"/>
                    <a:pt x="431" y="296"/>
                  </a:cubicBezTo>
                  <a:cubicBezTo>
                    <a:pt x="432" y="296"/>
                    <a:pt x="432" y="296"/>
                    <a:pt x="432" y="296"/>
                  </a:cubicBezTo>
                  <a:cubicBezTo>
                    <a:pt x="410" y="371"/>
                    <a:pt x="410" y="371"/>
                    <a:pt x="410" y="371"/>
                  </a:cubicBezTo>
                  <a:cubicBezTo>
                    <a:pt x="400" y="371"/>
                    <a:pt x="400" y="371"/>
                    <a:pt x="400" y="371"/>
                  </a:cubicBezTo>
                  <a:cubicBezTo>
                    <a:pt x="398" y="371"/>
                    <a:pt x="396" y="373"/>
                    <a:pt x="396" y="375"/>
                  </a:cubicBezTo>
                  <a:cubicBezTo>
                    <a:pt x="396" y="399"/>
                    <a:pt x="396" y="399"/>
                    <a:pt x="396" y="399"/>
                  </a:cubicBezTo>
                  <a:cubicBezTo>
                    <a:pt x="396" y="400"/>
                    <a:pt x="397" y="402"/>
                    <a:pt x="398" y="402"/>
                  </a:cubicBezTo>
                  <a:cubicBezTo>
                    <a:pt x="341" y="504"/>
                    <a:pt x="341" y="504"/>
                    <a:pt x="341" y="504"/>
                  </a:cubicBezTo>
                  <a:cubicBezTo>
                    <a:pt x="4" y="504"/>
                    <a:pt x="4" y="504"/>
                    <a:pt x="4" y="504"/>
                  </a:cubicBezTo>
                  <a:cubicBezTo>
                    <a:pt x="2" y="504"/>
                    <a:pt x="0" y="506"/>
                    <a:pt x="0" y="508"/>
                  </a:cubicBezTo>
                  <a:cubicBezTo>
                    <a:pt x="0" y="510"/>
                    <a:pt x="2" y="512"/>
                    <a:pt x="4" y="512"/>
                  </a:cubicBezTo>
                  <a:cubicBezTo>
                    <a:pt x="343" y="512"/>
                    <a:pt x="343" y="512"/>
                    <a:pt x="343" y="512"/>
                  </a:cubicBezTo>
                  <a:cubicBezTo>
                    <a:pt x="383" y="512"/>
                    <a:pt x="383" y="512"/>
                    <a:pt x="383" y="512"/>
                  </a:cubicBezTo>
                  <a:cubicBezTo>
                    <a:pt x="543" y="512"/>
                    <a:pt x="543" y="512"/>
                    <a:pt x="543" y="512"/>
                  </a:cubicBezTo>
                  <a:cubicBezTo>
                    <a:pt x="543" y="512"/>
                    <a:pt x="543" y="512"/>
                    <a:pt x="543" y="512"/>
                  </a:cubicBezTo>
                  <a:cubicBezTo>
                    <a:pt x="583" y="512"/>
                    <a:pt x="583" y="512"/>
                    <a:pt x="583" y="512"/>
                  </a:cubicBezTo>
                  <a:cubicBezTo>
                    <a:pt x="583" y="512"/>
                    <a:pt x="583" y="512"/>
                    <a:pt x="583" y="512"/>
                  </a:cubicBezTo>
                  <a:cubicBezTo>
                    <a:pt x="953" y="512"/>
                    <a:pt x="953" y="512"/>
                    <a:pt x="953" y="512"/>
                  </a:cubicBezTo>
                  <a:cubicBezTo>
                    <a:pt x="956" y="512"/>
                    <a:pt x="957" y="510"/>
                    <a:pt x="957" y="508"/>
                  </a:cubicBezTo>
                  <a:cubicBezTo>
                    <a:pt x="957" y="506"/>
                    <a:pt x="956" y="504"/>
                    <a:pt x="953" y="504"/>
                  </a:cubicBezTo>
                  <a:close/>
                  <a:moveTo>
                    <a:pt x="377" y="456"/>
                  </a:moveTo>
                  <a:cubicBezTo>
                    <a:pt x="404" y="456"/>
                    <a:pt x="404" y="456"/>
                    <a:pt x="404" y="456"/>
                  </a:cubicBezTo>
                  <a:cubicBezTo>
                    <a:pt x="395" y="475"/>
                    <a:pt x="395" y="475"/>
                    <a:pt x="395" y="475"/>
                  </a:cubicBezTo>
                  <a:cubicBezTo>
                    <a:pt x="367" y="475"/>
                    <a:pt x="367" y="475"/>
                    <a:pt x="367" y="475"/>
                  </a:cubicBezTo>
                  <a:lnTo>
                    <a:pt x="377" y="456"/>
                  </a:lnTo>
                  <a:close/>
                  <a:moveTo>
                    <a:pt x="392" y="429"/>
                  </a:moveTo>
                  <a:cubicBezTo>
                    <a:pt x="417" y="429"/>
                    <a:pt x="417" y="429"/>
                    <a:pt x="417" y="429"/>
                  </a:cubicBezTo>
                  <a:cubicBezTo>
                    <a:pt x="408" y="448"/>
                    <a:pt x="408" y="448"/>
                    <a:pt x="408" y="448"/>
                  </a:cubicBezTo>
                  <a:cubicBezTo>
                    <a:pt x="382" y="448"/>
                    <a:pt x="382" y="448"/>
                    <a:pt x="382" y="448"/>
                  </a:cubicBezTo>
                  <a:lnTo>
                    <a:pt x="392" y="429"/>
                  </a:lnTo>
                  <a:close/>
                  <a:moveTo>
                    <a:pt x="510" y="429"/>
                  </a:moveTo>
                  <a:cubicBezTo>
                    <a:pt x="534" y="429"/>
                    <a:pt x="534" y="429"/>
                    <a:pt x="534" y="429"/>
                  </a:cubicBezTo>
                  <a:cubicBezTo>
                    <a:pt x="545" y="448"/>
                    <a:pt x="545" y="448"/>
                    <a:pt x="545" y="448"/>
                  </a:cubicBezTo>
                  <a:cubicBezTo>
                    <a:pt x="519" y="448"/>
                    <a:pt x="519" y="448"/>
                    <a:pt x="519" y="448"/>
                  </a:cubicBezTo>
                  <a:lnTo>
                    <a:pt x="510" y="429"/>
                  </a:lnTo>
                  <a:close/>
                  <a:moveTo>
                    <a:pt x="506" y="421"/>
                  </a:moveTo>
                  <a:cubicBezTo>
                    <a:pt x="498" y="403"/>
                    <a:pt x="498" y="403"/>
                    <a:pt x="498" y="403"/>
                  </a:cubicBezTo>
                  <a:cubicBezTo>
                    <a:pt x="519" y="403"/>
                    <a:pt x="519" y="403"/>
                    <a:pt x="519" y="403"/>
                  </a:cubicBezTo>
                  <a:cubicBezTo>
                    <a:pt x="530" y="421"/>
                    <a:pt x="530" y="421"/>
                    <a:pt x="530" y="421"/>
                  </a:cubicBezTo>
                  <a:lnTo>
                    <a:pt x="506" y="421"/>
                  </a:lnTo>
                  <a:close/>
                  <a:moveTo>
                    <a:pt x="523" y="395"/>
                  </a:moveTo>
                  <a:cubicBezTo>
                    <a:pt x="522" y="395"/>
                    <a:pt x="522" y="395"/>
                    <a:pt x="522" y="395"/>
                  </a:cubicBezTo>
                  <a:cubicBezTo>
                    <a:pt x="491" y="395"/>
                    <a:pt x="491" y="395"/>
                    <a:pt x="491" y="395"/>
                  </a:cubicBezTo>
                  <a:cubicBezTo>
                    <a:pt x="435" y="395"/>
                    <a:pt x="435" y="395"/>
                    <a:pt x="435" y="395"/>
                  </a:cubicBezTo>
                  <a:cubicBezTo>
                    <a:pt x="405" y="395"/>
                    <a:pt x="405" y="395"/>
                    <a:pt x="405" y="395"/>
                  </a:cubicBezTo>
                  <a:cubicBezTo>
                    <a:pt x="404" y="395"/>
                    <a:pt x="404" y="395"/>
                    <a:pt x="404" y="395"/>
                  </a:cubicBezTo>
                  <a:cubicBezTo>
                    <a:pt x="404" y="391"/>
                    <a:pt x="404" y="391"/>
                    <a:pt x="404" y="391"/>
                  </a:cubicBezTo>
                  <a:cubicBezTo>
                    <a:pt x="523" y="391"/>
                    <a:pt x="523" y="391"/>
                    <a:pt x="523" y="391"/>
                  </a:cubicBezTo>
                  <a:lnTo>
                    <a:pt x="523" y="395"/>
                  </a:lnTo>
                  <a:close/>
                  <a:moveTo>
                    <a:pt x="429" y="403"/>
                  </a:moveTo>
                  <a:cubicBezTo>
                    <a:pt x="420" y="421"/>
                    <a:pt x="420" y="421"/>
                    <a:pt x="420" y="421"/>
                  </a:cubicBezTo>
                  <a:cubicBezTo>
                    <a:pt x="397" y="421"/>
                    <a:pt x="397" y="421"/>
                    <a:pt x="397" y="421"/>
                  </a:cubicBezTo>
                  <a:cubicBezTo>
                    <a:pt x="407" y="403"/>
                    <a:pt x="407" y="403"/>
                    <a:pt x="407" y="403"/>
                  </a:cubicBezTo>
                  <a:lnTo>
                    <a:pt x="429" y="403"/>
                  </a:lnTo>
                  <a:close/>
                  <a:moveTo>
                    <a:pt x="425" y="429"/>
                  </a:moveTo>
                  <a:cubicBezTo>
                    <a:pt x="432" y="429"/>
                    <a:pt x="432" y="429"/>
                    <a:pt x="432" y="429"/>
                  </a:cubicBezTo>
                  <a:cubicBezTo>
                    <a:pt x="429" y="431"/>
                    <a:pt x="425" y="433"/>
                    <a:pt x="422" y="436"/>
                  </a:cubicBezTo>
                  <a:lnTo>
                    <a:pt x="425" y="429"/>
                  </a:lnTo>
                  <a:close/>
                  <a:moveTo>
                    <a:pt x="429" y="421"/>
                  </a:moveTo>
                  <a:cubicBezTo>
                    <a:pt x="438" y="403"/>
                    <a:pt x="438" y="403"/>
                    <a:pt x="438" y="403"/>
                  </a:cubicBezTo>
                  <a:cubicBezTo>
                    <a:pt x="489" y="403"/>
                    <a:pt x="489" y="403"/>
                    <a:pt x="489" y="403"/>
                  </a:cubicBezTo>
                  <a:cubicBezTo>
                    <a:pt x="498" y="421"/>
                    <a:pt x="498" y="421"/>
                    <a:pt x="498" y="421"/>
                  </a:cubicBezTo>
                  <a:lnTo>
                    <a:pt x="429" y="421"/>
                  </a:lnTo>
                  <a:close/>
                  <a:moveTo>
                    <a:pt x="501" y="429"/>
                  </a:moveTo>
                  <a:cubicBezTo>
                    <a:pt x="504" y="435"/>
                    <a:pt x="504" y="435"/>
                    <a:pt x="504" y="435"/>
                  </a:cubicBezTo>
                  <a:cubicBezTo>
                    <a:pt x="502" y="433"/>
                    <a:pt x="499" y="431"/>
                    <a:pt x="495" y="429"/>
                  </a:cubicBezTo>
                  <a:lnTo>
                    <a:pt x="501" y="429"/>
                  </a:lnTo>
                  <a:close/>
                  <a:moveTo>
                    <a:pt x="523" y="456"/>
                  </a:moveTo>
                  <a:cubicBezTo>
                    <a:pt x="549" y="456"/>
                    <a:pt x="549" y="456"/>
                    <a:pt x="549" y="456"/>
                  </a:cubicBezTo>
                  <a:cubicBezTo>
                    <a:pt x="560" y="475"/>
                    <a:pt x="560" y="475"/>
                    <a:pt x="560" y="475"/>
                  </a:cubicBezTo>
                  <a:cubicBezTo>
                    <a:pt x="532" y="475"/>
                    <a:pt x="532" y="475"/>
                    <a:pt x="532" y="475"/>
                  </a:cubicBezTo>
                  <a:lnTo>
                    <a:pt x="523" y="456"/>
                  </a:lnTo>
                  <a:close/>
                  <a:moveTo>
                    <a:pt x="422" y="358"/>
                  </a:moveTo>
                  <a:cubicBezTo>
                    <a:pt x="440" y="358"/>
                    <a:pt x="440" y="358"/>
                    <a:pt x="440" y="358"/>
                  </a:cubicBezTo>
                  <a:cubicBezTo>
                    <a:pt x="438" y="370"/>
                    <a:pt x="438" y="370"/>
                    <a:pt x="438" y="370"/>
                  </a:cubicBezTo>
                  <a:cubicBezTo>
                    <a:pt x="419" y="370"/>
                    <a:pt x="419" y="370"/>
                    <a:pt x="419" y="370"/>
                  </a:cubicBezTo>
                  <a:lnTo>
                    <a:pt x="422" y="358"/>
                  </a:lnTo>
                  <a:close/>
                  <a:moveTo>
                    <a:pt x="428" y="338"/>
                  </a:moveTo>
                  <a:cubicBezTo>
                    <a:pt x="443" y="338"/>
                    <a:pt x="443" y="338"/>
                    <a:pt x="443" y="338"/>
                  </a:cubicBezTo>
                  <a:cubicBezTo>
                    <a:pt x="441" y="350"/>
                    <a:pt x="441" y="350"/>
                    <a:pt x="441" y="350"/>
                  </a:cubicBezTo>
                  <a:cubicBezTo>
                    <a:pt x="424" y="350"/>
                    <a:pt x="424" y="350"/>
                    <a:pt x="424" y="350"/>
                  </a:cubicBezTo>
                  <a:lnTo>
                    <a:pt x="428" y="338"/>
                  </a:lnTo>
                  <a:close/>
                  <a:moveTo>
                    <a:pt x="434" y="318"/>
                  </a:moveTo>
                  <a:cubicBezTo>
                    <a:pt x="446" y="318"/>
                    <a:pt x="446" y="318"/>
                    <a:pt x="446" y="318"/>
                  </a:cubicBezTo>
                  <a:cubicBezTo>
                    <a:pt x="444" y="330"/>
                    <a:pt x="444" y="330"/>
                    <a:pt x="444" y="330"/>
                  </a:cubicBezTo>
                  <a:cubicBezTo>
                    <a:pt x="430" y="330"/>
                    <a:pt x="430" y="330"/>
                    <a:pt x="430" y="330"/>
                  </a:cubicBezTo>
                  <a:lnTo>
                    <a:pt x="434" y="318"/>
                  </a:lnTo>
                  <a:close/>
                  <a:moveTo>
                    <a:pt x="454" y="318"/>
                  </a:moveTo>
                  <a:cubicBezTo>
                    <a:pt x="473" y="318"/>
                    <a:pt x="473" y="318"/>
                    <a:pt x="473" y="318"/>
                  </a:cubicBezTo>
                  <a:cubicBezTo>
                    <a:pt x="481" y="370"/>
                    <a:pt x="481" y="370"/>
                    <a:pt x="481" y="370"/>
                  </a:cubicBezTo>
                  <a:cubicBezTo>
                    <a:pt x="446" y="370"/>
                    <a:pt x="446" y="370"/>
                    <a:pt x="446" y="370"/>
                  </a:cubicBezTo>
                  <a:lnTo>
                    <a:pt x="454" y="318"/>
                  </a:lnTo>
                  <a:close/>
                  <a:moveTo>
                    <a:pt x="487" y="358"/>
                  </a:moveTo>
                  <a:cubicBezTo>
                    <a:pt x="505" y="358"/>
                    <a:pt x="505" y="358"/>
                    <a:pt x="505" y="358"/>
                  </a:cubicBezTo>
                  <a:cubicBezTo>
                    <a:pt x="508" y="370"/>
                    <a:pt x="508" y="370"/>
                    <a:pt x="508" y="370"/>
                  </a:cubicBezTo>
                  <a:cubicBezTo>
                    <a:pt x="489" y="370"/>
                    <a:pt x="489" y="370"/>
                    <a:pt x="489" y="370"/>
                  </a:cubicBezTo>
                  <a:lnTo>
                    <a:pt x="487" y="358"/>
                  </a:lnTo>
                  <a:close/>
                  <a:moveTo>
                    <a:pt x="486" y="350"/>
                  </a:moveTo>
                  <a:cubicBezTo>
                    <a:pt x="484" y="338"/>
                    <a:pt x="484" y="338"/>
                    <a:pt x="484" y="338"/>
                  </a:cubicBezTo>
                  <a:cubicBezTo>
                    <a:pt x="499" y="338"/>
                    <a:pt x="499" y="338"/>
                    <a:pt x="499" y="338"/>
                  </a:cubicBezTo>
                  <a:cubicBezTo>
                    <a:pt x="502" y="350"/>
                    <a:pt x="502" y="350"/>
                    <a:pt x="502" y="350"/>
                  </a:cubicBezTo>
                  <a:lnTo>
                    <a:pt x="486" y="350"/>
                  </a:lnTo>
                  <a:close/>
                  <a:moveTo>
                    <a:pt x="497" y="330"/>
                  </a:moveTo>
                  <a:cubicBezTo>
                    <a:pt x="483" y="330"/>
                    <a:pt x="483" y="330"/>
                    <a:pt x="483" y="330"/>
                  </a:cubicBezTo>
                  <a:cubicBezTo>
                    <a:pt x="481" y="318"/>
                    <a:pt x="481" y="318"/>
                    <a:pt x="481" y="318"/>
                  </a:cubicBezTo>
                  <a:cubicBezTo>
                    <a:pt x="493" y="318"/>
                    <a:pt x="493" y="318"/>
                    <a:pt x="493" y="318"/>
                  </a:cubicBezTo>
                  <a:lnTo>
                    <a:pt x="497" y="330"/>
                  </a:lnTo>
                  <a:close/>
                  <a:moveTo>
                    <a:pt x="490" y="288"/>
                  </a:moveTo>
                  <a:cubicBezTo>
                    <a:pt x="437" y="288"/>
                    <a:pt x="437" y="288"/>
                    <a:pt x="437" y="288"/>
                  </a:cubicBezTo>
                  <a:cubicBezTo>
                    <a:pt x="437" y="288"/>
                    <a:pt x="437" y="288"/>
                    <a:pt x="437" y="288"/>
                  </a:cubicBezTo>
                  <a:cubicBezTo>
                    <a:pt x="435" y="288"/>
                    <a:pt x="435" y="288"/>
                    <a:pt x="435" y="288"/>
                  </a:cubicBezTo>
                  <a:cubicBezTo>
                    <a:pt x="435" y="284"/>
                    <a:pt x="435" y="284"/>
                    <a:pt x="435" y="284"/>
                  </a:cubicBezTo>
                  <a:cubicBezTo>
                    <a:pt x="491" y="284"/>
                    <a:pt x="491" y="284"/>
                    <a:pt x="491" y="284"/>
                  </a:cubicBezTo>
                  <a:cubicBezTo>
                    <a:pt x="491" y="288"/>
                    <a:pt x="491" y="288"/>
                    <a:pt x="491" y="288"/>
                  </a:cubicBezTo>
                  <a:cubicBezTo>
                    <a:pt x="490" y="288"/>
                    <a:pt x="490" y="288"/>
                    <a:pt x="490" y="288"/>
                  </a:cubicBezTo>
                  <a:cubicBezTo>
                    <a:pt x="490" y="288"/>
                    <a:pt x="490" y="288"/>
                    <a:pt x="490" y="288"/>
                  </a:cubicBezTo>
                  <a:close/>
                  <a:moveTo>
                    <a:pt x="484" y="276"/>
                  </a:moveTo>
                  <a:cubicBezTo>
                    <a:pt x="476" y="276"/>
                    <a:pt x="476" y="276"/>
                    <a:pt x="476" y="276"/>
                  </a:cubicBezTo>
                  <a:cubicBezTo>
                    <a:pt x="476" y="266"/>
                    <a:pt x="476" y="266"/>
                    <a:pt x="476" y="266"/>
                  </a:cubicBezTo>
                  <a:cubicBezTo>
                    <a:pt x="483" y="266"/>
                    <a:pt x="483" y="266"/>
                    <a:pt x="483" y="266"/>
                  </a:cubicBezTo>
                  <a:lnTo>
                    <a:pt x="484" y="276"/>
                  </a:lnTo>
                  <a:close/>
                  <a:moveTo>
                    <a:pt x="453" y="208"/>
                  </a:moveTo>
                  <a:cubicBezTo>
                    <a:pt x="449" y="208"/>
                    <a:pt x="449" y="208"/>
                    <a:pt x="449" y="208"/>
                  </a:cubicBezTo>
                  <a:cubicBezTo>
                    <a:pt x="449" y="200"/>
                    <a:pt x="449" y="200"/>
                    <a:pt x="449" y="200"/>
                  </a:cubicBezTo>
                  <a:cubicBezTo>
                    <a:pt x="454" y="200"/>
                    <a:pt x="454" y="200"/>
                    <a:pt x="454" y="200"/>
                  </a:cubicBezTo>
                  <a:lnTo>
                    <a:pt x="453" y="208"/>
                  </a:lnTo>
                  <a:close/>
                  <a:moveTo>
                    <a:pt x="448" y="216"/>
                  </a:moveTo>
                  <a:cubicBezTo>
                    <a:pt x="453" y="216"/>
                    <a:pt x="453" y="216"/>
                    <a:pt x="453" y="216"/>
                  </a:cubicBezTo>
                  <a:cubicBezTo>
                    <a:pt x="453" y="225"/>
                    <a:pt x="453" y="225"/>
                    <a:pt x="453" y="225"/>
                  </a:cubicBezTo>
                  <a:cubicBezTo>
                    <a:pt x="447" y="225"/>
                    <a:pt x="447" y="225"/>
                    <a:pt x="447" y="225"/>
                  </a:cubicBezTo>
                  <a:lnTo>
                    <a:pt x="448" y="216"/>
                  </a:lnTo>
                  <a:close/>
                  <a:moveTo>
                    <a:pt x="453" y="233"/>
                  </a:moveTo>
                  <a:cubicBezTo>
                    <a:pt x="452" y="242"/>
                    <a:pt x="452" y="242"/>
                    <a:pt x="452" y="242"/>
                  </a:cubicBezTo>
                  <a:cubicBezTo>
                    <a:pt x="446" y="242"/>
                    <a:pt x="446" y="242"/>
                    <a:pt x="446" y="242"/>
                  </a:cubicBezTo>
                  <a:cubicBezTo>
                    <a:pt x="447" y="233"/>
                    <a:pt x="447" y="233"/>
                    <a:pt x="447" y="233"/>
                  </a:cubicBezTo>
                  <a:lnTo>
                    <a:pt x="453" y="233"/>
                  </a:lnTo>
                  <a:close/>
                  <a:moveTo>
                    <a:pt x="452" y="250"/>
                  </a:moveTo>
                  <a:cubicBezTo>
                    <a:pt x="452" y="258"/>
                    <a:pt x="452" y="258"/>
                    <a:pt x="452" y="258"/>
                  </a:cubicBezTo>
                  <a:cubicBezTo>
                    <a:pt x="445" y="258"/>
                    <a:pt x="445" y="258"/>
                    <a:pt x="445" y="258"/>
                  </a:cubicBezTo>
                  <a:cubicBezTo>
                    <a:pt x="445" y="250"/>
                    <a:pt x="445" y="250"/>
                    <a:pt x="445" y="250"/>
                  </a:cubicBezTo>
                  <a:lnTo>
                    <a:pt x="452" y="250"/>
                  </a:lnTo>
                  <a:close/>
                  <a:moveTo>
                    <a:pt x="473" y="200"/>
                  </a:moveTo>
                  <a:cubicBezTo>
                    <a:pt x="478" y="200"/>
                    <a:pt x="478" y="200"/>
                    <a:pt x="478" y="200"/>
                  </a:cubicBezTo>
                  <a:cubicBezTo>
                    <a:pt x="479" y="208"/>
                    <a:pt x="479" y="208"/>
                    <a:pt x="479" y="208"/>
                  </a:cubicBezTo>
                  <a:cubicBezTo>
                    <a:pt x="474" y="208"/>
                    <a:pt x="474" y="208"/>
                    <a:pt x="474" y="208"/>
                  </a:cubicBezTo>
                  <a:lnTo>
                    <a:pt x="473" y="200"/>
                  </a:lnTo>
                  <a:close/>
                  <a:moveTo>
                    <a:pt x="475" y="250"/>
                  </a:moveTo>
                  <a:cubicBezTo>
                    <a:pt x="482" y="250"/>
                    <a:pt x="482" y="250"/>
                    <a:pt x="482" y="250"/>
                  </a:cubicBezTo>
                  <a:cubicBezTo>
                    <a:pt x="483" y="258"/>
                    <a:pt x="483" y="258"/>
                    <a:pt x="483" y="258"/>
                  </a:cubicBezTo>
                  <a:cubicBezTo>
                    <a:pt x="476" y="258"/>
                    <a:pt x="476" y="258"/>
                    <a:pt x="476" y="258"/>
                  </a:cubicBezTo>
                  <a:lnTo>
                    <a:pt x="475" y="250"/>
                  </a:lnTo>
                  <a:close/>
                  <a:moveTo>
                    <a:pt x="475" y="242"/>
                  </a:moveTo>
                  <a:cubicBezTo>
                    <a:pt x="475" y="233"/>
                    <a:pt x="475" y="233"/>
                    <a:pt x="475" y="233"/>
                  </a:cubicBezTo>
                  <a:cubicBezTo>
                    <a:pt x="481" y="233"/>
                    <a:pt x="481" y="233"/>
                    <a:pt x="481" y="233"/>
                  </a:cubicBezTo>
                  <a:cubicBezTo>
                    <a:pt x="481" y="242"/>
                    <a:pt x="481" y="242"/>
                    <a:pt x="481" y="242"/>
                  </a:cubicBezTo>
                  <a:lnTo>
                    <a:pt x="475" y="242"/>
                  </a:lnTo>
                  <a:close/>
                  <a:moveTo>
                    <a:pt x="474" y="225"/>
                  </a:moveTo>
                  <a:cubicBezTo>
                    <a:pt x="474" y="216"/>
                    <a:pt x="474" y="216"/>
                    <a:pt x="474" y="216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80" y="225"/>
                    <a:pt x="480" y="225"/>
                    <a:pt x="480" y="225"/>
                  </a:cubicBezTo>
                  <a:lnTo>
                    <a:pt x="474" y="225"/>
                  </a:lnTo>
                  <a:close/>
                  <a:moveTo>
                    <a:pt x="473" y="192"/>
                  </a:moveTo>
                  <a:cubicBezTo>
                    <a:pt x="473" y="183"/>
                    <a:pt x="473" y="183"/>
                    <a:pt x="473" y="183"/>
                  </a:cubicBezTo>
                  <a:cubicBezTo>
                    <a:pt x="477" y="183"/>
                    <a:pt x="477" y="183"/>
                    <a:pt x="477" y="183"/>
                  </a:cubicBezTo>
                  <a:cubicBezTo>
                    <a:pt x="477" y="192"/>
                    <a:pt x="477" y="192"/>
                    <a:pt x="477" y="192"/>
                  </a:cubicBezTo>
                  <a:lnTo>
                    <a:pt x="473" y="192"/>
                  </a:lnTo>
                  <a:close/>
                  <a:moveTo>
                    <a:pt x="473" y="175"/>
                  </a:moveTo>
                  <a:cubicBezTo>
                    <a:pt x="470" y="99"/>
                    <a:pt x="470" y="99"/>
                    <a:pt x="470" y="99"/>
                  </a:cubicBezTo>
                  <a:cubicBezTo>
                    <a:pt x="476" y="175"/>
                    <a:pt x="476" y="175"/>
                    <a:pt x="476" y="175"/>
                  </a:cubicBezTo>
                  <a:lnTo>
                    <a:pt x="473" y="175"/>
                  </a:lnTo>
                  <a:close/>
                  <a:moveTo>
                    <a:pt x="469" y="80"/>
                  </a:moveTo>
                  <a:cubicBezTo>
                    <a:pt x="465" y="80"/>
                    <a:pt x="465" y="80"/>
                    <a:pt x="465" y="80"/>
                  </a:cubicBezTo>
                  <a:cubicBezTo>
                    <a:pt x="462" y="80"/>
                    <a:pt x="462" y="80"/>
                    <a:pt x="462" y="80"/>
                  </a:cubicBezTo>
                  <a:cubicBezTo>
                    <a:pt x="457" y="80"/>
                    <a:pt x="457" y="80"/>
                    <a:pt x="457" y="80"/>
                  </a:cubicBezTo>
                  <a:cubicBezTo>
                    <a:pt x="457" y="72"/>
                    <a:pt x="457" y="72"/>
                    <a:pt x="457" y="72"/>
                  </a:cubicBezTo>
                  <a:cubicBezTo>
                    <a:pt x="469" y="72"/>
                    <a:pt x="469" y="72"/>
                    <a:pt x="469" y="72"/>
                  </a:cubicBezTo>
                  <a:lnTo>
                    <a:pt x="469" y="80"/>
                  </a:lnTo>
                  <a:close/>
                  <a:moveTo>
                    <a:pt x="457" y="99"/>
                  </a:moveTo>
                  <a:cubicBezTo>
                    <a:pt x="455" y="175"/>
                    <a:pt x="455" y="175"/>
                    <a:pt x="455" y="175"/>
                  </a:cubicBezTo>
                  <a:cubicBezTo>
                    <a:pt x="451" y="175"/>
                    <a:pt x="451" y="175"/>
                    <a:pt x="451" y="175"/>
                  </a:cubicBezTo>
                  <a:lnTo>
                    <a:pt x="457" y="99"/>
                  </a:lnTo>
                  <a:close/>
                  <a:moveTo>
                    <a:pt x="454" y="183"/>
                  </a:moveTo>
                  <a:cubicBezTo>
                    <a:pt x="454" y="192"/>
                    <a:pt x="454" y="192"/>
                    <a:pt x="454" y="192"/>
                  </a:cubicBezTo>
                  <a:cubicBezTo>
                    <a:pt x="450" y="192"/>
                    <a:pt x="450" y="192"/>
                    <a:pt x="450" y="192"/>
                  </a:cubicBezTo>
                  <a:cubicBezTo>
                    <a:pt x="450" y="183"/>
                    <a:pt x="450" y="183"/>
                    <a:pt x="450" y="183"/>
                  </a:cubicBezTo>
                  <a:lnTo>
                    <a:pt x="454" y="183"/>
                  </a:lnTo>
                  <a:close/>
                  <a:moveTo>
                    <a:pt x="444" y="266"/>
                  </a:moveTo>
                  <a:cubicBezTo>
                    <a:pt x="451" y="266"/>
                    <a:pt x="451" y="266"/>
                    <a:pt x="451" y="266"/>
                  </a:cubicBezTo>
                  <a:cubicBezTo>
                    <a:pt x="451" y="276"/>
                    <a:pt x="451" y="276"/>
                    <a:pt x="451" y="276"/>
                  </a:cubicBezTo>
                  <a:cubicBezTo>
                    <a:pt x="443" y="276"/>
                    <a:pt x="443" y="276"/>
                    <a:pt x="443" y="276"/>
                  </a:cubicBezTo>
                  <a:lnTo>
                    <a:pt x="444" y="266"/>
                  </a:lnTo>
                  <a:close/>
                  <a:moveTo>
                    <a:pt x="464" y="147"/>
                  </a:moveTo>
                  <a:cubicBezTo>
                    <a:pt x="465" y="195"/>
                    <a:pt x="465" y="195"/>
                    <a:pt x="465" y="195"/>
                  </a:cubicBezTo>
                  <a:cubicBezTo>
                    <a:pt x="465" y="195"/>
                    <a:pt x="465" y="196"/>
                    <a:pt x="465" y="196"/>
                  </a:cubicBezTo>
                  <a:cubicBezTo>
                    <a:pt x="465" y="196"/>
                    <a:pt x="465" y="196"/>
                    <a:pt x="465" y="196"/>
                  </a:cubicBezTo>
                  <a:cubicBezTo>
                    <a:pt x="466" y="212"/>
                    <a:pt x="466" y="212"/>
                    <a:pt x="466" y="212"/>
                  </a:cubicBezTo>
                  <a:cubicBezTo>
                    <a:pt x="466" y="212"/>
                    <a:pt x="466" y="212"/>
                    <a:pt x="466" y="212"/>
                  </a:cubicBezTo>
                  <a:cubicBezTo>
                    <a:pt x="466" y="213"/>
                    <a:pt x="466" y="213"/>
                    <a:pt x="466" y="213"/>
                  </a:cubicBezTo>
                  <a:cubicBezTo>
                    <a:pt x="466" y="229"/>
                    <a:pt x="466" y="229"/>
                    <a:pt x="466" y="229"/>
                  </a:cubicBezTo>
                  <a:cubicBezTo>
                    <a:pt x="466" y="229"/>
                    <a:pt x="466" y="229"/>
                    <a:pt x="466" y="229"/>
                  </a:cubicBezTo>
                  <a:cubicBezTo>
                    <a:pt x="466" y="229"/>
                    <a:pt x="466" y="230"/>
                    <a:pt x="467" y="230"/>
                  </a:cubicBezTo>
                  <a:cubicBezTo>
                    <a:pt x="468" y="276"/>
                    <a:pt x="468" y="276"/>
                    <a:pt x="468" y="276"/>
                  </a:cubicBezTo>
                  <a:cubicBezTo>
                    <a:pt x="459" y="276"/>
                    <a:pt x="459" y="276"/>
                    <a:pt x="459" y="276"/>
                  </a:cubicBezTo>
                  <a:lnTo>
                    <a:pt x="464" y="147"/>
                  </a:lnTo>
                  <a:close/>
                  <a:moveTo>
                    <a:pt x="459" y="61"/>
                  </a:moveTo>
                  <a:cubicBezTo>
                    <a:pt x="467" y="61"/>
                    <a:pt x="467" y="61"/>
                    <a:pt x="467" y="61"/>
                  </a:cubicBezTo>
                  <a:cubicBezTo>
                    <a:pt x="467" y="64"/>
                    <a:pt x="467" y="64"/>
                    <a:pt x="467" y="64"/>
                  </a:cubicBezTo>
                  <a:cubicBezTo>
                    <a:pt x="459" y="64"/>
                    <a:pt x="459" y="64"/>
                    <a:pt x="459" y="64"/>
                  </a:cubicBezTo>
                  <a:lnTo>
                    <a:pt x="459" y="61"/>
                  </a:lnTo>
                  <a:close/>
                  <a:moveTo>
                    <a:pt x="487" y="296"/>
                  </a:moveTo>
                  <a:cubicBezTo>
                    <a:pt x="491" y="310"/>
                    <a:pt x="491" y="310"/>
                    <a:pt x="491" y="310"/>
                  </a:cubicBezTo>
                  <a:cubicBezTo>
                    <a:pt x="436" y="310"/>
                    <a:pt x="436" y="310"/>
                    <a:pt x="436" y="310"/>
                  </a:cubicBezTo>
                  <a:cubicBezTo>
                    <a:pt x="440" y="296"/>
                    <a:pt x="440" y="296"/>
                    <a:pt x="440" y="296"/>
                  </a:cubicBezTo>
                  <a:lnTo>
                    <a:pt x="487" y="296"/>
                  </a:lnTo>
                  <a:close/>
                  <a:moveTo>
                    <a:pt x="523" y="379"/>
                  </a:moveTo>
                  <a:cubicBezTo>
                    <a:pt x="523" y="383"/>
                    <a:pt x="523" y="383"/>
                    <a:pt x="523" y="383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404" y="379"/>
                    <a:pt x="404" y="379"/>
                    <a:pt x="404" y="379"/>
                  </a:cubicBezTo>
                  <a:lnTo>
                    <a:pt x="523" y="379"/>
                  </a:lnTo>
                  <a:close/>
                  <a:moveTo>
                    <a:pt x="362" y="483"/>
                  </a:moveTo>
                  <a:cubicBezTo>
                    <a:pt x="391" y="483"/>
                    <a:pt x="391" y="483"/>
                    <a:pt x="391" y="483"/>
                  </a:cubicBezTo>
                  <a:cubicBezTo>
                    <a:pt x="381" y="504"/>
                    <a:pt x="381" y="504"/>
                    <a:pt x="381" y="504"/>
                  </a:cubicBezTo>
                  <a:cubicBezTo>
                    <a:pt x="350" y="504"/>
                    <a:pt x="350" y="504"/>
                    <a:pt x="350" y="504"/>
                  </a:cubicBezTo>
                  <a:lnTo>
                    <a:pt x="362" y="483"/>
                  </a:lnTo>
                  <a:close/>
                  <a:moveTo>
                    <a:pt x="390" y="504"/>
                  </a:moveTo>
                  <a:cubicBezTo>
                    <a:pt x="409" y="464"/>
                    <a:pt x="409" y="464"/>
                    <a:pt x="409" y="464"/>
                  </a:cubicBezTo>
                  <a:cubicBezTo>
                    <a:pt x="409" y="464"/>
                    <a:pt x="409" y="464"/>
                    <a:pt x="409" y="464"/>
                  </a:cubicBezTo>
                  <a:cubicBezTo>
                    <a:pt x="409" y="464"/>
                    <a:pt x="426" y="429"/>
                    <a:pt x="463" y="429"/>
                  </a:cubicBezTo>
                  <a:cubicBezTo>
                    <a:pt x="502" y="429"/>
                    <a:pt x="518" y="463"/>
                    <a:pt x="518" y="464"/>
                  </a:cubicBezTo>
                  <a:cubicBezTo>
                    <a:pt x="518" y="464"/>
                    <a:pt x="518" y="464"/>
                    <a:pt x="518" y="464"/>
                  </a:cubicBezTo>
                  <a:cubicBezTo>
                    <a:pt x="537" y="504"/>
                    <a:pt x="537" y="504"/>
                    <a:pt x="537" y="504"/>
                  </a:cubicBezTo>
                  <a:lnTo>
                    <a:pt x="390" y="504"/>
                  </a:lnTo>
                  <a:close/>
                  <a:moveTo>
                    <a:pt x="546" y="504"/>
                  </a:moveTo>
                  <a:cubicBezTo>
                    <a:pt x="536" y="483"/>
                    <a:pt x="536" y="483"/>
                    <a:pt x="536" y="483"/>
                  </a:cubicBezTo>
                  <a:cubicBezTo>
                    <a:pt x="565" y="483"/>
                    <a:pt x="565" y="483"/>
                    <a:pt x="565" y="483"/>
                  </a:cubicBezTo>
                  <a:cubicBezTo>
                    <a:pt x="577" y="504"/>
                    <a:pt x="577" y="504"/>
                    <a:pt x="577" y="504"/>
                  </a:cubicBezTo>
                  <a:lnTo>
                    <a:pt x="546" y="504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>
                <a:latin typeface="HelveticaNeue-UltraLight" panose="02000206000000020004" pitchFamily="50"/>
              </a:endParaRPr>
            </a:p>
          </p:txBody>
        </p:sp>
      </p:grpSp>
      <p:sp>
        <p:nvSpPr>
          <p:cNvPr id="18" name="Rectangle 17"/>
          <p:cNvSpPr/>
          <p:nvPr userDrawn="1"/>
        </p:nvSpPr>
        <p:spPr>
          <a:xfrm>
            <a:off x="100012" y="6804000"/>
            <a:ext cx="12091987" cy="540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HelveticaNeue-UltraLight" panose="02000206000000020004" pitchFamily="50"/>
            </a:endParaRPr>
          </a:p>
        </p:txBody>
      </p:sp>
    </p:spTree>
    <p:extLst>
      <p:ext uri="{BB962C8B-B14F-4D97-AF65-F5344CB8AC3E}">
        <p14:creationId xmlns:p14="http://schemas.microsoft.com/office/powerpoint/2010/main" val="436334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6 Plus and Tex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/>
          </p:cNvSpPr>
          <p:nvPr/>
        </p:nvSpPr>
        <p:spPr bwMode="auto">
          <a:xfrm>
            <a:off x="10301108" y="2201802"/>
            <a:ext cx="49393" cy="554717"/>
          </a:xfrm>
          <a:custGeom>
            <a:avLst/>
            <a:gdLst>
              <a:gd name="T0" fmla="*/ 0 w 11"/>
              <a:gd name="T1" fmla="*/ 4 h 126"/>
              <a:gd name="T2" fmla="*/ 0 w 11"/>
              <a:gd name="T3" fmla="*/ 123 h 126"/>
              <a:gd name="T4" fmla="*/ 3 w 11"/>
              <a:gd name="T5" fmla="*/ 126 h 126"/>
              <a:gd name="T6" fmla="*/ 8 w 11"/>
              <a:gd name="T7" fmla="*/ 126 h 126"/>
              <a:gd name="T8" fmla="*/ 11 w 11"/>
              <a:gd name="T9" fmla="*/ 123 h 126"/>
              <a:gd name="T10" fmla="*/ 11 w 11"/>
              <a:gd name="T11" fmla="*/ 4 h 126"/>
              <a:gd name="T12" fmla="*/ 8 w 11"/>
              <a:gd name="T13" fmla="*/ 0 h 126"/>
              <a:gd name="T14" fmla="*/ 3 w 11"/>
              <a:gd name="T15" fmla="*/ 0 h 126"/>
              <a:gd name="T16" fmla="*/ 0 w 11"/>
              <a:gd name="T17" fmla="*/ 4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126">
                <a:moveTo>
                  <a:pt x="0" y="4"/>
                </a:moveTo>
                <a:cubicBezTo>
                  <a:pt x="0" y="123"/>
                  <a:pt x="0" y="123"/>
                  <a:pt x="0" y="123"/>
                </a:cubicBezTo>
                <a:cubicBezTo>
                  <a:pt x="0" y="125"/>
                  <a:pt x="1" y="126"/>
                  <a:pt x="3" y="126"/>
                </a:cubicBezTo>
                <a:cubicBezTo>
                  <a:pt x="8" y="126"/>
                  <a:pt x="8" y="126"/>
                  <a:pt x="8" y="126"/>
                </a:cubicBezTo>
                <a:cubicBezTo>
                  <a:pt x="9" y="126"/>
                  <a:pt x="11" y="125"/>
                  <a:pt x="11" y="123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2"/>
                  <a:pt x="9" y="0"/>
                  <a:pt x="8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10263114" y="7684386"/>
            <a:ext cx="53192" cy="136780"/>
          </a:xfrm>
          <a:prstGeom prst="rect">
            <a:avLst/>
          </a:prstGeom>
          <a:solidFill>
            <a:srgbClr val="BCBC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10263114" y="1111364"/>
            <a:ext cx="53192" cy="136780"/>
          </a:xfrm>
          <a:prstGeom prst="rect">
            <a:avLst/>
          </a:prstGeom>
          <a:solidFill>
            <a:srgbClr val="BCBC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6" name="Freeform 8"/>
          <p:cNvSpPr>
            <a:spLocks noEditPoints="1"/>
          </p:cNvSpPr>
          <p:nvPr/>
        </p:nvSpPr>
        <p:spPr bwMode="auto">
          <a:xfrm>
            <a:off x="6486474" y="549048"/>
            <a:ext cx="3829832" cy="7868629"/>
          </a:xfrm>
          <a:custGeom>
            <a:avLst/>
            <a:gdLst>
              <a:gd name="T0" fmla="*/ 738 w 868"/>
              <a:gd name="T1" fmla="*/ 0 h 1791"/>
              <a:gd name="T2" fmla="*/ 127 w 868"/>
              <a:gd name="T3" fmla="*/ 0 h 1791"/>
              <a:gd name="T4" fmla="*/ 0 w 868"/>
              <a:gd name="T5" fmla="*/ 128 h 1791"/>
              <a:gd name="T6" fmla="*/ 0 w 868"/>
              <a:gd name="T7" fmla="*/ 1664 h 1791"/>
              <a:gd name="T8" fmla="*/ 127 w 868"/>
              <a:gd name="T9" fmla="*/ 1791 h 1791"/>
              <a:gd name="T10" fmla="*/ 738 w 868"/>
              <a:gd name="T11" fmla="*/ 1791 h 1791"/>
              <a:gd name="T12" fmla="*/ 868 w 868"/>
              <a:gd name="T13" fmla="*/ 1664 h 1791"/>
              <a:gd name="T14" fmla="*/ 868 w 868"/>
              <a:gd name="T15" fmla="*/ 128 h 1791"/>
              <a:gd name="T16" fmla="*/ 738 w 868"/>
              <a:gd name="T17" fmla="*/ 0 h 1791"/>
              <a:gd name="T18" fmla="*/ 847 w 868"/>
              <a:gd name="T19" fmla="*/ 1654 h 1791"/>
              <a:gd name="T20" fmla="*/ 732 w 868"/>
              <a:gd name="T21" fmla="*/ 1769 h 1791"/>
              <a:gd name="T22" fmla="*/ 134 w 868"/>
              <a:gd name="T23" fmla="*/ 1769 h 1791"/>
              <a:gd name="T24" fmla="*/ 19 w 868"/>
              <a:gd name="T25" fmla="*/ 1654 h 1791"/>
              <a:gd name="T26" fmla="*/ 19 w 868"/>
              <a:gd name="T27" fmla="*/ 131 h 1791"/>
              <a:gd name="T28" fmla="*/ 134 w 868"/>
              <a:gd name="T29" fmla="*/ 16 h 1791"/>
              <a:gd name="T30" fmla="*/ 732 w 868"/>
              <a:gd name="T31" fmla="*/ 16 h 1791"/>
              <a:gd name="T32" fmla="*/ 847 w 868"/>
              <a:gd name="T33" fmla="*/ 131 h 1791"/>
              <a:gd name="T34" fmla="*/ 847 w 868"/>
              <a:gd name="T35" fmla="*/ 1654 h 17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68" h="1791">
                <a:moveTo>
                  <a:pt x="738" y="0"/>
                </a:moveTo>
                <a:cubicBezTo>
                  <a:pt x="127" y="0"/>
                  <a:pt x="127" y="0"/>
                  <a:pt x="127" y="0"/>
                </a:cubicBezTo>
                <a:cubicBezTo>
                  <a:pt x="57" y="0"/>
                  <a:pt x="0" y="57"/>
                  <a:pt x="0" y="128"/>
                </a:cubicBezTo>
                <a:cubicBezTo>
                  <a:pt x="0" y="1664"/>
                  <a:pt x="0" y="1664"/>
                  <a:pt x="0" y="1664"/>
                </a:cubicBezTo>
                <a:cubicBezTo>
                  <a:pt x="0" y="1734"/>
                  <a:pt x="57" y="1791"/>
                  <a:pt x="127" y="1791"/>
                </a:cubicBezTo>
                <a:cubicBezTo>
                  <a:pt x="738" y="1791"/>
                  <a:pt x="738" y="1791"/>
                  <a:pt x="738" y="1791"/>
                </a:cubicBezTo>
                <a:cubicBezTo>
                  <a:pt x="809" y="1791"/>
                  <a:pt x="866" y="1734"/>
                  <a:pt x="868" y="1664"/>
                </a:cubicBezTo>
                <a:cubicBezTo>
                  <a:pt x="868" y="128"/>
                  <a:pt x="868" y="128"/>
                  <a:pt x="868" y="128"/>
                </a:cubicBezTo>
                <a:cubicBezTo>
                  <a:pt x="866" y="57"/>
                  <a:pt x="809" y="0"/>
                  <a:pt x="738" y="0"/>
                </a:cubicBezTo>
                <a:close/>
                <a:moveTo>
                  <a:pt x="847" y="1654"/>
                </a:moveTo>
                <a:cubicBezTo>
                  <a:pt x="847" y="1718"/>
                  <a:pt x="796" y="1769"/>
                  <a:pt x="732" y="1769"/>
                </a:cubicBezTo>
                <a:cubicBezTo>
                  <a:pt x="134" y="1769"/>
                  <a:pt x="134" y="1769"/>
                  <a:pt x="134" y="1769"/>
                </a:cubicBezTo>
                <a:cubicBezTo>
                  <a:pt x="71" y="1769"/>
                  <a:pt x="19" y="1718"/>
                  <a:pt x="19" y="1654"/>
                </a:cubicBezTo>
                <a:cubicBezTo>
                  <a:pt x="19" y="131"/>
                  <a:pt x="19" y="131"/>
                  <a:pt x="19" y="131"/>
                </a:cubicBezTo>
                <a:cubicBezTo>
                  <a:pt x="19" y="68"/>
                  <a:pt x="71" y="16"/>
                  <a:pt x="134" y="16"/>
                </a:cubicBezTo>
                <a:cubicBezTo>
                  <a:pt x="732" y="16"/>
                  <a:pt x="732" y="16"/>
                  <a:pt x="732" y="16"/>
                </a:cubicBezTo>
                <a:cubicBezTo>
                  <a:pt x="796" y="16"/>
                  <a:pt x="847" y="68"/>
                  <a:pt x="847" y="131"/>
                </a:cubicBezTo>
                <a:lnTo>
                  <a:pt x="847" y="1654"/>
                </a:ln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7" name="Freeform 9"/>
          <p:cNvSpPr>
            <a:spLocks/>
          </p:cNvSpPr>
          <p:nvPr/>
        </p:nvSpPr>
        <p:spPr bwMode="auto">
          <a:xfrm>
            <a:off x="6543466" y="602240"/>
            <a:ext cx="3719648" cy="7766044"/>
          </a:xfrm>
          <a:custGeom>
            <a:avLst/>
            <a:gdLst>
              <a:gd name="T0" fmla="*/ 718 w 843"/>
              <a:gd name="T1" fmla="*/ 1768 h 1768"/>
              <a:gd name="T2" fmla="*/ 120 w 843"/>
              <a:gd name="T3" fmla="*/ 1768 h 1768"/>
              <a:gd name="T4" fmla="*/ 0 w 843"/>
              <a:gd name="T5" fmla="*/ 1648 h 1768"/>
              <a:gd name="T6" fmla="*/ 0 w 843"/>
              <a:gd name="T7" fmla="*/ 120 h 1768"/>
              <a:gd name="T8" fmla="*/ 120 w 843"/>
              <a:gd name="T9" fmla="*/ 0 h 1768"/>
              <a:gd name="T10" fmla="*/ 718 w 843"/>
              <a:gd name="T11" fmla="*/ 0 h 1768"/>
              <a:gd name="T12" fmla="*/ 843 w 843"/>
              <a:gd name="T13" fmla="*/ 125 h 1768"/>
              <a:gd name="T14" fmla="*/ 843 w 843"/>
              <a:gd name="T15" fmla="*/ 1643 h 1768"/>
              <a:gd name="T16" fmla="*/ 718 w 843"/>
              <a:gd name="T17" fmla="*/ 1768 h 1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3" h="1768">
                <a:moveTo>
                  <a:pt x="718" y="1768"/>
                </a:moveTo>
                <a:cubicBezTo>
                  <a:pt x="120" y="1768"/>
                  <a:pt x="120" y="1768"/>
                  <a:pt x="120" y="1768"/>
                </a:cubicBezTo>
                <a:cubicBezTo>
                  <a:pt x="54" y="1768"/>
                  <a:pt x="0" y="1714"/>
                  <a:pt x="0" y="1648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54"/>
                  <a:pt x="54" y="0"/>
                  <a:pt x="120" y="0"/>
                </a:cubicBezTo>
                <a:cubicBezTo>
                  <a:pt x="718" y="0"/>
                  <a:pt x="718" y="0"/>
                  <a:pt x="718" y="0"/>
                </a:cubicBezTo>
                <a:cubicBezTo>
                  <a:pt x="787" y="0"/>
                  <a:pt x="843" y="56"/>
                  <a:pt x="843" y="125"/>
                </a:cubicBezTo>
                <a:cubicBezTo>
                  <a:pt x="843" y="1643"/>
                  <a:pt x="843" y="1643"/>
                  <a:pt x="843" y="1643"/>
                </a:cubicBezTo>
                <a:cubicBezTo>
                  <a:pt x="843" y="1712"/>
                  <a:pt x="787" y="1768"/>
                  <a:pt x="718" y="1768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6703042" y="1517904"/>
            <a:ext cx="3400495" cy="59005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pic>
        <p:nvPicPr>
          <p:cNvPr id="9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638" y="7581801"/>
            <a:ext cx="649703" cy="645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8127831" y="7631194"/>
            <a:ext cx="547119" cy="547118"/>
          </a:xfrm>
          <a:prstGeom prst="ellipse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8340599" y="761816"/>
            <a:ext cx="102585" cy="102585"/>
          </a:xfrm>
          <a:prstGeom prst="ellipse">
            <a:avLst/>
          </a:prstGeom>
          <a:solidFill>
            <a:srgbClr val="3C3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8089836" y="993582"/>
            <a:ext cx="615509" cy="83588"/>
          </a:xfrm>
          <a:custGeom>
            <a:avLst/>
            <a:gdLst>
              <a:gd name="T0" fmla="*/ 130 w 139"/>
              <a:gd name="T1" fmla="*/ 19 h 19"/>
              <a:gd name="T2" fmla="*/ 10 w 139"/>
              <a:gd name="T3" fmla="*/ 19 h 19"/>
              <a:gd name="T4" fmla="*/ 0 w 139"/>
              <a:gd name="T5" fmla="*/ 9 h 19"/>
              <a:gd name="T6" fmla="*/ 0 w 139"/>
              <a:gd name="T7" fmla="*/ 9 h 19"/>
              <a:gd name="T8" fmla="*/ 10 w 139"/>
              <a:gd name="T9" fmla="*/ 0 h 19"/>
              <a:gd name="T10" fmla="*/ 130 w 139"/>
              <a:gd name="T11" fmla="*/ 0 h 19"/>
              <a:gd name="T12" fmla="*/ 139 w 139"/>
              <a:gd name="T13" fmla="*/ 9 h 19"/>
              <a:gd name="T14" fmla="*/ 139 w 139"/>
              <a:gd name="T15" fmla="*/ 9 h 19"/>
              <a:gd name="T16" fmla="*/ 130 w 139"/>
              <a:gd name="T17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9" h="19">
                <a:moveTo>
                  <a:pt x="130" y="19"/>
                </a:moveTo>
                <a:cubicBezTo>
                  <a:pt x="10" y="19"/>
                  <a:pt x="10" y="19"/>
                  <a:pt x="10" y="19"/>
                </a:cubicBezTo>
                <a:cubicBezTo>
                  <a:pt x="5" y="19"/>
                  <a:pt x="0" y="15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5" y="0"/>
                  <a:pt x="10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5" y="0"/>
                  <a:pt x="139" y="4"/>
                  <a:pt x="139" y="9"/>
                </a:cubicBezTo>
                <a:cubicBezTo>
                  <a:pt x="139" y="9"/>
                  <a:pt x="139" y="9"/>
                  <a:pt x="139" y="9"/>
                </a:cubicBezTo>
                <a:cubicBezTo>
                  <a:pt x="139" y="15"/>
                  <a:pt x="135" y="19"/>
                  <a:pt x="130" y="19"/>
                </a:cubicBezTo>
                <a:close/>
              </a:path>
            </a:pathLst>
          </a:custGeom>
          <a:solidFill>
            <a:srgbClr val="3C3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6467477" y="1536901"/>
            <a:ext cx="56992" cy="338150"/>
          </a:xfrm>
          <a:custGeom>
            <a:avLst/>
            <a:gdLst>
              <a:gd name="T0" fmla="*/ 0 w 13"/>
              <a:gd name="T1" fmla="*/ 4 h 77"/>
              <a:gd name="T2" fmla="*/ 0 w 13"/>
              <a:gd name="T3" fmla="*/ 73 h 77"/>
              <a:gd name="T4" fmla="*/ 4 w 13"/>
              <a:gd name="T5" fmla="*/ 77 h 77"/>
              <a:gd name="T6" fmla="*/ 9 w 13"/>
              <a:gd name="T7" fmla="*/ 77 h 77"/>
              <a:gd name="T8" fmla="*/ 13 w 13"/>
              <a:gd name="T9" fmla="*/ 73 h 77"/>
              <a:gd name="T10" fmla="*/ 13 w 13"/>
              <a:gd name="T11" fmla="*/ 4 h 77"/>
              <a:gd name="T12" fmla="*/ 9 w 13"/>
              <a:gd name="T13" fmla="*/ 0 h 77"/>
              <a:gd name="T14" fmla="*/ 4 w 13"/>
              <a:gd name="T15" fmla="*/ 0 h 77"/>
              <a:gd name="T16" fmla="*/ 0 w 13"/>
              <a:gd name="T17" fmla="*/ 4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77">
                <a:moveTo>
                  <a:pt x="0" y="4"/>
                </a:move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2" y="77"/>
                  <a:pt x="4" y="77"/>
                </a:cubicBezTo>
                <a:cubicBezTo>
                  <a:pt x="9" y="77"/>
                  <a:pt x="9" y="77"/>
                  <a:pt x="9" y="77"/>
                </a:cubicBezTo>
                <a:cubicBezTo>
                  <a:pt x="11" y="77"/>
                  <a:pt x="13" y="75"/>
                  <a:pt x="13" y="73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2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6467477" y="2232197"/>
            <a:ext cx="56992" cy="577514"/>
          </a:xfrm>
          <a:custGeom>
            <a:avLst/>
            <a:gdLst>
              <a:gd name="T0" fmla="*/ 0 w 13"/>
              <a:gd name="T1" fmla="*/ 4 h 131"/>
              <a:gd name="T2" fmla="*/ 0 w 13"/>
              <a:gd name="T3" fmla="*/ 127 h 131"/>
              <a:gd name="T4" fmla="*/ 4 w 13"/>
              <a:gd name="T5" fmla="*/ 131 h 131"/>
              <a:gd name="T6" fmla="*/ 9 w 13"/>
              <a:gd name="T7" fmla="*/ 131 h 131"/>
              <a:gd name="T8" fmla="*/ 13 w 13"/>
              <a:gd name="T9" fmla="*/ 127 h 131"/>
              <a:gd name="T10" fmla="*/ 13 w 13"/>
              <a:gd name="T11" fmla="*/ 4 h 131"/>
              <a:gd name="T12" fmla="*/ 9 w 13"/>
              <a:gd name="T13" fmla="*/ 0 h 131"/>
              <a:gd name="T14" fmla="*/ 4 w 13"/>
              <a:gd name="T15" fmla="*/ 0 h 131"/>
              <a:gd name="T16" fmla="*/ 0 w 13"/>
              <a:gd name="T17" fmla="*/ 4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131">
                <a:moveTo>
                  <a:pt x="0" y="4"/>
                </a:moveTo>
                <a:cubicBezTo>
                  <a:pt x="0" y="127"/>
                  <a:pt x="0" y="127"/>
                  <a:pt x="0" y="127"/>
                </a:cubicBezTo>
                <a:cubicBezTo>
                  <a:pt x="0" y="129"/>
                  <a:pt x="2" y="131"/>
                  <a:pt x="4" y="131"/>
                </a:cubicBezTo>
                <a:cubicBezTo>
                  <a:pt x="9" y="131"/>
                  <a:pt x="9" y="131"/>
                  <a:pt x="9" y="131"/>
                </a:cubicBezTo>
                <a:cubicBezTo>
                  <a:pt x="11" y="131"/>
                  <a:pt x="13" y="129"/>
                  <a:pt x="13" y="127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2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6467477" y="2950291"/>
            <a:ext cx="56992" cy="569915"/>
          </a:xfrm>
          <a:custGeom>
            <a:avLst/>
            <a:gdLst>
              <a:gd name="T0" fmla="*/ 0 w 13"/>
              <a:gd name="T1" fmla="*/ 3 h 130"/>
              <a:gd name="T2" fmla="*/ 0 w 13"/>
              <a:gd name="T3" fmla="*/ 127 h 130"/>
              <a:gd name="T4" fmla="*/ 4 w 13"/>
              <a:gd name="T5" fmla="*/ 130 h 130"/>
              <a:gd name="T6" fmla="*/ 9 w 13"/>
              <a:gd name="T7" fmla="*/ 130 h 130"/>
              <a:gd name="T8" fmla="*/ 13 w 13"/>
              <a:gd name="T9" fmla="*/ 127 h 130"/>
              <a:gd name="T10" fmla="*/ 13 w 13"/>
              <a:gd name="T11" fmla="*/ 3 h 130"/>
              <a:gd name="T12" fmla="*/ 9 w 13"/>
              <a:gd name="T13" fmla="*/ 0 h 130"/>
              <a:gd name="T14" fmla="*/ 4 w 13"/>
              <a:gd name="T15" fmla="*/ 0 h 130"/>
              <a:gd name="T16" fmla="*/ 0 w 13"/>
              <a:gd name="T17" fmla="*/ 3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130">
                <a:moveTo>
                  <a:pt x="0" y="3"/>
                </a:moveTo>
                <a:cubicBezTo>
                  <a:pt x="0" y="127"/>
                  <a:pt x="0" y="127"/>
                  <a:pt x="0" y="127"/>
                </a:cubicBezTo>
                <a:cubicBezTo>
                  <a:pt x="0" y="129"/>
                  <a:pt x="2" y="130"/>
                  <a:pt x="4" y="130"/>
                </a:cubicBezTo>
                <a:cubicBezTo>
                  <a:pt x="9" y="130"/>
                  <a:pt x="9" y="130"/>
                  <a:pt x="9" y="130"/>
                </a:cubicBezTo>
                <a:cubicBezTo>
                  <a:pt x="11" y="130"/>
                  <a:pt x="13" y="129"/>
                  <a:pt x="13" y="127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1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1"/>
                  <a:pt x="0" y="3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6486474" y="7718581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0263114" y="7718581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6486474" y="1145559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0263114" y="1145559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20" name="Oval 19"/>
          <p:cNvSpPr>
            <a:spLocks noChangeArrowheads="1"/>
          </p:cNvSpPr>
          <p:nvPr/>
        </p:nvSpPr>
        <p:spPr bwMode="auto">
          <a:xfrm>
            <a:off x="7740288" y="970785"/>
            <a:ext cx="140579" cy="140579"/>
          </a:xfrm>
          <a:prstGeom prst="ellipse">
            <a:avLst/>
          </a:prstGeom>
          <a:solidFill>
            <a:srgbClr val="3C3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703041" y="1517904"/>
            <a:ext cx="3400495" cy="59005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90043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1450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94561C4-9A67-A547-9BA9-FCB35D47188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417143" y="1878227"/>
            <a:ext cx="3774858" cy="4979773"/>
          </a:xfrm>
          <a:custGeom>
            <a:avLst/>
            <a:gdLst>
              <a:gd name="connsiteX0" fmla="*/ 6610866 w 7547750"/>
              <a:gd name="connsiteY0" fmla="*/ 0 h 9959546"/>
              <a:gd name="connsiteX1" fmla="*/ 7286788 w 7547750"/>
              <a:gd name="connsiteY1" fmla="*/ 34132 h 9959546"/>
              <a:gd name="connsiteX2" fmla="*/ 7547750 w 7547750"/>
              <a:gd name="connsiteY2" fmla="*/ 67292 h 9959546"/>
              <a:gd name="connsiteX3" fmla="*/ 7547750 w 7547750"/>
              <a:gd name="connsiteY3" fmla="*/ 9959546 h 9959546"/>
              <a:gd name="connsiteX4" fmla="*/ 911486 w 7547750"/>
              <a:gd name="connsiteY4" fmla="*/ 9959546 h 9959546"/>
              <a:gd name="connsiteX5" fmla="*/ 797896 w 7547750"/>
              <a:gd name="connsiteY5" fmla="*/ 9761996 h 9959546"/>
              <a:gd name="connsiteX6" fmla="*/ 0 w 7547750"/>
              <a:gd name="connsiteY6" fmla="*/ 6610865 h 9959546"/>
              <a:gd name="connsiteX7" fmla="*/ 6610866 w 7547750"/>
              <a:gd name="connsiteY7" fmla="*/ 0 h 9959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47750" h="9959546">
                <a:moveTo>
                  <a:pt x="6610866" y="0"/>
                </a:moveTo>
                <a:cubicBezTo>
                  <a:pt x="6839058" y="0"/>
                  <a:pt x="7064550" y="11562"/>
                  <a:pt x="7286788" y="34132"/>
                </a:cubicBezTo>
                <a:lnTo>
                  <a:pt x="7547750" y="67292"/>
                </a:lnTo>
                <a:lnTo>
                  <a:pt x="7547750" y="9959546"/>
                </a:lnTo>
                <a:lnTo>
                  <a:pt x="911486" y="9959546"/>
                </a:lnTo>
                <a:lnTo>
                  <a:pt x="797896" y="9761996"/>
                </a:lnTo>
                <a:cubicBezTo>
                  <a:pt x="289042" y="8825281"/>
                  <a:pt x="0" y="7751828"/>
                  <a:pt x="0" y="6610865"/>
                </a:cubicBezTo>
                <a:cubicBezTo>
                  <a:pt x="0" y="2959786"/>
                  <a:pt x="2959786" y="0"/>
                  <a:pt x="661086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1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Nunito Sans SemiBold" pitchFamily="2" charset="77"/>
                <a:ea typeface="Source Sans Pro Light" panose="020B0403030403020204" pitchFamily="34" charset="0"/>
                <a:cs typeface="Noto Sans Light" panose="020B0402040504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8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6 Plus - 3 mockups view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 userDrawn="1"/>
        </p:nvGrpSpPr>
        <p:grpSpPr>
          <a:xfrm>
            <a:off x="650015" y="731462"/>
            <a:ext cx="2662371" cy="5395077"/>
            <a:chOff x="6467477" y="549048"/>
            <a:chExt cx="3883024" cy="7868629"/>
          </a:xfrm>
        </p:grpSpPr>
        <p:sp>
          <p:nvSpPr>
            <p:cNvPr id="2" name="Freeform 5"/>
            <p:cNvSpPr>
              <a:spLocks/>
            </p:cNvSpPr>
            <p:nvPr userDrawn="1"/>
          </p:nvSpPr>
          <p:spPr bwMode="auto">
            <a:xfrm>
              <a:off x="10301108" y="2201802"/>
              <a:ext cx="49393" cy="554717"/>
            </a:xfrm>
            <a:custGeom>
              <a:avLst/>
              <a:gdLst>
                <a:gd name="T0" fmla="*/ 0 w 11"/>
                <a:gd name="T1" fmla="*/ 4 h 126"/>
                <a:gd name="T2" fmla="*/ 0 w 11"/>
                <a:gd name="T3" fmla="*/ 123 h 126"/>
                <a:gd name="T4" fmla="*/ 3 w 11"/>
                <a:gd name="T5" fmla="*/ 126 h 126"/>
                <a:gd name="T6" fmla="*/ 8 w 11"/>
                <a:gd name="T7" fmla="*/ 126 h 126"/>
                <a:gd name="T8" fmla="*/ 11 w 11"/>
                <a:gd name="T9" fmla="*/ 123 h 126"/>
                <a:gd name="T10" fmla="*/ 11 w 11"/>
                <a:gd name="T11" fmla="*/ 4 h 126"/>
                <a:gd name="T12" fmla="*/ 8 w 11"/>
                <a:gd name="T13" fmla="*/ 0 h 126"/>
                <a:gd name="T14" fmla="*/ 3 w 11"/>
                <a:gd name="T15" fmla="*/ 0 h 126"/>
                <a:gd name="T16" fmla="*/ 0 w 11"/>
                <a:gd name="T17" fmla="*/ 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26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" name="Rectangle 6"/>
            <p:cNvSpPr>
              <a:spLocks noChangeArrowheads="1"/>
            </p:cNvSpPr>
            <p:nvPr userDrawn="1"/>
          </p:nvSpPr>
          <p:spPr bwMode="auto"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4" name="Rectangle 7"/>
            <p:cNvSpPr>
              <a:spLocks noChangeArrowheads="1"/>
            </p:cNvSpPr>
            <p:nvPr userDrawn="1"/>
          </p:nvSpPr>
          <p:spPr bwMode="auto"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" name="Freeform 8"/>
            <p:cNvSpPr>
              <a:spLocks noEditPoints="1"/>
            </p:cNvSpPr>
            <p:nvPr userDrawn="1"/>
          </p:nvSpPr>
          <p:spPr bwMode="auto">
            <a:xfrm>
              <a:off x="6486474" y="549048"/>
              <a:ext cx="3829832" cy="7868629"/>
            </a:xfrm>
            <a:custGeom>
              <a:avLst/>
              <a:gdLst>
                <a:gd name="T0" fmla="*/ 738 w 868"/>
                <a:gd name="T1" fmla="*/ 0 h 1791"/>
                <a:gd name="T2" fmla="*/ 127 w 868"/>
                <a:gd name="T3" fmla="*/ 0 h 1791"/>
                <a:gd name="T4" fmla="*/ 0 w 868"/>
                <a:gd name="T5" fmla="*/ 128 h 1791"/>
                <a:gd name="T6" fmla="*/ 0 w 868"/>
                <a:gd name="T7" fmla="*/ 1664 h 1791"/>
                <a:gd name="T8" fmla="*/ 127 w 868"/>
                <a:gd name="T9" fmla="*/ 1791 h 1791"/>
                <a:gd name="T10" fmla="*/ 738 w 868"/>
                <a:gd name="T11" fmla="*/ 1791 h 1791"/>
                <a:gd name="T12" fmla="*/ 868 w 868"/>
                <a:gd name="T13" fmla="*/ 1664 h 1791"/>
                <a:gd name="T14" fmla="*/ 868 w 868"/>
                <a:gd name="T15" fmla="*/ 128 h 1791"/>
                <a:gd name="T16" fmla="*/ 738 w 868"/>
                <a:gd name="T17" fmla="*/ 0 h 1791"/>
                <a:gd name="T18" fmla="*/ 847 w 868"/>
                <a:gd name="T19" fmla="*/ 1654 h 1791"/>
                <a:gd name="T20" fmla="*/ 732 w 868"/>
                <a:gd name="T21" fmla="*/ 1769 h 1791"/>
                <a:gd name="T22" fmla="*/ 134 w 868"/>
                <a:gd name="T23" fmla="*/ 1769 h 1791"/>
                <a:gd name="T24" fmla="*/ 19 w 868"/>
                <a:gd name="T25" fmla="*/ 1654 h 1791"/>
                <a:gd name="T26" fmla="*/ 19 w 868"/>
                <a:gd name="T27" fmla="*/ 131 h 1791"/>
                <a:gd name="T28" fmla="*/ 134 w 868"/>
                <a:gd name="T29" fmla="*/ 16 h 1791"/>
                <a:gd name="T30" fmla="*/ 732 w 868"/>
                <a:gd name="T31" fmla="*/ 16 h 1791"/>
                <a:gd name="T32" fmla="*/ 847 w 868"/>
                <a:gd name="T33" fmla="*/ 131 h 1791"/>
                <a:gd name="T34" fmla="*/ 847 w 868"/>
                <a:gd name="T35" fmla="*/ 1654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8" h="1791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6" name="Freeform 9"/>
            <p:cNvSpPr>
              <a:spLocks/>
            </p:cNvSpPr>
            <p:nvPr userDrawn="1"/>
          </p:nvSpPr>
          <p:spPr bwMode="auto">
            <a:xfrm>
              <a:off x="6543466" y="602240"/>
              <a:ext cx="3719648" cy="7766044"/>
            </a:xfrm>
            <a:custGeom>
              <a:avLst/>
              <a:gdLst>
                <a:gd name="T0" fmla="*/ 718 w 843"/>
                <a:gd name="T1" fmla="*/ 1768 h 1768"/>
                <a:gd name="T2" fmla="*/ 120 w 843"/>
                <a:gd name="T3" fmla="*/ 1768 h 1768"/>
                <a:gd name="T4" fmla="*/ 0 w 843"/>
                <a:gd name="T5" fmla="*/ 1648 h 1768"/>
                <a:gd name="T6" fmla="*/ 0 w 843"/>
                <a:gd name="T7" fmla="*/ 120 h 1768"/>
                <a:gd name="T8" fmla="*/ 120 w 843"/>
                <a:gd name="T9" fmla="*/ 0 h 1768"/>
                <a:gd name="T10" fmla="*/ 718 w 843"/>
                <a:gd name="T11" fmla="*/ 0 h 1768"/>
                <a:gd name="T12" fmla="*/ 843 w 843"/>
                <a:gd name="T13" fmla="*/ 125 h 1768"/>
                <a:gd name="T14" fmla="*/ 843 w 843"/>
                <a:gd name="T15" fmla="*/ 1643 h 1768"/>
                <a:gd name="T16" fmla="*/ 718 w 843"/>
                <a:gd name="T17" fmla="*/ 1768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1768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7" name="Rectangle 10"/>
            <p:cNvSpPr>
              <a:spLocks noChangeArrowheads="1"/>
            </p:cNvSpPr>
            <p:nvPr userDrawn="1"/>
          </p:nvSpPr>
          <p:spPr bwMode="auto"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pic>
          <p:nvPicPr>
            <p:cNvPr id="8" name="Picture 1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Oval 8"/>
            <p:cNvSpPr>
              <a:spLocks noChangeArrowheads="1"/>
            </p:cNvSpPr>
            <p:nvPr userDrawn="1"/>
          </p:nvSpPr>
          <p:spPr bwMode="auto"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 userDrawn="1"/>
          </p:nvSpPr>
          <p:spPr bwMode="auto"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>
              <a:off x="8089836" y="993582"/>
              <a:ext cx="615509" cy="83588"/>
            </a:xfrm>
            <a:custGeom>
              <a:avLst/>
              <a:gdLst>
                <a:gd name="T0" fmla="*/ 130 w 139"/>
                <a:gd name="T1" fmla="*/ 19 h 19"/>
                <a:gd name="T2" fmla="*/ 10 w 139"/>
                <a:gd name="T3" fmla="*/ 19 h 19"/>
                <a:gd name="T4" fmla="*/ 0 w 139"/>
                <a:gd name="T5" fmla="*/ 9 h 19"/>
                <a:gd name="T6" fmla="*/ 0 w 139"/>
                <a:gd name="T7" fmla="*/ 9 h 19"/>
                <a:gd name="T8" fmla="*/ 10 w 139"/>
                <a:gd name="T9" fmla="*/ 0 h 19"/>
                <a:gd name="T10" fmla="*/ 130 w 139"/>
                <a:gd name="T11" fmla="*/ 0 h 19"/>
                <a:gd name="T12" fmla="*/ 139 w 139"/>
                <a:gd name="T13" fmla="*/ 9 h 19"/>
                <a:gd name="T14" fmla="*/ 139 w 139"/>
                <a:gd name="T15" fmla="*/ 9 h 19"/>
                <a:gd name="T16" fmla="*/ 130 w 13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2" name="Freeform 11"/>
            <p:cNvSpPr>
              <a:spLocks/>
            </p:cNvSpPr>
            <p:nvPr userDrawn="1"/>
          </p:nvSpPr>
          <p:spPr bwMode="auto">
            <a:xfrm>
              <a:off x="6467477" y="1536901"/>
              <a:ext cx="56992" cy="338150"/>
            </a:xfrm>
            <a:custGeom>
              <a:avLst/>
              <a:gdLst>
                <a:gd name="T0" fmla="*/ 0 w 13"/>
                <a:gd name="T1" fmla="*/ 4 h 77"/>
                <a:gd name="T2" fmla="*/ 0 w 13"/>
                <a:gd name="T3" fmla="*/ 73 h 77"/>
                <a:gd name="T4" fmla="*/ 4 w 13"/>
                <a:gd name="T5" fmla="*/ 77 h 77"/>
                <a:gd name="T6" fmla="*/ 9 w 13"/>
                <a:gd name="T7" fmla="*/ 77 h 77"/>
                <a:gd name="T8" fmla="*/ 13 w 13"/>
                <a:gd name="T9" fmla="*/ 73 h 77"/>
                <a:gd name="T10" fmla="*/ 13 w 13"/>
                <a:gd name="T11" fmla="*/ 4 h 77"/>
                <a:gd name="T12" fmla="*/ 9 w 13"/>
                <a:gd name="T13" fmla="*/ 0 h 77"/>
                <a:gd name="T14" fmla="*/ 4 w 13"/>
                <a:gd name="T15" fmla="*/ 0 h 77"/>
                <a:gd name="T16" fmla="*/ 0 w 13"/>
                <a:gd name="T17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7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3" name="Freeform 12"/>
            <p:cNvSpPr>
              <a:spLocks/>
            </p:cNvSpPr>
            <p:nvPr userDrawn="1"/>
          </p:nvSpPr>
          <p:spPr bwMode="auto">
            <a:xfrm>
              <a:off x="6467477" y="2232197"/>
              <a:ext cx="56992" cy="577514"/>
            </a:xfrm>
            <a:custGeom>
              <a:avLst/>
              <a:gdLst>
                <a:gd name="T0" fmla="*/ 0 w 13"/>
                <a:gd name="T1" fmla="*/ 4 h 131"/>
                <a:gd name="T2" fmla="*/ 0 w 13"/>
                <a:gd name="T3" fmla="*/ 127 h 131"/>
                <a:gd name="T4" fmla="*/ 4 w 13"/>
                <a:gd name="T5" fmla="*/ 131 h 131"/>
                <a:gd name="T6" fmla="*/ 9 w 13"/>
                <a:gd name="T7" fmla="*/ 131 h 131"/>
                <a:gd name="T8" fmla="*/ 13 w 13"/>
                <a:gd name="T9" fmla="*/ 127 h 131"/>
                <a:gd name="T10" fmla="*/ 13 w 13"/>
                <a:gd name="T11" fmla="*/ 4 h 131"/>
                <a:gd name="T12" fmla="*/ 9 w 13"/>
                <a:gd name="T13" fmla="*/ 0 h 131"/>
                <a:gd name="T14" fmla="*/ 4 w 13"/>
                <a:gd name="T15" fmla="*/ 0 h 131"/>
                <a:gd name="T16" fmla="*/ 0 w 13"/>
                <a:gd name="T17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1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4" name="Freeform 13"/>
            <p:cNvSpPr>
              <a:spLocks/>
            </p:cNvSpPr>
            <p:nvPr userDrawn="1"/>
          </p:nvSpPr>
          <p:spPr bwMode="auto">
            <a:xfrm>
              <a:off x="6467477" y="2950291"/>
              <a:ext cx="56992" cy="569915"/>
            </a:xfrm>
            <a:custGeom>
              <a:avLst/>
              <a:gdLst>
                <a:gd name="T0" fmla="*/ 0 w 13"/>
                <a:gd name="T1" fmla="*/ 3 h 130"/>
                <a:gd name="T2" fmla="*/ 0 w 13"/>
                <a:gd name="T3" fmla="*/ 127 h 130"/>
                <a:gd name="T4" fmla="*/ 4 w 13"/>
                <a:gd name="T5" fmla="*/ 130 h 130"/>
                <a:gd name="T6" fmla="*/ 9 w 13"/>
                <a:gd name="T7" fmla="*/ 130 h 130"/>
                <a:gd name="T8" fmla="*/ 13 w 13"/>
                <a:gd name="T9" fmla="*/ 127 h 130"/>
                <a:gd name="T10" fmla="*/ 13 w 13"/>
                <a:gd name="T11" fmla="*/ 3 h 130"/>
                <a:gd name="T12" fmla="*/ 9 w 13"/>
                <a:gd name="T13" fmla="*/ 0 h 130"/>
                <a:gd name="T14" fmla="*/ 4 w 13"/>
                <a:gd name="T15" fmla="*/ 0 h 130"/>
                <a:gd name="T16" fmla="*/ 0 w 13"/>
                <a:gd name="T17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0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 userDrawn="1"/>
          </p:nvSpPr>
          <p:spPr bwMode="auto"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 userDrawn="1"/>
          </p:nvSpPr>
          <p:spPr bwMode="auto"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 userDrawn="1"/>
          </p:nvSpPr>
          <p:spPr bwMode="auto"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 userDrawn="1"/>
          </p:nvSpPr>
          <p:spPr bwMode="auto"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9" name="Oval 18"/>
            <p:cNvSpPr>
              <a:spLocks noChangeArrowheads="1"/>
            </p:cNvSpPr>
            <p:nvPr userDrawn="1"/>
          </p:nvSpPr>
          <p:spPr bwMode="auto"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</p:grpSp>
      <p:sp>
        <p:nvSpPr>
          <p:cNvPr id="20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811527" y="1385332"/>
            <a:ext cx="2331529" cy="4056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4764815" y="731462"/>
            <a:ext cx="2662371" cy="5395077"/>
            <a:chOff x="6467477" y="549048"/>
            <a:chExt cx="3883024" cy="7868629"/>
          </a:xfrm>
        </p:grpSpPr>
        <p:sp>
          <p:nvSpPr>
            <p:cNvPr id="23" name="Freeform 5"/>
            <p:cNvSpPr>
              <a:spLocks/>
            </p:cNvSpPr>
            <p:nvPr userDrawn="1"/>
          </p:nvSpPr>
          <p:spPr bwMode="auto">
            <a:xfrm>
              <a:off x="10301108" y="2201802"/>
              <a:ext cx="49393" cy="554717"/>
            </a:xfrm>
            <a:custGeom>
              <a:avLst/>
              <a:gdLst>
                <a:gd name="T0" fmla="*/ 0 w 11"/>
                <a:gd name="T1" fmla="*/ 4 h 126"/>
                <a:gd name="T2" fmla="*/ 0 w 11"/>
                <a:gd name="T3" fmla="*/ 123 h 126"/>
                <a:gd name="T4" fmla="*/ 3 w 11"/>
                <a:gd name="T5" fmla="*/ 126 h 126"/>
                <a:gd name="T6" fmla="*/ 8 w 11"/>
                <a:gd name="T7" fmla="*/ 126 h 126"/>
                <a:gd name="T8" fmla="*/ 11 w 11"/>
                <a:gd name="T9" fmla="*/ 123 h 126"/>
                <a:gd name="T10" fmla="*/ 11 w 11"/>
                <a:gd name="T11" fmla="*/ 4 h 126"/>
                <a:gd name="T12" fmla="*/ 8 w 11"/>
                <a:gd name="T13" fmla="*/ 0 h 126"/>
                <a:gd name="T14" fmla="*/ 3 w 11"/>
                <a:gd name="T15" fmla="*/ 0 h 126"/>
                <a:gd name="T16" fmla="*/ 0 w 11"/>
                <a:gd name="T17" fmla="*/ 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26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24" name="Rectangle 6"/>
            <p:cNvSpPr>
              <a:spLocks noChangeArrowheads="1"/>
            </p:cNvSpPr>
            <p:nvPr userDrawn="1"/>
          </p:nvSpPr>
          <p:spPr bwMode="auto"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25" name="Rectangle 7"/>
            <p:cNvSpPr>
              <a:spLocks noChangeArrowheads="1"/>
            </p:cNvSpPr>
            <p:nvPr userDrawn="1"/>
          </p:nvSpPr>
          <p:spPr bwMode="auto"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26" name="Freeform 8"/>
            <p:cNvSpPr>
              <a:spLocks noEditPoints="1"/>
            </p:cNvSpPr>
            <p:nvPr userDrawn="1"/>
          </p:nvSpPr>
          <p:spPr bwMode="auto">
            <a:xfrm>
              <a:off x="6486474" y="549048"/>
              <a:ext cx="3829832" cy="7868629"/>
            </a:xfrm>
            <a:custGeom>
              <a:avLst/>
              <a:gdLst>
                <a:gd name="T0" fmla="*/ 738 w 868"/>
                <a:gd name="T1" fmla="*/ 0 h 1791"/>
                <a:gd name="T2" fmla="*/ 127 w 868"/>
                <a:gd name="T3" fmla="*/ 0 h 1791"/>
                <a:gd name="T4" fmla="*/ 0 w 868"/>
                <a:gd name="T5" fmla="*/ 128 h 1791"/>
                <a:gd name="T6" fmla="*/ 0 w 868"/>
                <a:gd name="T7" fmla="*/ 1664 h 1791"/>
                <a:gd name="T8" fmla="*/ 127 w 868"/>
                <a:gd name="T9" fmla="*/ 1791 h 1791"/>
                <a:gd name="T10" fmla="*/ 738 w 868"/>
                <a:gd name="T11" fmla="*/ 1791 h 1791"/>
                <a:gd name="T12" fmla="*/ 868 w 868"/>
                <a:gd name="T13" fmla="*/ 1664 h 1791"/>
                <a:gd name="T14" fmla="*/ 868 w 868"/>
                <a:gd name="T15" fmla="*/ 128 h 1791"/>
                <a:gd name="T16" fmla="*/ 738 w 868"/>
                <a:gd name="T17" fmla="*/ 0 h 1791"/>
                <a:gd name="T18" fmla="*/ 847 w 868"/>
                <a:gd name="T19" fmla="*/ 1654 h 1791"/>
                <a:gd name="T20" fmla="*/ 732 w 868"/>
                <a:gd name="T21" fmla="*/ 1769 h 1791"/>
                <a:gd name="T22" fmla="*/ 134 w 868"/>
                <a:gd name="T23" fmla="*/ 1769 h 1791"/>
                <a:gd name="T24" fmla="*/ 19 w 868"/>
                <a:gd name="T25" fmla="*/ 1654 h 1791"/>
                <a:gd name="T26" fmla="*/ 19 w 868"/>
                <a:gd name="T27" fmla="*/ 131 h 1791"/>
                <a:gd name="T28" fmla="*/ 134 w 868"/>
                <a:gd name="T29" fmla="*/ 16 h 1791"/>
                <a:gd name="T30" fmla="*/ 732 w 868"/>
                <a:gd name="T31" fmla="*/ 16 h 1791"/>
                <a:gd name="T32" fmla="*/ 847 w 868"/>
                <a:gd name="T33" fmla="*/ 131 h 1791"/>
                <a:gd name="T34" fmla="*/ 847 w 868"/>
                <a:gd name="T35" fmla="*/ 1654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8" h="1791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6543466" y="602240"/>
              <a:ext cx="3719648" cy="7766044"/>
            </a:xfrm>
            <a:custGeom>
              <a:avLst/>
              <a:gdLst>
                <a:gd name="T0" fmla="*/ 718 w 843"/>
                <a:gd name="T1" fmla="*/ 1768 h 1768"/>
                <a:gd name="T2" fmla="*/ 120 w 843"/>
                <a:gd name="T3" fmla="*/ 1768 h 1768"/>
                <a:gd name="T4" fmla="*/ 0 w 843"/>
                <a:gd name="T5" fmla="*/ 1648 h 1768"/>
                <a:gd name="T6" fmla="*/ 0 w 843"/>
                <a:gd name="T7" fmla="*/ 120 h 1768"/>
                <a:gd name="T8" fmla="*/ 120 w 843"/>
                <a:gd name="T9" fmla="*/ 0 h 1768"/>
                <a:gd name="T10" fmla="*/ 718 w 843"/>
                <a:gd name="T11" fmla="*/ 0 h 1768"/>
                <a:gd name="T12" fmla="*/ 843 w 843"/>
                <a:gd name="T13" fmla="*/ 125 h 1768"/>
                <a:gd name="T14" fmla="*/ 843 w 843"/>
                <a:gd name="T15" fmla="*/ 1643 h 1768"/>
                <a:gd name="T16" fmla="*/ 718 w 843"/>
                <a:gd name="T17" fmla="*/ 1768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1768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28" name="Rectangle 10"/>
            <p:cNvSpPr>
              <a:spLocks noChangeArrowheads="1"/>
            </p:cNvSpPr>
            <p:nvPr userDrawn="1"/>
          </p:nvSpPr>
          <p:spPr bwMode="auto"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pic>
          <p:nvPicPr>
            <p:cNvPr id="29" name="Picture 1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Oval 29"/>
            <p:cNvSpPr>
              <a:spLocks noChangeArrowheads="1"/>
            </p:cNvSpPr>
            <p:nvPr userDrawn="1"/>
          </p:nvSpPr>
          <p:spPr bwMode="auto"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1" name="Oval 30"/>
            <p:cNvSpPr>
              <a:spLocks noChangeArrowheads="1"/>
            </p:cNvSpPr>
            <p:nvPr userDrawn="1"/>
          </p:nvSpPr>
          <p:spPr bwMode="auto"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auto">
            <a:xfrm>
              <a:off x="8089836" y="993582"/>
              <a:ext cx="615509" cy="83588"/>
            </a:xfrm>
            <a:custGeom>
              <a:avLst/>
              <a:gdLst>
                <a:gd name="T0" fmla="*/ 130 w 139"/>
                <a:gd name="T1" fmla="*/ 19 h 19"/>
                <a:gd name="T2" fmla="*/ 10 w 139"/>
                <a:gd name="T3" fmla="*/ 19 h 19"/>
                <a:gd name="T4" fmla="*/ 0 w 139"/>
                <a:gd name="T5" fmla="*/ 9 h 19"/>
                <a:gd name="T6" fmla="*/ 0 w 139"/>
                <a:gd name="T7" fmla="*/ 9 h 19"/>
                <a:gd name="T8" fmla="*/ 10 w 139"/>
                <a:gd name="T9" fmla="*/ 0 h 19"/>
                <a:gd name="T10" fmla="*/ 130 w 139"/>
                <a:gd name="T11" fmla="*/ 0 h 19"/>
                <a:gd name="T12" fmla="*/ 139 w 139"/>
                <a:gd name="T13" fmla="*/ 9 h 19"/>
                <a:gd name="T14" fmla="*/ 139 w 139"/>
                <a:gd name="T15" fmla="*/ 9 h 19"/>
                <a:gd name="T16" fmla="*/ 130 w 13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auto">
            <a:xfrm>
              <a:off x="6467477" y="1536901"/>
              <a:ext cx="56992" cy="338150"/>
            </a:xfrm>
            <a:custGeom>
              <a:avLst/>
              <a:gdLst>
                <a:gd name="T0" fmla="*/ 0 w 13"/>
                <a:gd name="T1" fmla="*/ 4 h 77"/>
                <a:gd name="T2" fmla="*/ 0 w 13"/>
                <a:gd name="T3" fmla="*/ 73 h 77"/>
                <a:gd name="T4" fmla="*/ 4 w 13"/>
                <a:gd name="T5" fmla="*/ 77 h 77"/>
                <a:gd name="T6" fmla="*/ 9 w 13"/>
                <a:gd name="T7" fmla="*/ 77 h 77"/>
                <a:gd name="T8" fmla="*/ 13 w 13"/>
                <a:gd name="T9" fmla="*/ 73 h 77"/>
                <a:gd name="T10" fmla="*/ 13 w 13"/>
                <a:gd name="T11" fmla="*/ 4 h 77"/>
                <a:gd name="T12" fmla="*/ 9 w 13"/>
                <a:gd name="T13" fmla="*/ 0 h 77"/>
                <a:gd name="T14" fmla="*/ 4 w 13"/>
                <a:gd name="T15" fmla="*/ 0 h 77"/>
                <a:gd name="T16" fmla="*/ 0 w 13"/>
                <a:gd name="T17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7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4" name="Freeform 33"/>
            <p:cNvSpPr>
              <a:spLocks/>
            </p:cNvSpPr>
            <p:nvPr userDrawn="1"/>
          </p:nvSpPr>
          <p:spPr bwMode="auto">
            <a:xfrm>
              <a:off x="6467477" y="2232197"/>
              <a:ext cx="56992" cy="577514"/>
            </a:xfrm>
            <a:custGeom>
              <a:avLst/>
              <a:gdLst>
                <a:gd name="T0" fmla="*/ 0 w 13"/>
                <a:gd name="T1" fmla="*/ 4 h 131"/>
                <a:gd name="T2" fmla="*/ 0 w 13"/>
                <a:gd name="T3" fmla="*/ 127 h 131"/>
                <a:gd name="T4" fmla="*/ 4 w 13"/>
                <a:gd name="T5" fmla="*/ 131 h 131"/>
                <a:gd name="T6" fmla="*/ 9 w 13"/>
                <a:gd name="T7" fmla="*/ 131 h 131"/>
                <a:gd name="T8" fmla="*/ 13 w 13"/>
                <a:gd name="T9" fmla="*/ 127 h 131"/>
                <a:gd name="T10" fmla="*/ 13 w 13"/>
                <a:gd name="T11" fmla="*/ 4 h 131"/>
                <a:gd name="T12" fmla="*/ 9 w 13"/>
                <a:gd name="T13" fmla="*/ 0 h 131"/>
                <a:gd name="T14" fmla="*/ 4 w 13"/>
                <a:gd name="T15" fmla="*/ 0 h 131"/>
                <a:gd name="T16" fmla="*/ 0 w 13"/>
                <a:gd name="T17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1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5" name="Freeform 34"/>
            <p:cNvSpPr>
              <a:spLocks/>
            </p:cNvSpPr>
            <p:nvPr userDrawn="1"/>
          </p:nvSpPr>
          <p:spPr bwMode="auto">
            <a:xfrm>
              <a:off x="6467477" y="2950291"/>
              <a:ext cx="56992" cy="569915"/>
            </a:xfrm>
            <a:custGeom>
              <a:avLst/>
              <a:gdLst>
                <a:gd name="T0" fmla="*/ 0 w 13"/>
                <a:gd name="T1" fmla="*/ 3 h 130"/>
                <a:gd name="T2" fmla="*/ 0 w 13"/>
                <a:gd name="T3" fmla="*/ 127 h 130"/>
                <a:gd name="T4" fmla="*/ 4 w 13"/>
                <a:gd name="T5" fmla="*/ 130 h 130"/>
                <a:gd name="T6" fmla="*/ 9 w 13"/>
                <a:gd name="T7" fmla="*/ 130 h 130"/>
                <a:gd name="T8" fmla="*/ 13 w 13"/>
                <a:gd name="T9" fmla="*/ 127 h 130"/>
                <a:gd name="T10" fmla="*/ 13 w 13"/>
                <a:gd name="T11" fmla="*/ 3 h 130"/>
                <a:gd name="T12" fmla="*/ 9 w 13"/>
                <a:gd name="T13" fmla="*/ 0 h 130"/>
                <a:gd name="T14" fmla="*/ 4 w 13"/>
                <a:gd name="T15" fmla="*/ 0 h 130"/>
                <a:gd name="T16" fmla="*/ 0 w 13"/>
                <a:gd name="T17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0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 userDrawn="1"/>
          </p:nvSpPr>
          <p:spPr bwMode="auto"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 userDrawn="1"/>
          </p:nvSpPr>
          <p:spPr bwMode="auto"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8" name="Rectangle 37"/>
            <p:cNvSpPr>
              <a:spLocks noChangeArrowheads="1"/>
            </p:cNvSpPr>
            <p:nvPr userDrawn="1"/>
          </p:nvSpPr>
          <p:spPr bwMode="auto"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39" name="Rectangle 38"/>
            <p:cNvSpPr>
              <a:spLocks noChangeArrowheads="1"/>
            </p:cNvSpPr>
            <p:nvPr userDrawn="1"/>
          </p:nvSpPr>
          <p:spPr bwMode="auto"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40" name="Oval 39"/>
            <p:cNvSpPr>
              <a:spLocks noChangeArrowheads="1"/>
            </p:cNvSpPr>
            <p:nvPr userDrawn="1"/>
          </p:nvSpPr>
          <p:spPr bwMode="auto"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</p:grpSp>
      <p:grpSp>
        <p:nvGrpSpPr>
          <p:cNvPr id="41" name="Group 40"/>
          <p:cNvGrpSpPr/>
          <p:nvPr userDrawn="1"/>
        </p:nvGrpSpPr>
        <p:grpSpPr>
          <a:xfrm>
            <a:off x="8879615" y="731462"/>
            <a:ext cx="2662371" cy="5395077"/>
            <a:chOff x="6467477" y="549048"/>
            <a:chExt cx="3883024" cy="7868629"/>
          </a:xfrm>
        </p:grpSpPr>
        <p:sp>
          <p:nvSpPr>
            <p:cNvPr id="42" name="Freeform 5"/>
            <p:cNvSpPr>
              <a:spLocks/>
            </p:cNvSpPr>
            <p:nvPr userDrawn="1"/>
          </p:nvSpPr>
          <p:spPr bwMode="auto">
            <a:xfrm>
              <a:off x="10301108" y="2201802"/>
              <a:ext cx="49393" cy="554717"/>
            </a:xfrm>
            <a:custGeom>
              <a:avLst/>
              <a:gdLst>
                <a:gd name="T0" fmla="*/ 0 w 11"/>
                <a:gd name="T1" fmla="*/ 4 h 126"/>
                <a:gd name="T2" fmla="*/ 0 w 11"/>
                <a:gd name="T3" fmla="*/ 123 h 126"/>
                <a:gd name="T4" fmla="*/ 3 w 11"/>
                <a:gd name="T5" fmla="*/ 126 h 126"/>
                <a:gd name="T6" fmla="*/ 8 w 11"/>
                <a:gd name="T7" fmla="*/ 126 h 126"/>
                <a:gd name="T8" fmla="*/ 11 w 11"/>
                <a:gd name="T9" fmla="*/ 123 h 126"/>
                <a:gd name="T10" fmla="*/ 11 w 11"/>
                <a:gd name="T11" fmla="*/ 4 h 126"/>
                <a:gd name="T12" fmla="*/ 8 w 11"/>
                <a:gd name="T13" fmla="*/ 0 h 126"/>
                <a:gd name="T14" fmla="*/ 3 w 11"/>
                <a:gd name="T15" fmla="*/ 0 h 126"/>
                <a:gd name="T16" fmla="*/ 0 w 11"/>
                <a:gd name="T17" fmla="*/ 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26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43" name="Rectangle 6"/>
            <p:cNvSpPr>
              <a:spLocks noChangeArrowheads="1"/>
            </p:cNvSpPr>
            <p:nvPr userDrawn="1"/>
          </p:nvSpPr>
          <p:spPr bwMode="auto"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44" name="Rectangle 7"/>
            <p:cNvSpPr>
              <a:spLocks noChangeArrowheads="1"/>
            </p:cNvSpPr>
            <p:nvPr userDrawn="1"/>
          </p:nvSpPr>
          <p:spPr bwMode="auto"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45" name="Freeform 8"/>
            <p:cNvSpPr>
              <a:spLocks noEditPoints="1"/>
            </p:cNvSpPr>
            <p:nvPr userDrawn="1"/>
          </p:nvSpPr>
          <p:spPr bwMode="auto">
            <a:xfrm>
              <a:off x="6486474" y="549048"/>
              <a:ext cx="3829832" cy="7868629"/>
            </a:xfrm>
            <a:custGeom>
              <a:avLst/>
              <a:gdLst>
                <a:gd name="T0" fmla="*/ 738 w 868"/>
                <a:gd name="T1" fmla="*/ 0 h 1791"/>
                <a:gd name="T2" fmla="*/ 127 w 868"/>
                <a:gd name="T3" fmla="*/ 0 h 1791"/>
                <a:gd name="T4" fmla="*/ 0 w 868"/>
                <a:gd name="T5" fmla="*/ 128 h 1791"/>
                <a:gd name="T6" fmla="*/ 0 w 868"/>
                <a:gd name="T7" fmla="*/ 1664 h 1791"/>
                <a:gd name="T8" fmla="*/ 127 w 868"/>
                <a:gd name="T9" fmla="*/ 1791 h 1791"/>
                <a:gd name="T10" fmla="*/ 738 w 868"/>
                <a:gd name="T11" fmla="*/ 1791 h 1791"/>
                <a:gd name="T12" fmla="*/ 868 w 868"/>
                <a:gd name="T13" fmla="*/ 1664 h 1791"/>
                <a:gd name="T14" fmla="*/ 868 w 868"/>
                <a:gd name="T15" fmla="*/ 128 h 1791"/>
                <a:gd name="T16" fmla="*/ 738 w 868"/>
                <a:gd name="T17" fmla="*/ 0 h 1791"/>
                <a:gd name="T18" fmla="*/ 847 w 868"/>
                <a:gd name="T19" fmla="*/ 1654 h 1791"/>
                <a:gd name="T20" fmla="*/ 732 w 868"/>
                <a:gd name="T21" fmla="*/ 1769 h 1791"/>
                <a:gd name="T22" fmla="*/ 134 w 868"/>
                <a:gd name="T23" fmla="*/ 1769 h 1791"/>
                <a:gd name="T24" fmla="*/ 19 w 868"/>
                <a:gd name="T25" fmla="*/ 1654 h 1791"/>
                <a:gd name="T26" fmla="*/ 19 w 868"/>
                <a:gd name="T27" fmla="*/ 131 h 1791"/>
                <a:gd name="T28" fmla="*/ 134 w 868"/>
                <a:gd name="T29" fmla="*/ 16 h 1791"/>
                <a:gd name="T30" fmla="*/ 732 w 868"/>
                <a:gd name="T31" fmla="*/ 16 h 1791"/>
                <a:gd name="T32" fmla="*/ 847 w 868"/>
                <a:gd name="T33" fmla="*/ 131 h 1791"/>
                <a:gd name="T34" fmla="*/ 847 w 868"/>
                <a:gd name="T35" fmla="*/ 1654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8" h="1791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46" name="Freeform 9"/>
            <p:cNvSpPr>
              <a:spLocks/>
            </p:cNvSpPr>
            <p:nvPr userDrawn="1"/>
          </p:nvSpPr>
          <p:spPr bwMode="auto">
            <a:xfrm>
              <a:off x="6543466" y="602240"/>
              <a:ext cx="3719648" cy="7766044"/>
            </a:xfrm>
            <a:custGeom>
              <a:avLst/>
              <a:gdLst>
                <a:gd name="T0" fmla="*/ 718 w 843"/>
                <a:gd name="T1" fmla="*/ 1768 h 1768"/>
                <a:gd name="T2" fmla="*/ 120 w 843"/>
                <a:gd name="T3" fmla="*/ 1768 h 1768"/>
                <a:gd name="T4" fmla="*/ 0 w 843"/>
                <a:gd name="T5" fmla="*/ 1648 h 1768"/>
                <a:gd name="T6" fmla="*/ 0 w 843"/>
                <a:gd name="T7" fmla="*/ 120 h 1768"/>
                <a:gd name="T8" fmla="*/ 120 w 843"/>
                <a:gd name="T9" fmla="*/ 0 h 1768"/>
                <a:gd name="T10" fmla="*/ 718 w 843"/>
                <a:gd name="T11" fmla="*/ 0 h 1768"/>
                <a:gd name="T12" fmla="*/ 843 w 843"/>
                <a:gd name="T13" fmla="*/ 125 h 1768"/>
                <a:gd name="T14" fmla="*/ 843 w 843"/>
                <a:gd name="T15" fmla="*/ 1643 h 1768"/>
                <a:gd name="T16" fmla="*/ 718 w 843"/>
                <a:gd name="T17" fmla="*/ 1768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1768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47" name="Rectangle 10"/>
            <p:cNvSpPr>
              <a:spLocks noChangeArrowheads="1"/>
            </p:cNvSpPr>
            <p:nvPr userDrawn="1"/>
          </p:nvSpPr>
          <p:spPr bwMode="auto"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pic>
          <p:nvPicPr>
            <p:cNvPr id="48" name="Picture 1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" name="Oval 48"/>
            <p:cNvSpPr>
              <a:spLocks noChangeArrowheads="1"/>
            </p:cNvSpPr>
            <p:nvPr userDrawn="1"/>
          </p:nvSpPr>
          <p:spPr bwMode="auto"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0" name="Oval 49"/>
            <p:cNvSpPr>
              <a:spLocks noChangeArrowheads="1"/>
            </p:cNvSpPr>
            <p:nvPr userDrawn="1"/>
          </p:nvSpPr>
          <p:spPr bwMode="auto"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1" name="Freeform 50"/>
            <p:cNvSpPr>
              <a:spLocks/>
            </p:cNvSpPr>
            <p:nvPr userDrawn="1"/>
          </p:nvSpPr>
          <p:spPr bwMode="auto">
            <a:xfrm>
              <a:off x="8089836" y="993582"/>
              <a:ext cx="615509" cy="83588"/>
            </a:xfrm>
            <a:custGeom>
              <a:avLst/>
              <a:gdLst>
                <a:gd name="T0" fmla="*/ 130 w 139"/>
                <a:gd name="T1" fmla="*/ 19 h 19"/>
                <a:gd name="T2" fmla="*/ 10 w 139"/>
                <a:gd name="T3" fmla="*/ 19 h 19"/>
                <a:gd name="T4" fmla="*/ 0 w 139"/>
                <a:gd name="T5" fmla="*/ 9 h 19"/>
                <a:gd name="T6" fmla="*/ 0 w 139"/>
                <a:gd name="T7" fmla="*/ 9 h 19"/>
                <a:gd name="T8" fmla="*/ 10 w 139"/>
                <a:gd name="T9" fmla="*/ 0 h 19"/>
                <a:gd name="T10" fmla="*/ 130 w 139"/>
                <a:gd name="T11" fmla="*/ 0 h 19"/>
                <a:gd name="T12" fmla="*/ 139 w 139"/>
                <a:gd name="T13" fmla="*/ 9 h 19"/>
                <a:gd name="T14" fmla="*/ 139 w 139"/>
                <a:gd name="T15" fmla="*/ 9 h 19"/>
                <a:gd name="T16" fmla="*/ 130 w 13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2" name="Freeform 51"/>
            <p:cNvSpPr>
              <a:spLocks/>
            </p:cNvSpPr>
            <p:nvPr userDrawn="1"/>
          </p:nvSpPr>
          <p:spPr bwMode="auto">
            <a:xfrm>
              <a:off x="6467477" y="1536901"/>
              <a:ext cx="56992" cy="338150"/>
            </a:xfrm>
            <a:custGeom>
              <a:avLst/>
              <a:gdLst>
                <a:gd name="T0" fmla="*/ 0 w 13"/>
                <a:gd name="T1" fmla="*/ 4 h 77"/>
                <a:gd name="T2" fmla="*/ 0 w 13"/>
                <a:gd name="T3" fmla="*/ 73 h 77"/>
                <a:gd name="T4" fmla="*/ 4 w 13"/>
                <a:gd name="T5" fmla="*/ 77 h 77"/>
                <a:gd name="T6" fmla="*/ 9 w 13"/>
                <a:gd name="T7" fmla="*/ 77 h 77"/>
                <a:gd name="T8" fmla="*/ 13 w 13"/>
                <a:gd name="T9" fmla="*/ 73 h 77"/>
                <a:gd name="T10" fmla="*/ 13 w 13"/>
                <a:gd name="T11" fmla="*/ 4 h 77"/>
                <a:gd name="T12" fmla="*/ 9 w 13"/>
                <a:gd name="T13" fmla="*/ 0 h 77"/>
                <a:gd name="T14" fmla="*/ 4 w 13"/>
                <a:gd name="T15" fmla="*/ 0 h 77"/>
                <a:gd name="T16" fmla="*/ 0 w 13"/>
                <a:gd name="T17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7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auto">
            <a:xfrm>
              <a:off x="6467477" y="2232197"/>
              <a:ext cx="56992" cy="577514"/>
            </a:xfrm>
            <a:custGeom>
              <a:avLst/>
              <a:gdLst>
                <a:gd name="T0" fmla="*/ 0 w 13"/>
                <a:gd name="T1" fmla="*/ 4 h 131"/>
                <a:gd name="T2" fmla="*/ 0 w 13"/>
                <a:gd name="T3" fmla="*/ 127 h 131"/>
                <a:gd name="T4" fmla="*/ 4 w 13"/>
                <a:gd name="T5" fmla="*/ 131 h 131"/>
                <a:gd name="T6" fmla="*/ 9 w 13"/>
                <a:gd name="T7" fmla="*/ 131 h 131"/>
                <a:gd name="T8" fmla="*/ 13 w 13"/>
                <a:gd name="T9" fmla="*/ 127 h 131"/>
                <a:gd name="T10" fmla="*/ 13 w 13"/>
                <a:gd name="T11" fmla="*/ 4 h 131"/>
                <a:gd name="T12" fmla="*/ 9 w 13"/>
                <a:gd name="T13" fmla="*/ 0 h 131"/>
                <a:gd name="T14" fmla="*/ 4 w 13"/>
                <a:gd name="T15" fmla="*/ 0 h 131"/>
                <a:gd name="T16" fmla="*/ 0 w 13"/>
                <a:gd name="T17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1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auto">
            <a:xfrm>
              <a:off x="6467477" y="2950291"/>
              <a:ext cx="56992" cy="569915"/>
            </a:xfrm>
            <a:custGeom>
              <a:avLst/>
              <a:gdLst>
                <a:gd name="T0" fmla="*/ 0 w 13"/>
                <a:gd name="T1" fmla="*/ 3 h 130"/>
                <a:gd name="T2" fmla="*/ 0 w 13"/>
                <a:gd name="T3" fmla="*/ 127 h 130"/>
                <a:gd name="T4" fmla="*/ 4 w 13"/>
                <a:gd name="T5" fmla="*/ 130 h 130"/>
                <a:gd name="T6" fmla="*/ 9 w 13"/>
                <a:gd name="T7" fmla="*/ 130 h 130"/>
                <a:gd name="T8" fmla="*/ 13 w 13"/>
                <a:gd name="T9" fmla="*/ 127 h 130"/>
                <a:gd name="T10" fmla="*/ 13 w 13"/>
                <a:gd name="T11" fmla="*/ 3 h 130"/>
                <a:gd name="T12" fmla="*/ 9 w 13"/>
                <a:gd name="T13" fmla="*/ 0 h 130"/>
                <a:gd name="T14" fmla="*/ 4 w 13"/>
                <a:gd name="T15" fmla="*/ 0 h 130"/>
                <a:gd name="T16" fmla="*/ 0 w 13"/>
                <a:gd name="T17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0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5" name="Rectangle 54"/>
            <p:cNvSpPr>
              <a:spLocks noChangeArrowheads="1"/>
            </p:cNvSpPr>
            <p:nvPr userDrawn="1"/>
          </p:nvSpPr>
          <p:spPr bwMode="auto"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6" name="Rectangle 55"/>
            <p:cNvSpPr>
              <a:spLocks noChangeArrowheads="1"/>
            </p:cNvSpPr>
            <p:nvPr userDrawn="1"/>
          </p:nvSpPr>
          <p:spPr bwMode="auto"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7" name="Rectangle 56"/>
            <p:cNvSpPr>
              <a:spLocks noChangeArrowheads="1"/>
            </p:cNvSpPr>
            <p:nvPr userDrawn="1"/>
          </p:nvSpPr>
          <p:spPr bwMode="auto"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8" name="Rectangle 57"/>
            <p:cNvSpPr>
              <a:spLocks noChangeArrowheads="1"/>
            </p:cNvSpPr>
            <p:nvPr userDrawn="1"/>
          </p:nvSpPr>
          <p:spPr bwMode="auto"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59" name="Oval 58"/>
            <p:cNvSpPr>
              <a:spLocks noChangeArrowheads="1"/>
            </p:cNvSpPr>
            <p:nvPr userDrawn="1"/>
          </p:nvSpPr>
          <p:spPr bwMode="auto"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</p:grpSp>
      <p:sp>
        <p:nvSpPr>
          <p:cNvPr id="6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4913304" y="1385332"/>
            <a:ext cx="2331529" cy="4056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6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9041128" y="1385332"/>
            <a:ext cx="2331529" cy="4056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6807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- Fullscreen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Freeform 438"/>
          <p:cNvSpPr>
            <a:spLocks/>
          </p:cNvSpPr>
          <p:nvPr userDrawn="1"/>
        </p:nvSpPr>
        <p:spPr bwMode="auto">
          <a:xfrm>
            <a:off x="1051444" y="545122"/>
            <a:ext cx="10091632" cy="6312878"/>
          </a:xfrm>
          <a:custGeom>
            <a:avLst/>
            <a:gdLst>
              <a:gd name="connsiteX0" fmla="*/ 348984 w 10091632"/>
              <a:gd name="connsiteY0" fmla="*/ 0 h 6312878"/>
              <a:gd name="connsiteX1" fmla="*/ 9742648 w 10091632"/>
              <a:gd name="connsiteY1" fmla="*/ 0 h 6312878"/>
              <a:gd name="connsiteX2" fmla="*/ 10091632 w 10091632"/>
              <a:gd name="connsiteY2" fmla="*/ 348762 h 6312878"/>
              <a:gd name="connsiteX3" fmla="*/ 10091632 w 10091632"/>
              <a:gd name="connsiteY3" fmla="*/ 6312878 h 6312878"/>
              <a:gd name="connsiteX4" fmla="*/ 0 w 10091632"/>
              <a:gd name="connsiteY4" fmla="*/ 6312878 h 6312878"/>
              <a:gd name="connsiteX5" fmla="*/ 0 w 10091632"/>
              <a:gd name="connsiteY5" fmla="*/ 6096526 h 6312878"/>
              <a:gd name="connsiteX6" fmla="*/ 0 w 10091632"/>
              <a:gd name="connsiteY6" fmla="*/ 348762 h 6312878"/>
              <a:gd name="connsiteX7" fmla="*/ 348984 w 10091632"/>
              <a:gd name="connsiteY7" fmla="*/ 0 h 6312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91632" h="6312878">
                <a:moveTo>
                  <a:pt x="348984" y="0"/>
                </a:moveTo>
                <a:cubicBezTo>
                  <a:pt x="9742648" y="0"/>
                  <a:pt x="9742648" y="0"/>
                  <a:pt x="9742648" y="0"/>
                </a:cubicBezTo>
                <a:cubicBezTo>
                  <a:pt x="9933811" y="0"/>
                  <a:pt x="10091632" y="157720"/>
                  <a:pt x="10091632" y="348762"/>
                </a:cubicBezTo>
                <a:lnTo>
                  <a:pt x="10091632" y="6312878"/>
                </a:lnTo>
                <a:lnTo>
                  <a:pt x="0" y="6312878"/>
                </a:lnTo>
                <a:lnTo>
                  <a:pt x="0" y="6096526"/>
                </a:lnTo>
                <a:cubicBezTo>
                  <a:pt x="0" y="348762"/>
                  <a:pt x="0" y="348762"/>
                  <a:pt x="0" y="348762"/>
                </a:cubicBezTo>
                <a:cubicBezTo>
                  <a:pt x="0" y="157720"/>
                  <a:pt x="157821" y="0"/>
                  <a:pt x="348984" y="0"/>
                </a:cubicBezTo>
                <a:close/>
              </a:path>
            </a:pathLst>
          </a:custGeom>
          <a:solidFill>
            <a:srgbClr val="3335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440" name="Freeform 439"/>
          <p:cNvSpPr>
            <a:spLocks/>
          </p:cNvSpPr>
          <p:nvPr userDrawn="1"/>
        </p:nvSpPr>
        <p:spPr bwMode="auto">
          <a:xfrm>
            <a:off x="1060009" y="553688"/>
            <a:ext cx="10074498" cy="6304312"/>
          </a:xfrm>
          <a:custGeom>
            <a:avLst/>
            <a:gdLst>
              <a:gd name="connsiteX0" fmla="*/ 340040 w 10074498"/>
              <a:gd name="connsiteY0" fmla="*/ 0 h 6304312"/>
              <a:gd name="connsiteX1" fmla="*/ 9732236 w 10074498"/>
              <a:gd name="connsiteY1" fmla="*/ 0 h 6304312"/>
              <a:gd name="connsiteX2" fmla="*/ 10074498 w 10074498"/>
              <a:gd name="connsiteY2" fmla="*/ 341881 h 6304312"/>
              <a:gd name="connsiteX3" fmla="*/ 10074498 w 10074498"/>
              <a:gd name="connsiteY3" fmla="*/ 6236397 h 6304312"/>
              <a:gd name="connsiteX4" fmla="*/ 10074498 w 10074498"/>
              <a:gd name="connsiteY4" fmla="*/ 6304312 h 6304312"/>
              <a:gd name="connsiteX5" fmla="*/ 0 w 10074498"/>
              <a:gd name="connsiteY5" fmla="*/ 6304312 h 6304312"/>
              <a:gd name="connsiteX6" fmla="*/ 0 w 10074498"/>
              <a:gd name="connsiteY6" fmla="*/ 6086003 h 6304312"/>
              <a:gd name="connsiteX7" fmla="*/ 0 w 10074498"/>
              <a:gd name="connsiteY7" fmla="*/ 341881 h 6304312"/>
              <a:gd name="connsiteX8" fmla="*/ 340040 w 10074498"/>
              <a:gd name="connsiteY8" fmla="*/ 0 h 6304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74498" h="6304312">
                <a:moveTo>
                  <a:pt x="340040" y="0"/>
                </a:moveTo>
                <a:cubicBezTo>
                  <a:pt x="9732236" y="0"/>
                  <a:pt x="9732236" y="0"/>
                  <a:pt x="9732236" y="0"/>
                </a:cubicBezTo>
                <a:cubicBezTo>
                  <a:pt x="9921147" y="0"/>
                  <a:pt x="10074498" y="153180"/>
                  <a:pt x="10074498" y="341881"/>
                </a:cubicBezTo>
                <a:cubicBezTo>
                  <a:pt x="10074498" y="4093270"/>
                  <a:pt x="10074498" y="5617272"/>
                  <a:pt x="10074498" y="6236397"/>
                </a:cubicBezTo>
                <a:lnTo>
                  <a:pt x="10074498" y="6304312"/>
                </a:lnTo>
                <a:lnTo>
                  <a:pt x="0" y="6304312"/>
                </a:lnTo>
                <a:lnTo>
                  <a:pt x="0" y="6086003"/>
                </a:lnTo>
                <a:cubicBezTo>
                  <a:pt x="0" y="341881"/>
                  <a:pt x="0" y="341881"/>
                  <a:pt x="0" y="341881"/>
                </a:cubicBezTo>
                <a:cubicBezTo>
                  <a:pt x="0" y="153180"/>
                  <a:pt x="153351" y="0"/>
                  <a:pt x="340040" y="0"/>
                </a:cubicBezTo>
                <a:close/>
              </a:path>
            </a:pathLst>
          </a:custGeom>
          <a:solidFill>
            <a:srgbClr val="0101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441" name="Oval 398"/>
          <p:cNvSpPr>
            <a:spLocks noChangeArrowheads="1"/>
          </p:cNvSpPr>
          <p:nvPr userDrawn="1"/>
        </p:nvSpPr>
        <p:spPr bwMode="auto">
          <a:xfrm>
            <a:off x="6060137" y="770713"/>
            <a:ext cx="79956" cy="79956"/>
          </a:xfrm>
          <a:prstGeom prst="ellipse">
            <a:avLst/>
          </a:prstGeom>
          <a:solidFill>
            <a:srgbClr val="1919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442" name="Oval 399"/>
          <p:cNvSpPr>
            <a:spLocks noChangeArrowheads="1"/>
          </p:cNvSpPr>
          <p:nvPr userDrawn="1"/>
        </p:nvSpPr>
        <p:spPr bwMode="auto">
          <a:xfrm>
            <a:off x="6080125" y="790703"/>
            <a:ext cx="39978" cy="39978"/>
          </a:xfrm>
          <a:prstGeom prst="ellipse">
            <a:avLst/>
          </a:prstGeom>
          <a:solidFill>
            <a:srgbClr val="0001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443" name="Oval 400"/>
          <p:cNvSpPr>
            <a:spLocks noChangeArrowheads="1"/>
          </p:cNvSpPr>
          <p:nvPr userDrawn="1"/>
        </p:nvSpPr>
        <p:spPr bwMode="auto">
          <a:xfrm>
            <a:off x="6091547" y="793557"/>
            <a:ext cx="14279" cy="11422"/>
          </a:xfrm>
          <a:prstGeom prst="ellipse">
            <a:avLst/>
          </a:prstGeom>
          <a:solidFill>
            <a:srgbClr val="272A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444" name="Oval 401"/>
          <p:cNvSpPr>
            <a:spLocks noChangeArrowheads="1"/>
          </p:cNvSpPr>
          <p:nvPr userDrawn="1"/>
        </p:nvSpPr>
        <p:spPr bwMode="auto">
          <a:xfrm>
            <a:off x="6091547" y="813547"/>
            <a:ext cx="14279" cy="14279"/>
          </a:xfrm>
          <a:prstGeom prst="ellipse">
            <a:avLst/>
          </a:prstGeom>
          <a:solidFill>
            <a:srgbClr val="272A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445" name="Rectangle 402"/>
          <p:cNvSpPr>
            <a:spLocks noChangeArrowheads="1"/>
          </p:cNvSpPr>
          <p:nvPr userDrawn="1"/>
        </p:nvSpPr>
        <p:spPr bwMode="auto">
          <a:xfrm>
            <a:off x="1416958" y="1030572"/>
            <a:ext cx="9357748" cy="58425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1408389" y="1030572"/>
            <a:ext cx="9366317" cy="58274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7547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tex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4" name="Group 1353"/>
          <p:cNvGrpSpPr/>
          <p:nvPr userDrawn="1"/>
        </p:nvGrpSpPr>
        <p:grpSpPr>
          <a:xfrm>
            <a:off x="4084563" y="1277256"/>
            <a:ext cx="7831781" cy="4652735"/>
            <a:chOff x="4527554" y="1398588"/>
            <a:chExt cx="7137394" cy="4240211"/>
          </a:xfrm>
        </p:grpSpPr>
        <p:grpSp>
          <p:nvGrpSpPr>
            <p:cNvPr id="1353" name="Group 1352"/>
            <p:cNvGrpSpPr/>
            <p:nvPr userDrawn="1"/>
          </p:nvGrpSpPr>
          <p:grpSpPr>
            <a:xfrm>
              <a:off x="4527554" y="1398588"/>
              <a:ext cx="7137394" cy="4240211"/>
              <a:chOff x="4527471" y="1398593"/>
              <a:chExt cx="7137264" cy="4240229"/>
            </a:xfrm>
            <a:effectLst/>
          </p:grpSpPr>
          <p:sp>
            <p:nvSpPr>
              <p:cNvPr id="181" name="AutoShape 380"/>
              <p:cNvSpPr>
                <a:spLocks noChangeAspect="1" noChangeArrowheads="1" noTextEdit="1"/>
              </p:cNvSpPr>
              <p:nvPr userDrawn="1"/>
            </p:nvSpPr>
            <p:spPr bwMode="auto">
              <a:xfrm>
                <a:off x="4640179" y="1398593"/>
                <a:ext cx="6913436" cy="3981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82" name="Freeform 382"/>
              <p:cNvSpPr>
                <a:spLocks/>
              </p:cNvSpPr>
              <p:nvPr userDrawn="1"/>
            </p:nvSpPr>
            <p:spPr bwMode="auto">
              <a:xfrm>
                <a:off x="5281517" y="1400181"/>
                <a:ext cx="5648222" cy="3940191"/>
              </a:xfrm>
              <a:custGeom>
                <a:avLst/>
                <a:gdLst>
                  <a:gd name="T0" fmla="*/ 4398 w 4571"/>
                  <a:gd name="T1" fmla="*/ 3192 h 3192"/>
                  <a:gd name="T2" fmla="*/ 172 w 4571"/>
                  <a:gd name="T3" fmla="*/ 3192 h 3192"/>
                  <a:gd name="T4" fmla="*/ 0 w 4571"/>
                  <a:gd name="T5" fmla="*/ 3019 h 3192"/>
                  <a:gd name="T6" fmla="*/ 0 w 4571"/>
                  <a:gd name="T7" fmla="*/ 173 h 3192"/>
                  <a:gd name="T8" fmla="*/ 172 w 4571"/>
                  <a:gd name="T9" fmla="*/ 0 h 3192"/>
                  <a:gd name="T10" fmla="*/ 4398 w 4571"/>
                  <a:gd name="T11" fmla="*/ 0 h 3192"/>
                  <a:gd name="T12" fmla="*/ 4571 w 4571"/>
                  <a:gd name="T13" fmla="*/ 173 h 3192"/>
                  <a:gd name="T14" fmla="*/ 4571 w 4571"/>
                  <a:gd name="T15" fmla="*/ 3019 h 3192"/>
                  <a:gd name="T16" fmla="*/ 4398 w 4571"/>
                  <a:gd name="T17" fmla="*/ 3192 h 3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71" h="3192">
                    <a:moveTo>
                      <a:pt x="4398" y="3192"/>
                    </a:moveTo>
                    <a:cubicBezTo>
                      <a:pt x="172" y="3192"/>
                      <a:pt x="172" y="3192"/>
                      <a:pt x="172" y="3192"/>
                    </a:cubicBezTo>
                    <a:cubicBezTo>
                      <a:pt x="77" y="3192"/>
                      <a:pt x="0" y="3115"/>
                      <a:pt x="0" y="3019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78"/>
                      <a:pt x="77" y="0"/>
                      <a:pt x="172" y="0"/>
                    </a:cubicBezTo>
                    <a:cubicBezTo>
                      <a:pt x="4398" y="0"/>
                      <a:pt x="4398" y="0"/>
                      <a:pt x="4398" y="0"/>
                    </a:cubicBezTo>
                    <a:cubicBezTo>
                      <a:pt x="4493" y="0"/>
                      <a:pt x="4571" y="78"/>
                      <a:pt x="4571" y="173"/>
                    </a:cubicBezTo>
                    <a:cubicBezTo>
                      <a:pt x="4571" y="3019"/>
                      <a:pt x="4571" y="3019"/>
                      <a:pt x="4571" y="3019"/>
                    </a:cubicBezTo>
                    <a:cubicBezTo>
                      <a:pt x="4571" y="3115"/>
                      <a:pt x="4493" y="3192"/>
                      <a:pt x="4398" y="3192"/>
                    </a:cubicBezTo>
                    <a:close/>
                  </a:path>
                </a:pathLst>
              </a:custGeom>
              <a:solidFill>
                <a:srgbClr val="DAC1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83" name="Freeform 383"/>
              <p:cNvSpPr>
                <a:spLocks/>
              </p:cNvSpPr>
              <p:nvPr userDrawn="1"/>
            </p:nvSpPr>
            <p:spPr bwMode="auto">
              <a:xfrm>
                <a:off x="5300567" y="1419231"/>
                <a:ext cx="5610123" cy="3903680"/>
              </a:xfrm>
              <a:custGeom>
                <a:avLst/>
                <a:gdLst>
                  <a:gd name="T0" fmla="*/ 4540 w 4540"/>
                  <a:gd name="T1" fmla="*/ 3003 h 3161"/>
                  <a:gd name="T2" fmla="*/ 4383 w 4540"/>
                  <a:gd name="T3" fmla="*/ 3161 h 3161"/>
                  <a:gd name="T4" fmla="*/ 157 w 4540"/>
                  <a:gd name="T5" fmla="*/ 3161 h 3161"/>
                  <a:gd name="T6" fmla="*/ 0 w 4540"/>
                  <a:gd name="T7" fmla="*/ 3003 h 3161"/>
                  <a:gd name="T8" fmla="*/ 0 w 4540"/>
                  <a:gd name="T9" fmla="*/ 157 h 3161"/>
                  <a:gd name="T10" fmla="*/ 157 w 4540"/>
                  <a:gd name="T11" fmla="*/ 0 h 3161"/>
                  <a:gd name="T12" fmla="*/ 4383 w 4540"/>
                  <a:gd name="T13" fmla="*/ 0 h 3161"/>
                  <a:gd name="T14" fmla="*/ 4540 w 4540"/>
                  <a:gd name="T15" fmla="*/ 157 h 3161"/>
                  <a:gd name="T16" fmla="*/ 4540 w 4540"/>
                  <a:gd name="T17" fmla="*/ 3003 h 3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40" h="3161">
                    <a:moveTo>
                      <a:pt x="4540" y="3003"/>
                    </a:moveTo>
                    <a:cubicBezTo>
                      <a:pt x="4540" y="3090"/>
                      <a:pt x="4469" y="3161"/>
                      <a:pt x="4383" y="3161"/>
                    </a:cubicBezTo>
                    <a:cubicBezTo>
                      <a:pt x="157" y="3161"/>
                      <a:pt x="157" y="3161"/>
                      <a:pt x="157" y="3161"/>
                    </a:cubicBezTo>
                    <a:cubicBezTo>
                      <a:pt x="71" y="3161"/>
                      <a:pt x="0" y="3090"/>
                      <a:pt x="0" y="3003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0" y="71"/>
                      <a:pt x="71" y="0"/>
                      <a:pt x="157" y="0"/>
                    </a:cubicBezTo>
                    <a:cubicBezTo>
                      <a:pt x="4383" y="0"/>
                      <a:pt x="4383" y="0"/>
                      <a:pt x="4383" y="0"/>
                    </a:cubicBezTo>
                    <a:cubicBezTo>
                      <a:pt x="4469" y="0"/>
                      <a:pt x="4540" y="71"/>
                      <a:pt x="4540" y="157"/>
                    </a:cubicBezTo>
                    <a:lnTo>
                      <a:pt x="4540" y="3003"/>
                    </a:lnTo>
                    <a:close/>
                  </a:path>
                </a:pathLst>
              </a:custGeom>
              <a:solidFill>
                <a:srgbClr val="3335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84" name="Freeform 384"/>
              <p:cNvSpPr>
                <a:spLocks/>
              </p:cNvSpPr>
              <p:nvPr userDrawn="1"/>
            </p:nvSpPr>
            <p:spPr bwMode="auto">
              <a:xfrm>
                <a:off x="5305329" y="1423994"/>
                <a:ext cx="5600597" cy="3892566"/>
              </a:xfrm>
              <a:custGeom>
                <a:avLst/>
                <a:gdLst>
                  <a:gd name="T0" fmla="*/ 4379 w 4533"/>
                  <a:gd name="T1" fmla="*/ 3154 h 3154"/>
                  <a:gd name="T2" fmla="*/ 153 w 4533"/>
                  <a:gd name="T3" fmla="*/ 3154 h 3154"/>
                  <a:gd name="T4" fmla="*/ 0 w 4533"/>
                  <a:gd name="T5" fmla="*/ 3000 h 3154"/>
                  <a:gd name="T6" fmla="*/ 0 w 4533"/>
                  <a:gd name="T7" fmla="*/ 154 h 3154"/>
                  <a:gd name="T8" fmla="*/ 153 w 4533"/>
                  <a:gd name="T9" fmla="*/ 0 h 3154"/>
                  <a:gd name="T10" fmla="*/ 4379 w 4533"/>
                  <a:gd name="T11" fmla="*/ 0 h 3154"/>
                  <a:gd name="T12" fmla="*/ 4533 w 4533"/>
                  <a:gd name="T13" fmla="*/ 154 h 3154"/>
                  <a:gd name="T14" fmla="*/ 4533 w 4533"/>
                  <a:gd name="T15" fmla="*/ 3000 h 3154"/>
                  <a:gd name="T16" fmla="*/ 4379 w 4533"/>
                  <a:gd name="T17" fmla="*/ 3154 h 3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33" h="3154">
                    <a:moveTo>
                      <a:pt x="4379" y="3154"/>
                    </a:moveTo>
                    <a:cubicBezTo>
                      <a:pt x="153" y="3154"/>
                      <a:pt x="153" y="3154"/>
                      <a:pt x="153" y="3154"/>
                    </a:cubicBezTo>
                    <a:cubicBezTo>
                      <a:pt x="69" y="3154"/>
                      <a:pt x="0" y="3085"/>
                      <a:pt x="0" y="3000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69"/>
                      <a:pt x="69" y="0"/>
                      <a:pt x="153" y="0"/>
                    </a:cubicBezTo>
                    <a:cubicBezTo>
                      <a:pt x="4379" y="0"/>
                      <a:pt x="4379" y="0"/>
                      <a:pt x="4379" y="0"/>
                    </a:cubicBezTo>
                    <a:cubicBezTo>
                      <a:pt x="4464" y="0"/>
                      <a:pt x="4533" y="69"/>
                      <a:pt x="4533" y="154"/>
                    </a:cubicBezTo>
                    <a:cubicBezTo>
                      <a:pt x="4533" y="3000"/>
                      <a:pt x="4533" y="3000"/>
                      <a:pt x="4533" y="3000"/>
                    </a:cubicBezTo>
                    <a:cubicBezTo>
                      <a:pt x="4533" y="3085"/>
                      <a:pt x="4464" y="3154"/>
                      <a:pt x="4379" y="3154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85" name="Freeform 385"/>
              <p:cNvSpPr>
                <a:spLocks/>
              </p:cNvSpPr>
              <p:nvPr userDrawn="1"/>
            </p:nvSpPr>
            <p:spPr bwMode="auto">
              <a:xfrm>
                <a:off x="5305329" y="5089547"/>
                <a:ext cx="5600597" cy="227014"/>
              </a:xfrm>
              <a:custGeom>
                <a:avLst/>
                <a:gdLst>
                  <a:gd name="T0" fmla="*/ 0 w 4533"/>
                  <a:gd name="T1" fmla="*/ 0 h 184"/>
                  <a:gd name="T2" fmla="*/ 0 w 4533"/>
                  <a:gd name="T3" fmla="*/ 30 h 184"/>
                  <a:gd name="T4" fmla="*/ 153 w 4533"/>
                  <a:gd name="T5" fmla="*/ 184 h 184"/>
                  <a:gd name="T6" fmla="*/ 4379 w 4533"/>
                  <a:gd name="T7" fmla="*/ 184 h 184"/>
                  <a:gd name="T8" fmla="*/ 4533 w 4533"/>
                  <a:gd name="T9" fmla="*/ 30 h 184"/>
                  <a:gd name="T10" fmla="*/ 4533 w 4533"/>
                  <a:gd name="T11" fmla="*/ 0 h 184"/>
                  <a:gd name="T12" fmla="*/ 0 w 4533"/>
                  <a:gd name="T1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33" h="184">
                    <a:moveTo>
                      <a:pt x="0" y="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115"/>
                      <a:pt x="69" y="184"/>
                      <a:pt x="153" y="184"/>
                    </a:cubicBezTo>
                    <a:cubicBezTo>
                      <a:pt x="4379" y="184"/>
                      <a:pt x="4379" y="184"/>
                      <a:pt x="4379" y="184"/>
                    </a:cubicBezTo>
                    <a:cubicBezTo>
                      <a:pt x="4464" y="184"/>
                      <a:pt x="4533" y="115"/>
                      <a:pt x="4533" y="30"/>
                    </a:cubicBezTo>
                    <a:cubicBezTo>
                      <a:pt x="4533" y="0"/>
                      <a:pt x="4533" y="0"/>
                      <a:pt x="45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222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pic>
            <p:nvPicPr>
              <p:cNvPr id="429" name="Picture 428"/>
              <p:cNvPicPr>
                <a:picLocks noChangeAspect="1" noChangeArrowheads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607" r="-1630" b="-250766"/>
              <a:stretch>
                <a:fillRect/>
              </a:stretch>
            </p:blipFill>
            <p:spPr bwMode="auto">
              <a:xfrm>
                <a:off x="4527471" y="5276873"/>
                <a:ext cx="7137264" cy="361949"/>
              </a:xfrm>
              <a:custGeom>
                <a:avLst/>
                <a:gdLst>
                  <a:gd name="connsiteX0" fmla="*/ 111121 w 7137394"/>
                  <a:gd name="connsiteY0" fmla="*/ 16107 h 361948"/>
                  <a:gd name="connsiteX1" fmla="*/ 111121 w 7137394"/>
                  <a:gd name="connsiteY1" fmla="*/ 103188 h 361948"/>
                  <a:gd name="connsiteX2" fmla="*/ 732671 w 7137394"/>
                  <a:gd name="connsiteY2" fmla="*/ 103188 h 361948"/>
                  <a:gd name="connsiteX3" fmla="*/ 735009 w 7137394"/>
                  <a:gd name="connsiteY3" fmla="*/ 357186 h 361948"/>
                  <a:gd name="connsiteX4" fmla="*/ 0 w 7137394"/>
                  <a:gd name="connsiteY4" fmla="*/ 357186 h 361948"/>
                  <a:gd name="connsiteX5" fmla="*/ 7024684 w 7137394"/>
                  <a:gd name="connsiteY5" fmla="*/ 15992 h 361948"/>
                  <a:gd name="connsiteX6" fmla="*/ 7137394 w 7137394"/>
                  <a:gd name="connsiteY6" fmla="*/ 361948 h 361948"/>
                  <a:gd name="connsiteX7" fmla="*/ 6402385 w 7137394"/>
                  <a:gd name="connsiteY7" fmla="*/ 361948 h 361948"/>
                  <a:gd name="connsiteX8" fmla="*/ 6402385 w 7137394"/>
                  <a:gd name="connsiteY8" fmla="*/ 103188 h 361948"/>
                  <a:gd name="connsiteX9" fmla="*/ 7024684 w 7137394"/>
                  <a:gd name="connsiteY9" fmla="*/ 103188 h 361948"/>
                  <a:gd name="connsiteX10" fmla="*/ 111121 w 7137394"/>
                  <a:gd name="connsiteY10" fmla="*/ 0 h 361948"/>
                  <a:gd name="connsiteX11" fmla="*/ 7024684 w 7137394"/>
                  <a:gd name="connsiteY11" fmla="*/ 0 h 361948"/>
                  <a:gd name="connsiteX12" fmla="*/ 7024684 w 7137394"/>
                  <a:gd name="connsiteY12" fmla="*/ 15992 h 361948"/>
                  <a:gd name="connsiteX13" fmla="*/ 7023094 w 7137394"/>
                  <a:gd name="connsiteY13" fmla="*/ 11111 h 361948"/>
                  <a:gd name="connsiteX14" fmla="*/ 6402385 w 7137394"/>
                  <a:gd name="connsiteY14" fmla="*/ 93661 h 361948"/>
                  <a:gd name="connsiteX15" fmla="*/ 6402385 w 7137394"/>
                  <a:gd name="connsiteY15" fmla="*/ 103188 h 361948"/>
                  <a:gd name="connsiteX16" fmla="*/ 732671 w 7137394"/>
                  <a:gd name="connsiteY16" fmla="*/ 103188 h 361948"/>
                  <a:gd name="connsiteX17" fmla="*/ 732627 w 7137394"/>
                  <a:gd name="connsiteY17" fmla="*/ 98424 h 361948"/>
                  <a:gd name="connsiteX18" fmla="*/ 114300 w 7137394"/>
                  <a:gd name="connsiteY18" fmla="*/ 6349 h 361948"/>
                  <a:gd name="connsiteX19" fmla="*/ 111121 w 7137394"/>
                  <a:gd name="connsiteY19" fmla="*/ 16107 h 361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37394" h="361948">
                    <a:moveTo>
                      <a:pt x="111121" y="16107"/>
                    </a:moveTo>
                    <a:lnTo>
                      <a:pt x="111121" y="103188"/>
                    </a:lnTo>
                    <a:lnTo>
                      <a:pt x="732671" y="103188"/>
                    </a:lnTo>
                    <a:lnTo>
                      <a:pt x="735009" y="357186"/>
                    </a:lnTo>
                    <a:lnTo>
                      <a:pt x="0" y="357186"/>
                    </a:lnTo>
                    <a:close/>
                    <a:moveTo>
                      <a:pt x="7024684" y="15992"/>
                    </a:moveTo>
                    <a:lnTo>
                      <a:pt x="7137394" y="361948"/>
                    </a:lnTo>
                    <a:lnTo>
                      <a:pt x="6402385" y="361948"/>
                    </a:lnTo>
                    <a:lnTo>
                      <a:pt x="6402385" y="103188"/>
                    </a:lnTo>
                    <a:lnTo>
                      <a:pt x="7024684" y="103188"/>
                    </a:lnTo>
                    <a:close/>
                    <a:moveTo>
                      <a:pt x="111121" y="0"/>
                    </a:moveTo>
                    <a:lnTo>
                      <a:pt x="7024684" y="0"/>
                    </a:lnTo>
                    <a:lnTo>
                      <a:pt x="7024684" y="15992"/>
                    </a:lnTo>
                    <a:lnTo>
                      <a:pt x="7023094" y="11111"/>
                    </a:lnTo>
                    <a:cubicBezTo>
                      <a:pt x="6653208" y="88369"/>
                      <a:pt x="6607171" y="67203"/>
                      <a:pt x="6402385" y="93661"/>
                    </a:cubicBezTo>
                    <a:lnTo>
                      <a:pt x="6402385" y="103188"/>
                    </a:lnTo>
                    <a:lnTo>
                      <a:pt x="732671" y="103188"/>
                    </a:lnTo>
                    <a:lnTo>
                      <a:pt x="732627" y="98424"/>
                    </a:lnTo>
                    <a:cubicBezTo>
                      <a:pt x="527841" y="71966"/>
                      <a:pt x="484186" y="83607"/>
                      <a:pt x="114300" y="6349"/>
                    </a:cubicBezTo>
                    <a:lnTo>
                      <a:pt x="111121" y="16107"/>
                    </a:lnTo>
                    <a:close/>
                  </a:path>
                </a:pathLst>
              </a:custGeom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411" name="Picture 387"/>
              <p:cNvPicPr>
                <a:picLocks noChangeAspect="1" noChangeArrowheads="1"/>
              </p:cNvPicPr>
              <p:nvPr userDrawn="1"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38591" y="5238773"/>
                <a:ext cx="6913437" cy="49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86" name="Oval 388"/>
              <p:cNvSpPr>
                <a:spLocks noChangeArrowheads="1"/>
              </p:cNvSpPr>
              <p:nvPr userDrawn="1"/>
            </p:nvSpPr>
            <p:spPr bwMode="auto">
              <a:xfrm>
                <a:off x="5284693" y="5338785"/>
                <a:ext cx="57149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87" name="Oval 389"/>
              <p:cNvSpPr>
                <a:spLocks noChangeArrowheads="1"/>
              </p:cNvSpPr>
              <p:nvPr userDrawn="1"/>
            </p:nvSpPr>
            <p:spPr bwMode="auto">
              <a:xfrm>
                <a:off x="5298979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88" name="Oval 390"/>
              <p:cNvSpPr>
                <a:spLocks noChangeArrowheads="1"/>
              </p:cNvSpPr>
              <p:nvPr userDrawn="1"/>
            </p:nvSpPr>
            <p:spPr bwMode="auto">
              <a:xfrm>
                <a:off x="7224582" y="5338785"/>
                <a:ext cx="58737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89" name="Oval 391"/>
              <p:cNvSpPr>
                <a:spLocks noChangeArrowheads="1"/>
              </p:cNvSpPr>
              <p:nvPr userDrawn="1"/>
            </p:nvSpPr>
            <p:spPr bwMode="auto">
              <a:xfrm>
                <a:off x="7238869" y="5341960"/>
                <a:ext cx="30162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90" name="Oval 392"/>
              <p:cNvSpPr>
                <a:spLocks noChangeArrowheads="1"/>
              </p:cNvSpPr>
              <p:nvPr userDrawn="1"/>
            </p:nvSpPr>
            <p:spPr bwMode="auto">
              <a:xfrm>
                <a:off x="8920001" y="5338785"/>
                <a:ext cx="60324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91" name="Oval 393"/>
              <p:cNvSpPr>
                <a:spLocks noChangeArrowheads="1"/>
              </p:cNvSpPr>
              <p:nvPr userDrawn="1"/>
            </p:nvSpPr>
            <p:spPr bwMode="auto">
              <a:xfrm>
                <a:off x="8935876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344" name="Oval 394"/>
              <p:cNvSpPr>
                <a:spLocks noChangeArrowheads="1"/>
              </p:cNvSpPr>
              <p:nvPr userDrawn="1"/>
            </p:nvSpPr>
            <p:spPr bwMode="auto">
              <a:xfrm>
                <a:off x="10850366" y="5338785"/>
                <a:ext cx="58737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345" name="Oval 395"/>
              <p:cNvSpPr>
                <a:spLocks noChangeArrowheads="1"/>
              </p:cNvSpPr>
              <p:nvPr userDrawn="1"/>
            </p:nvSpPr>
            <p:spPr bwMode="auto">
              <a:xfrm>
                <a:off x="10864653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346" name="Freeform 396"/>
              <p:cNvSpPr>
                <a:spLocks/>
              </p:cNvSpPr>
              <p:nvPr userDrawn="1"/>
            </p:nvSpPr>
            <p:spPr bwMode="auto">
              <a:xfrm>
                <a:off x="4716378" y="5299098"/>
                <a:ext cx="6761040" cy="1588"/>
              </a:xfrm>
              <a:custGeom>
                <a:avLst/>
                <a:gdLst>
                  <a:gd name="T0" fmla="*/ 5467 w 5472"/>
                  <a:gd name="T1" fmla="*/ 1 h 1"/>
                  <a:gd name="T2" fmla="*/ 5472 w 5472"/>
                  <a:gd name="T3" fmla="*/ 0 h 1"/>
                  <a:gd name="T4" fmla="*/ 0 w 5472"/>
                  <a:gd name="T5" fmla="*/ 0 h 1"/>
                  <a:gd name="T6" fmla="*/ 5 w 5472"/>
                  <a:gd name="T7" fmla="*/ 1 h 1"/>
                  <a:gd name="T8" fmla="*/ 5467 w 547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72" h="1">
                    <a:moveTo>
                      <a:pt x="5467" y="1"/>
                    </a:moveTo>
                    <a:cubicBezTo>
                      <a:pt x="5469" y="1"/>
                      <a:pt x="5471" y="0"/>
                      <a:pt x="547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1"/>
                      <a:pt x="5" y="1"/>
                    </a:cubicBezTo>
                    <a:lnTo>
                      <a:pt x="5467" y="1"/>
                    </a:lnTo>
                    <a:close/>
                  </a:path>
                </a:pathLst>
              </a:custGeom>
              <a:solidFill>
                <a:srgbClr val="9A87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pic>
            <p:nvPicPr>
              <p:cNvPr id="1421" name="Picture 397"/>
              <p:cNvPicPr>
                <a:picLocks noChangeAspect="1" noChangeArrowheads="1"/>
              </p:cNvPicPr>
              <p:nvPr userDrawn="1"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30953" y="5240359"/>
                <a:ext cx="1331888" cy="63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47" name="Oval 398"/>
              <p:cNvSpPr>
                <a:spLocks noChangeArrowheads="1"/>
              </p:cNvSpPr>
              <p:nvPr userDrawn="1"/>
            </p:nvSpPr>
            <p:spPr bwMode="auto">
              <a:xfrm>
                <a:off x="8085011" y="1544645"/>
                <a:ext cx="44449" cy="44450"/>
              </a:xfrm>
              <a:prstGeom prst="ellipse">
                <a:avLst/>
              </a:prstGeom>
              <a:solidFill>
                <a:srgbClr val="1919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348" name="Oval 399"/>
              <p:cNvSpPr>
                <a:spLocks noChangeArrowheads="1"/>
              </p:cNvSpPr>
              <p:nvPr userDrawn="1"/>
            </p:nvSpPr>
            <p:spPr bwMode="auto">
              <a:xfrm>
                <a:off x="8096077" y="1555741"/>
                <a:ext cx="22224" cy="22225"/>
              </a:xfrm>
              <a:prstGeom prst="ellipse">
                <a:avLst/>
              </a:prstGeom>
              <a:solidFill>
                <a:srgbClr val="000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349" name="Oval 400"/>
              <p:cNvSpPr>
                <a:spLocks noChangeArrowheads="1"/>
              </p:cNvSpPr>
              <p:nvPr userDrawn="1"/>
            </p:nvSpPr>
            <p:spPr bwMode="auto">
              <a:xfrm>
                <a:off x="8102496" y="1557318"/>
                <a:ext cx="7938" cy="6350"/>
              </a:xfrm>
              <a:prstGeom prst="ellipse">
                <a:avLst/>
              </a:prstGeom>
              <a:solidFill>
                <a:srgbClr val="272A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  <p:sp>
            <p:nvSpPr>
              <p:cNvPr id="1350" name="Oval 401"/>
              <p:cNvSpPr>
                <a:spLocks noChangeArrowheads="1"/>
              </p:cNvSpPr>
              <p:nvPr userDrawn="1"/>
            </p:nvSpPr>
            <p:spPr bwMode="auto">
              <a:xfrm>
                <a:off x="8102601" y="1568451"/>
                <a:ext cx="7938" cy="7938"/>
              </a:xfrm>
              <a:prstGeom prst="ellipse">
                <a:avLst/>
              </a:prstGeom>
              <a:solidFill>
                <a:srgbClr val="272A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latin typeface="HelveticaNeue-UltraLight" panose="02000206000000020004" pitchFamily="50"/>
                </a:endParaRPr>
              </a:p>
            </p:txBody>
          </p:sp>
        </p:grpSp>
        <p:sp>
          <p:nvSpPr>
            <p:cNvPr id="1351" name="Rectangle 402"/>
            <p:cNvSpPr>
              <a:spLocks noChangeArrowheads="1"/>
            </p:cNvSpPr>
            <p:nvPr userDrawn="1"/>
          </p:nvSpPr>
          <p:spPr bwMode="auto">
            <a:xfrm>
              <a:off x="5503864" y="1689101"/>
              <a:ext cx="5202238" cy="32480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</p:grpSp>
      <p:sp>
        <p:nvSpPr>
          <p:cNvPr id="26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5150629" y="1596033"/>
            <a:ext cx="5713584" cy="35640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5759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- Vertical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 userDrawn="1"/>
        </p:nvGrpSpPr>
        <p:grpSpPr>
          <a:xfrm>
            <a:off x="6543324" y="587692"/>
            <a:ext cx="3849726" cy="5682616"/>
            <a:chOff x="1063625" y="116201"/>
            <a:chExt cx="2790825" cy="4119563"/>
          </a:xfrm>
        </p:grpSpPr>
        <p:sp>
          <p:nvSpPr>
            <p:cNvPr id="136" name="Freeform 135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noFill/>
            <a:ln w="38100" cap="flat">
              <a:solidFill>
                <a:srgbClr val="F9E5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38" name="Rectangle 137"/>
            <p:cNvSpPr>
              <a:spLocks noChangeArrowheads="1"/>
            </p:cNvSpPr>
            <p:nvPr/>
          </p:nvSpPr>
          <p:spPr bwMode="auto">
            <a:xfrm>
              <a:off x="1208088" y="527364"/>
              <a:ext cx="2519363" cy="33115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39" name="Oval 138"/>
            <p:cNvSpPr>
              <a:spLocks noChangeArrowheads="1"/>
            </p:cNvSpPr>
            <p:nvPr/>
          </p:nvSpPr>
          <p:spPr bwMode="auto">
            <a:xfrm>
              <a:off x="2435225" y="306701"/>
              <a:ext cx="47625" cy="46038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40" name="Oval 139"/>
            <p:cNvSpPr>
              <a:spLocks noChangeArrowheads="1"/>
            </p:cNvSpPr>
            <p:nvPr userDrawn="1"/>
          </p:nvSpPr>
          <p:spPr bwMode="auto">
            <a:xfrm>
              <a:off x="2355850" y="3934139"/>
              <a:ext cx="206375" cy="2063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F9E5D7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</p:grpSp>
      <p:sp>
        <p:nvSpPr>
          <p:cNvPr id="8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742599" y="1154858"/>
            <a:ext cx="3475265" cy="45679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696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- Horizontal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 userDrawn="1"/>
        </p:nvGrpSpPr>
        <p:grpSpPr>
          <a:xfrm rot="5400000">
            <a:off x="6543324" y="587692"/>
            <a:ext cx="3849726" cy="5682616"/>
            <a:chOff x="1063625" y="116201"/>
            <a:chExt cx="2790825" cy="4119563"/>
          </a:xfrm>
        </p:grpSpPr>
        <p:sp>
          <p:nvSpPr>
            <p:cNvPr id="136" name="Freeform 135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noFill/>
            <a:ln w="38100" cap="flat">
              <a:solidFill>
                <a:srgbClr val="F9E5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38" name="Rectangle 137"/>
            <p:cNvSpPr>
              <a:spLocks noChangeArrowheads="1"/>
            </p:cNvSpPr>
            <p:nvPr/>
          </p:nvSpPr>
          <p:spPr bwMode="auto">
            <a:xfrm>
              <a:off x="1208088" y="527364"/>
              <a:ext cx="2519363" cy="33115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39" name="Oval 138"/>
            <p:cNvSpPr>
              <a:spLocks noChangeArrowheads="1"/>
            </p:cNvSpPr>
            <p:nvPr/>
          </p:nvSpPr>
          <p:spPr bwMode="auto">
            <a:xfrm>
              <a:off x="2435225" y="306701"/>
              <a:ext cx="47625" cy="46038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  <p:sp>
          <p:nvSpPr>
            <p:cNvPr id="140" name="Oval 139"/>
            <p:cNvSpPr>
              <a:spLocks noChangeArrowheads="1"/>
            </p:cNvSpPr>
            <p:nvPr userDrawn="1"/>
          </p:nvSpPr>
          <p:spPr bwMode="auto">
            <a:xfrm>
              <a:off x="2355850" y="3934139"/>
              <a:ext cx="206375" cy="2063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F9E5D7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latin typeface="HelveticaNeue-UltraLight" panose="02000206000000020004" pitchFamily="50"/>
              </a:endParaRPr>
            </a:p>
          </p:txBody>
        </p:sp>
      </p:grpSp>
      <p:sp>
        <p:nvSpPr>
          <p:cNvPr id="8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174337" y="1703412"/>
            <a:ext cx="4567991" cy="34752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2224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 userDrawn="1"/>
        </p:nvSpPr>
        <p:spPr bwMode="auto">
          <a:xfrm>
            <a:off x="7101695" y="780836"/>
            <a:ext cx="2336627" cy="1130912"/>
          </a:xfrm>
          <a:custGeom>
            <a:avLst/>
            <a:gdLst>
              <a:gd name="T0" fmla="*/ 917 w 917"/>
              <a:gd name="T1" fmla="*/ 445 h 445"/>
              <a:gd name="T2" fmla="*/ 790 w 917"/>
              <a:gd name="T3" fmla="*/ 126 h 445"/>
              <a:gd name="T4" fmla="*/ 707 w 917"/>
              <a:gd name="T5" fmla="*/ 30 h 445"/>
              <a:gd name="T6" fmla="*/ 210 w 917"/>
              <a:gd name="T7" fmla="*/ 30 h 445"/>
              <a:gd name="T8" fmla="*/ 127 w 917"/>
              <a:gd name="T9" fmla="*/ 126 h 445"/>
              <a:gd name="T10" fmla="*/ 0 w 917"/>
              <a:gd name="T11" fmla="*/ 445 h 445"/>
              <a:gd name="T12" fmla="*/ 917 w 917"/>
              <a:gd name="T13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7" h="445">
                <a:moveTo>
                  <a:pt x="917" y="445"/>
                </a:moveTo>
                <a:cubicBezTo>
                  <a:pt x="819" y="397"/>
                  <a:pt x="813" y="348"/>
                  <a:pt x="790" y="126"/>
                </a:cubicBezTo>
                <a:cubicBezTo>
                  <a:pt x="783" y="61"/>
                  <a:pt x="779" y="43"/>
                  <a:pt x="707" y="30"/>
                </a:cubicBezTo>
                <a:cubicBezTo>
                  <a:pt x="553" y="2"/>
                  <a:pt x="374" y="0"/>
                  <a:pt x="210" y="30"/>
                </a:cubicBezTo>
                <a:cubicBezTo>
                  <a:pt x="138" y="43"/>
                  <a:pt x="134" y="61"/>
                  <a:pt x="127" y="126"/>
                </a:cubicBezTo>
                <a:cubicBezTo>
                  <a:pt x="105" y="348"/>
                  <a:pt x="98" y="397"/>
                  <a:pt x="0" y="445"/>
                </a:cubicBezTo>
                <a:cubicBezTo>
                  <a:pt x="290" y="445"/>
                  <a:pt x="628" y="445"/>
                  <a:pt x="917" y="445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5" name="Freeform 6"/>
          <p:cNvSpPr>
            <a:spLocks/>
          </p:cNvSpPr>
          <p:nvPr userDrawn="1"/>
        </p:nvSpPr>
        <p:spPr bwMode="auto">
          <a:xfrm>
            <a:off x="7101695" y="5023023"/>
            <a:ext cx="2336627" cy="1130912"/>
          </a:xfrm>
          <a:custGeom>
            <a:avLst/>
            <a:gdLst>
              <a:gd name="T0" fmla="*/ 917 w 917"/>
              <a:gd name="T1" fmla="*/ 0 h 445"/>
              <a:gd name="T2" fmla="*/ 790 w 917"/>
              <a:gd name="T3" fmla="*/ 319 h 445"/>
              <a:gd name="T4" fmla="*/ 707 w 917"/>
              <a:gd name="T5" fmla="*/ 415 h 445"/>
              <a:gd name="T6" fmla="*/ 210 w 917"/>
              <a:gd name="T7" fmla="*/ 415 h 445"/>
              <a:gd name="T8" fmla="*/ 127 w 917"/>
              <a:gd name="T9" fmla="*/ 319 h 445"/>
              <a:gd name="T10" fmla="*/ 0 w 917"/>
              <a:gd name="T11" fmla="*/ 0 h 445"/>
              <a:gd name="T12" fmla="*/ 917 w 917"/>
              <a:gd name="T13" fmla="*/ 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7" h="445">
                <a:moveTo>
                  <a:pt x="917" y="0"/>
                </a:moveTo>
                <a:cubicBezTo>
                  <a:pt x="819" y="48"/>
                  <a:pt x="813" y="97"/>
                  <a:pt x="790" y="319"/>
                </a:cubicBezTo>
                <a:cubicBezTo>
                  <a:pt x="783" y="384"/>
                  <a:pt x="779" y="402"/>
                  <a:pt x="707" y="415"/>
                </a:cubicBezTo>
                <a:cubicBezTo>
                  <a:pt x="553" y="443"/>
                  <a:pt x="374" y="445"/>
                  <a:pt x="210" y="415"/>
                </a:cubicBezTo>
                <a:cubicBezTo>
                  <a:pt x="138" y="402"/>
                  <a:pt x="134" y="384"/>
                  <a:pt x="127" y="319"/>
                </a:cubicBezTo>
                <a:cubicBezTo>
                  <a:pt x="105" y="97"/>
                  <a:pt x="98" y="48"/>
                  <a:pt x="0" y="0"/>
                </a:cubicBezTo>
                <a:cubicBezTo>
                  <a:pt x="290" y="0"/>
                  <a:pt x="628" y="0"/>
                  <a:pt x="917" y="0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6" name="Freeform 7"/>
          <p:cNvSpPr>
            <a:spLocks/>
          </p:cNvSpPr>
          <p:nvPr userDrawn="1"/>
        </p:nvSpPr>
        <p:spPr bwMode="auto">
          <a:xfrm>
            <a:off x="6857002" y="1835678"/>
            <a:ext cx="2824745" cy="3258345"/>
          </a:xfrm>
          <a:custGeom>
            <a:avLst/>
            <a:gdLst>
              <a:gd name="T0" fmla="*/ 918 w 1109"/>
              <a:gd name="T1" fmla="*/ 1282 h 1282"/>
              <a:gd name="T2" fmla="*/ 192 w 1109"/>
              <a:gd name="T3" fmla="*/ 1282 h 1282"/>
              <a:gd name="T4" fmla="*/ 0 w 1109"/>
              <a:gd name="T5" fmla="*/ 1091 h 1282"/>
              <a:gd name="T6" fmla="*/ 0 w 1109"/>
              <a:gd name="T7" fmla="*/ 192 h 1282"/>
              <a:gd name="T8" fmla="*/ 192 w 1109"/>
              <a:gd name="T9" fmla="*/ 0 h 1282"/>
              <a:gd name="T10" fmla="*/ 918 w 1109"/>
              <a:gd name="T11" fmla="*/ 0 h 1282"/>
              <a:gd name="T12" fmla="*/ 1109 w 1109"/>
              <a:gd name="T13" fmla="*/ 192 h 1282"/>
              <a:gd name="T14" fmla="*/ 1109 w 1109"/>
              <a:gd name="T15" fmla="*/ 1091 h 1282"/>
              <a:gd name="T16" fmla="*/ 918 w 1109"/>
              <a:gd name="T17" fmla="*/ 1282 h 1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09" h="1282">
                <a:moveTo>
                  <a:pt x="918" y="1282"/>
                </a:moveTo>
                <a:cubicBezTo>
                  <a:pt x="192" y="1282"/>
                  <a:pt x="192" y="1282"/>
                  <a:pt x="192" y="1282"/>
                </a:cubicBezTo>
                <a:cubicBezTo>
                  <a:pt x="86" y="1282"/>
                  <a:pt x="0" y="1197"/>
                  <a:pt x="0" y="1091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918" y="0"/>
                  <a:pt x="918" y="0"/>
                  <a:pt x="918" y="0"/>
                </a:cubicBezTo>
                <a:cubicBezTo>
                  <a:pt x="1024" y="0"/>
                  <a:pt x="1109" y="86"/>
                  <a:pt x="1109" y="192"/>
                </a:cubicBezTo>
                <a:cubicBezTo>
                  <a:pt x="1109" y="1091"/>
                  <a:pt x="1109" y="1091"/>
                  <a:pt x="1109" y="1091"/>
                </a:cubicBezTo>
                <a:cubicBezTo>
                  <a:pt x="1109" y="1197"/>
                  <a:pt x="1024" y="1282"/>
                  <a:pt x="918" y="12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7" name="Freeform 8"/>
          <p:cNvSpPr>
            <a:spLocks/>
          </p:cNvSpPr>
          <p:nvPr userDrawn="1"/>
        </p:nvSpPr>
        <p:spPr bwMode="auto">
          <a:xfrm>
            <a:off x="9582855" y="2582434"/>
            <a:ext cx="237086" cy="559117"/>
          </a:xfrm>
          <a:custGeom>
            <a:avLst/>
            <a:gdLst>
              <a:gd name="T0" fmla="*/ 92 w 93"/>
              <a:gd name="T1" fmla="*/ 111 h 220"/>
              <a:gd name="T2" fmla="*/ 92 w 93"/>
              <a:gd name="T3" fmla="*/ 108 h 220"/>
              <a:gd name="T4" fmla="*/ 93 w 93"/>
              <a:gd name="T5" fmla="*/ 108 h 220"/>
              <a:gd name="T6" fmla="*/ 63 w 93"/>
              <a:gd name="T7" fmla="*/ 0 h 220"/>
              <a:gd name="T8" fmla="*/ 47 w 93"/>
              <a:gd name="T9" fmla="*/ 0 h 220"/>
              <a:gd name="T10" fmla="*/ 24 w 93"/>
              <a:gd name="T11" fmla="*/ 14 h 220"/>
              <a:gd name="T12" fmla="*/ 8 w 93"/>
              <a:gd name="T13" fmla="*/ 43 h 220"/>
              <a:gd name="T14" fmla="*/ 0 w 93"/>
              <a:gd name="T15" fmla="*/ 71 h 220"/>
              <a:gd name="T16" fmla="*/ 0 w 93"/>
              <a:gd name="T17" fmla="*/ 109 h 220"/>
              <a:gd name="T18" fmla="*/ 0 w 93"/>
              <a:gd name="T19" fmla="*/ 109 h 220"/>
              <a:gd name="T20" fmla="*/ 0 w 93"/>
              <a:gd name="T21" fmla="*/ 148 h 220"/>
              <a:gd name="T22" fmla="*/ 8 w 93"/>
              <a:gd name="T23" fmla="*/ 176 h 220"/>
              <a:gd name="T24" fmla="*/ 23 w 93"/>
              <a:gd name="T25" fmla="*/ 206 h 220"/>
              <a:gd name="T26" fmla="*/ 47 w 93"/>
              <a:gd name="T27" fmla="*/ 220 h 220"/>
              <a:gd name="T28" fmla="*/ 63 w 93"/>
              <a:gd name="T29" fmla="*/ 220 h 220"/>
              <a:gd name="T30" fmla="*/ 93 w 93"/>
              <a:gd name="T31" fmla="*/ 112 h 220"/>
              <a:gd name="T32" fmla="*/ 92 w 93"/>
              <a:gd name="T33" fmla="*/ 112 h 220"/>
              <a:gd name="T34" fmla="*/ 92 w 93"/>
              <a:gd name="T35" fmla="*/ 111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3" h="220">
                <a:moveTo>
                  <a:pt x="92" y="111"/>
                </a:moveTo>
                <a:cubicBezTo>
                  <a:pt x="92" y="111"/>
                  <a:pt x="92" y="108"/>
                  <a:pt x="92" y="108"/>
                </a:cubicBezTo>
                <a:cubicBezTo>
                  <a:pt x="93" y="108"/>
                  <a:pt x="93" y="108"/>
                  <a:pt x="93" y="108"/>
                </a:cubicBezTo>
                <a:cubicBezTo>
                  <a:pt x="92" y="28"/>
                  <a:pt x="93" y="0"/>
                  <a:pt x="63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37" y="0"/>
                  <a:pt x="28" y="5"/>
                  <a:pt x="24" y="14"/>
                </a:cubicBezTo>
                <a:cubicBezTo>
                  <a:pt x="8" y="43"/>
                  <a:pt x="8" y="43"/>
                  <a:pt x="8" y="43"/>
                </a:cubicBezTo>
                <a:cubicBezTo>
                  <a:pt x="4" y="52"/>
                  <a:pt x="0" y="61"/>
                  <a:pt x="0" y="71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8"/>
                  <a:pt x="4" y="167"/>
                  <a:pt x="8" y="176"/>
                </a:cubicBezTo>
                <a:cubicBezTo>
                  <a:pt x="23" y="206"/>
                  <a:pt x="23" y="206"/>
                  <a:pt x="23" y="206"/>
                </a:cubicBezTo>
                <a:cubicBezTo>
                  <a:pt x="27" y="214"/>
                  <a:pt x="37" y="220"/>
                  <a:pt x="47" y="220"/>
                </a:cubicBezTo>
                <a:cubicBezTo>
                  <a:pt x="63" y="220"/>
                  <a:pt x="63" y="220"/>
                  <a:pt x="63" y="220"/>
                </a:cubicBezTo>
                <a:cubicBezTo>
                  <a:pt x="93" y="220"/>
                  <a:pt x="92" y="192"/>
                  <a:pt x="93" y="112"/>
                </a:cubicBezTo>
                <a:cubicBezTo>
                  <a:pt x="92" y="112"/>
                  <a:pt x="92" y="112"/>
                  <a:pt x="92" y="112"/>
                </a:cubicBezTo>
                <a:cubicBezTo>
                  <a:pt x="92" y="108"/>
                  <a:pt x="92" y="111"/>
                  <a:pt x="92" y="111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0" name="Freeform 9"/>
          <p:cNvSpPr>
            <a:spLocks/>
          </p:cNvSpPr>
          <p:nvPr userDrawn="1"/>
        </p:nvSpPr>
        <p:spPr bwMode="auto">
          <a:xfrm>
            <a:off x="9736264" y="2582434"/>
            <a:ext cx="83677" cy="559117"/>
          </a:xfrm>
          <a:custGeom>
            <a:avLst/>
            <a:gdLst>
              <a:gd name="T0" fmla="*/ 33 w 33"/>
              <a:gd name="T1" fmla="*/ 108 h 220"/>
              <a:gd name="T2" fmla="*/ 3 w 33"/>
              <a:gd name="T3" fmla="*/ 0 h 220"/>
              <a:gd name="T4" fmla="*/ 0 w 33"/>
              <a:gd name="T5" fmla="*/ 0 h 220"/>
              <a:gd name="T6" fmla="*/ 0 w 33"/>
              <a:gd name="T7" fmla="*/ 220 h 220"/>
              <a:gd name="T8" fmla="*/ 3 w 33"/>
              <a:gd name="T9" fmla="*/ 220 h 220"/>
              <a:gd name="T10" fmla="*/ 33 w 33"/>
              <a:gd name="T11" fmla="*/ 112 h 220"/>
              <a:gd name="T12" fmla="*/ 32 w 33"/>
              <a:gd name="T13" fmla="*/ 112 h 220"/>
              <a:gd name="T14" fmla="*/ 32 w 33"/>
              <a:gd name="T15" fmla="*/ 111 h 220"/>
              <a:gd name="T16" fmla="*/ 32 w 33"/>
              <a:gd name="T17" fmla="*/ 108 h 220"/>
              <a:gd name="T18" fmla="*/ 33 w 33"/>
              <a:gd name="T19" fmla="*/ 108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" h="220">
                <a:moveTo>
                  <a:pt x="33" y="108"/>
                </a:moveTo>
                <a:cubicBezTo>
                  <a:pt x="32" y="28"/>
                  <a:pt x="3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20"/>
                  <a:pt x="0" y="220"/>
                  <a:pt x="0" y="220"/>
                </a:cubicBezTo>
                <a:cubicBezTo>
                  <a:pt x="3" y="220"/>
                  <a:pt x="3" y="220"/>
                  <a:pt x="3" y="220"/>
                </a:cubicBezTo>
                <a:cubicBezTo>
                  <a:pt x="33" y="220"/>
                  <a:pt x="32" y="192"/>
                  <a:pt x="33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2" y="108"/>
                  <a:pt x="32" y="111"/>
                  <a:pt x="32" y="111"/>
                </a:cubicBezTo>
                <a:cubicBezTo>
                  <a:pt x="32" y="111"/>
                  <a:pt x="32" y="108"/>
                  <a:pt x="32" y="108"/>
                </a:cubicBezTo>
                <a:lnTo>
                  <a:pt x="33" y="108"/>
                </a:lnTo>
                <a:close/>
              </a:path>
            </a:pathLst>
          </a:custGeom>
          <a:solidFill>
            <a:srgbClr val="CF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1" name="Freeform 10"/>
          <p:cNvSpPr>
            <a:spLocks/>
          </p:cNvSpPr>
          <p:nvPr userDrawn="1"/>
        </p:nvSpPr>
        <p:spPr bwMode="auto">
          <a:xfrm>
            <a:off x="9582855" y="2582434"/>
            <a:ext cx="237086" cy="277657"/>
          </a:xfrm>
          <a:custGeom>
            <a:avLst/>
            <a:gdLst>
              <a:gd name="T0" fmla="*/ 47 w 93"/>
              <a:gd name="T1" fmla="*/ 0 h 109"/>
              <a:gd name="T2" fmla="*/ 24 w 93"/>
              <a:gd name="T3" fmla="*/ 14 h 109"/>
              <a:gd name="T4" fmla="*/ 8 w 93"/>
              <a:gd name="T5" fmla="*/ 43 h 109"/>
              <a:gd name="T6" fmla="*/ 0 w 93"/>
              <a:gd name="T7" fmla="*/ 71 h 109"/>
              <a:gd name="T8" fmla="*/ 0 w 93"/>
              <a:gd name="T9" fmla="*/ 109 h 109"/>
              <a:gd name="T10" fmla="*/ 0 w 93"/>
              <a:gd name="T11" fmla="*/ 109 h 109"/>
              <a:gd name="T12" fmla="*/ 0 w 93"/>
              <a:gd name="T13" fmla="*/ 108 h 109"/>
              <a:gd name="T14" fmla="*/ 93 w 93"/>
              <a:gd name="T15" fmla="*/ 108 h 109"/>
              <a:gd name="T16" fmla="*/ 63 w 93"/>
              <a:gd name="T17" fmla="*/ 0 h 109"/>
              <a:gd name="T18" fmla="*/ 47 w 93"/>
              <a:gd name="T19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3" h="109">
                <a:moveTo>
                  <a:pt x="47" y="0"/>
                </a:moveTo>
                <a:cubicBezTo>
                  <a:pt x="37" y="0"/>
                  <a:pt x="28" y="5"/>
                  <a:pt x="24" y="14"/>
                </a:cubicBezTo>
                <a:cubicBezTo>
                  <a:pt x="8" y="43"/>
                  <a:pt x="8" y="43"/>
                  <a:pt x="8" y="43"/>
                </a:cubicBezTo>
                <a:cubicBezTo>
                  <a:pt x="4" y="52"/>
                  <a:pt x="0" y="61"/>
                  <a:pt x="0" y="71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8"/>
                  <a:pt x="0" y="108"/>
                  <a:pt x="0" y="108"/>
                </a:cubicBezTo>
                <a:cubicBezTo>
                  <a:pt x="93" y="108"/>
                  <a:pt x="93" y="108"/>
                  <a:pt x="93" y="108"/>
                </a:cubicBezTo>
                <a:cubicBezTo>
                  <a:pt x="92" y="28"/>
                  <a:pt x="93" y="0"/>
                  <a:pt x="63" y="0"/>
                </a:cubicBezTo>
                <a:lnTo>
                  <a:pt x="47" y="0"/>
                </a:lnTo>
                <a:close/>
              </a:path>
            </a:pathLst>
          </a:custGeom>
          <a:solidFill>
            <a:srgbClr val="F0F1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2" name="Freeform 11"/>
          <p:cNvSpPr>
            <a:spLocks/>
          </p:cNvSpPr>
          <p:nvPr userDrawn="1"/>
        </p:nvSpPr>
        <p:spPr bwMode="auto">
          <a:xfrm>
            <a:off x="9643711" y="3551063"/>
            <a:ext cx="72267" cy="851987"/>
          </a:xfrm>
          <a:custGeom>
            <a:avLst/>
            <a:gdLst>
              <a:gd name="T0" fmla="*/ 24 w 28"/>
              <a:gd name="T1" fmla="*/ 4 h 335"/>
              <a:gd name="T2" fmla="*/ 12 w 28"/>
              <a:gd name="T3" fmla="*/ 8 h 335"/>
              <a:gd name="T4" fmla="*/ 5 w 28"/>
              <a:gd name="T5" fmla="*/ 31 h 335"/>
              <a:gd name="T6" fmla="*/ 0 w 28"/>
              <a:gd name="T7" fmla="*/ 60 h 335"/>
              <a:gd name="T8" fmla="*/ 0 w 28"/>
              <a:gd name="T9" fmla="*/ 275 h 335"/>
              <a:gd name="T10" fmla="*/ 5 w 28"/>
              <a:gd name="T11" fmla="*/ 304 h 335"/>
              <a:gd name="T12" fmla="*/ 12 w 28"/>
              <a:gd name="T13" fmla="*/ 327 h 335"/>
              <a:gd name="T14" fmla="*/ 24 w 28"/>
              <a:gd name="T15" fmla="*/ 331 h 335"/>
              <a:gd name="T16" fmla="*/ 28 w 28"/>
              <a:gd name="T17" fmla="*/ 320 h 335"/>
              <a:gd name="T18" fmla="*/ 28 w 28"/>
              <a:gd name="T19" fmla="*/ 15 h 335"/>
              <a:gd name="T20" fmla="*/ 24 w 28"/>
              <a:gd name="T21" fmla="*/ 4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" h="335">
                <a:moveTo>
                  <a:pt x="24" y="4"/>
                </a:moveTo>
                <a:cubicBezTo>
                  <a:pt x="19" y="0"/>
                  <a:pt x="13" y="2"/>
                  <a:pt x="12" y="8"/>
                </a:cubicBezTo>
                <a:cubicBezTo>
                  <a:pt x="5" y="31"/>
                  <a:pt x="5" y="31"/>
                  <a:pt x="5" y="31"/>
                </a:cubicBezTo>
                <a:cubicBezTo>
                  <a:pt x="2" y="41"/>
                  <a:pt x="0" y="50"/>
                  <a:pt x="0" y="60"/>
                </a:cubicBezTo>
                <a:cubicBezTo>
                  <a:pt x="0" y="275"/>
                  <a:pt x="0" y="275"/>
                  <a:pt x="0" y="275"/>
                </a:cubicBezTo>
                <a:cubicBezTo>
                  <a:pt x="0" y="285"/>
                  <a:pt x="2" y="294"/>
                  <a:pt x="5" y="304"/>
                </a:cubicBezTo>
                <a:cubicBezTo>
                  <a:pt x="12" y="327"/>
                  <a:pt x="12" y="327"/>
                  <a:pt x="12" y="327"/>
                </a:cubicBezTo>
                <a:cubicBezTo>
                  <a:pt x="13" y="333"/>
                  <a:pt x="19" y="335"/>
                  <a:pt x="24" y="331"/>
                </a:cubicBezTo>
                <a:cubicBezTo>
                  <a:pt x="27" y="329"/>
                  <a:pt x="28" y="325"/>
                  <a:pt x="28" y="320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0"/>
                  <a:pt x="27" y="6"/>
                  <a:pt x="24" y="4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3" name="Freeform 12"/>
          <p:cNvSpPr>
            <a:spLocks/>
          </p:cNvSpPr>
          <p:nvPr userDrawn="1"/>
        </p:nvSpPr>
        <p:spPr bwMode="auto">
          <a:xfrm>
            <a:off x="9736264" y="2582434"/>
            <a:ext cx="83677" cy="275121"/>
          </a:xfrm>
          <a:custGeom>
            <a:avLst/>
            <a:gdLst>
              <a:gd name="T0" fmla="*/ 33 w 33"/>
              <a:gd name="T1" fmla="*/ 108 h 108"/>
              <a:gd name="T2" fmla="*/ 3 w 33"/>
              <a:gd name="T3" fmla="*/ 0 h 108"/>
              <a:gd name="T4" fmla="*/ 0 w 33"/>
              <a:gd name="T5" fmla="*/ 0 h 108"/>
              <a:gd name="T6" fmla="*/ 0 w 33"/>
              <a:gd name="T7" fmla="*/ 108 h 108"/>
              <a:gd name="T8" fmla="*/ 33 w 33"/>
              <a:gd name="T9" fmla="*/ 108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108">
                <a:moveTo>
                  <a:pt x="33" y="108"/>
                </a:moveTo>
                <a:cubicBezTo>
                  <a:pt x="32" y="28"/>
                  <a:pt x="3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08"/>
                  <a:pt x="0" y="108"/>
                  <a:pt x="0" y="108"/>
                </a:cubicBezTo>
                <a:lnTo>
                  <a:pt x="33" y="108"/>
                </a:ln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4" name="Freeform 13"/>
          <p:cNvSpPr>
            <a:spLocks/>
          </p:cNvSpPr>
          <p:nvPr userDrawn="1"/>
        </p:nvSpPr>
        <p:spPr bwMode="auto">
          <a:xfrm>
            <a:off x="9643711" y="3551063"/>
            <a:ext cx="72267" cy="424726"/>
          </a:xfrm>
          <a:custGeom>
            <a:avLst/>
            <a:gdLst>
              <a:gd name="T0" fmla="*/ 24 w 28"/>
              <a:gd name="T1" fmla="*/ 4 h 167"/>
              <a:gd name="T2" fmla="*/ 12 w 28"/>
              <a:gd name="T3" fmla="*/ 8 h 167"/>
              <a:gd name="T4" fmla="*/ 5 w 28"/>
              <a:gd name="T5" fmla="*/ 31 h 167"/>
              <a:gd name="T6" fmla="*/ 0 w 28"/>
              <a:gd name="T7" fmla="*/ 60 h 167"/>
              <a:gd name="T8" fmla="*/ 0 w 28"/>
              <a:gd name="T9" fmla="*/ 167 h 167"/>
              <a:gd name="T10" fmla="*/ 28 w 28"/>
              <a:gd name="T11" fmla="*/ 167 h 167"/>
              <a:gd name="T12" fmla="*/ 28 w 28"/>
              <a:gd name="T13" fmla="*/ 15 h 167"/>
              <a:gd name="T14" fmla="*/ 24 w 28"/>
              <a:gd name="T15" fmla="*/ 4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" h="167">
                <a:moveTo>
                  <a:pt x="24" y="4"/>
                </a:moveTo>
                <a:cubicBezTo>
                  <a:pt x="19" y="0"/>
                  <a:pt x="13" y="2"/>
                  <a:pt x="12" y="8"/>
                </a:cubicBezTo>
                <a:cubicBezTo>
                  <a:pt x="5" y="31"/>
                  <a:pt x="5" y="31"/>
                  <a:pt x="5" y="31"/>
                </a:cubicBezTo>
                <a:cubicBezTo>
                  <a:pt x="2" y="41"/>
                  <a:pt x="0" y="50"/>
                  <a:pt x="0" y="60"/>
                </a:cubicBezTo>
                <a:cubicBezTo>
                  <a:pt x="0" y="167"/>
                  <a:pt x="0" y="167"/>
                  <a:pt x="0" y="167"/>
                </a:cubicBezTo>
                <a:cubicBezTo>
                  <a:pt x="28" y="167"/>
                  <a:pt x="28" y="167"/>
                  <a:pt x="28" y="167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0"/>
                  <a:pt x="27" y="6"/>
                  <a:pt x="24" y="4"/>
                </a:cubicBezTo>
                <a:close/>
              </a:path>
            </a:pathLst>
          </a:custGeom>
          <a:solidFill>
            <a:srgbClr val="F0F1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15" name="Freeform 14"/>
          <p:cNvSpPr>
            <a:spLocks/>
          </p:cNvSpPr>
          <p:nvPr userDrawn="1"/>
        </p:nvSpPr>
        <p:spPr bwMode="auto">
          <a:xfrm>
            <a:off x="6981250" y="1944712"/>
            <a:ext cx="2576248" cy="3042812"/>
          </a:xfrm>
          <a:custGeom>
            <a:avLst/>
            <a:gdLst>
              <a:gd name="T0" fmla="*/ 856 w 1011"/>
              <a:gd name="T1" fmla="*/ 1197 h 1197"/>
              <a:gd name="T2" fmla="*/ 156 w 1011"/>
              <a:gd name="T3" fmla="*/ 1197 h 1197"/>
              <a:gd name="T4" fmla="*/ 0 w 1011"/>
              <a:gd name="T5" fmla="*/ 1042 h 1197"/>
              <a:gd name="T6" fmla="*/ 0 w 1011"/>
              <a:gd name="T7" fmla="*/ 155 h 1197"/>
              <a:gd name="T8" fmla="*/ 156 w 1011"/>
              <a:gd name="T9" fmla="*/ 0 h 1197"/>
              <a:gd name="T10" fmla="*/ 856 w 1011"/>
              <a:gd name="T11" fmla="*/ 0 h 1197"/>
              <a:gd name="T12" fmla="*/ 1011 w 1011"/>
              <a:gd name="T13" fmla="*/ 155 h 1197"/>
              <a:gd name="T14" fmla="*/ 1011 w 1011"/>
              <a:gd name="T15" fmla="*/ 1042 h 1197"/>
              <a:gd name="T16" fmla="*/ 856 w 1011"/>
              <a:gd name="T17" fmla="*/ 1197 h 1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11" h="1197">
                <a:moveTo>
                  <a:pt x="856" y="1197"/>
                </a:moveTo>
                <a:cubicBezTo>
                  <a:pt x="156" y="1197"/>
                  <a:pt x="156" y="1197"/>
                  <a:pt x="156" y="1197"/>
                </a:cubicBezTo>
                <a:cubicBezTo>
                  <a:pt x="70" y="1197"/>
                  <a:pt x="0" y="1128"/>
                  <a:pt x="0" y="1042"/>
                </a:cubicBezTo>
                <a:cubicBezTo>
                  <a:pt x="0" y="155"/>
                  <a:pt x="0" y="155"/>
                  <a:pt x="0" y="155"/>
                </a:cubicBezTo>
                <a:cubicBezTo>
                  <a:pt x="0" y="70"/>
                  <a:pt x="70" y="0"/>
                  <a:pt x="156" y="0"/>
                </a:cubicBezTo>
                <a:cubicBezTo>
                  <a:pt x="856" y="0"/>
                  <a:pt x="856" y="0"/>
                  <a:pt x="856" y="0"/>
                </a:cubicBezTo>
                <a:cubicBezTo>
                  <a:pt x="942" y="0"/>
                  <a:pt x="1011" y="70"/>
                  <a:pt x="1011" y="155"/>
                </a:cubicBezTo>
                <a:cubicBezTo>
                  <a:pt x="1011" y="1042"/>
                  <a:pt x="1011" y="1042"/>
                  <a:pt x="1011" y="1042"/>
                </a:cubicBezTo>
                <a:cubicBezTo>
                  <a:pt x="1011" y="1128"/>
                  <a:pt x="942" y="1197"/>
                  <a:pt x="856" y="11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latin typeface="HelveticaNeue-UltraLight" panose="02000206000000020004" pitchFamily="50"/>
            </a:endParaRPr>
          </a:p>
        </p:txBody>
      </p:sp>
      <p:sp>
        <p:nvSpPr>
          <p:cNvPr id="45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981250" y="1944712"/>
            <a:ext cx="2576248" cy="3042812"/>
          </a:xfrm>
          <a:prstGeom prst="roundRect">
            <a:avLst>
              <a:gd name="adj" fmla="val 15188"/>
            </a:avLst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HelveticaNeue-UltraLight" panose="02000206000000020004" pitchFamily="5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5632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- Text Righ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Neue-UltraLight" panose="02000206000000020004" pitchFamily="50"/>
                <a:cs typeface="Segoe UI Light" panose="020B0502040204020203" pitchFamily="34" charset="0"/>
              </a:defRPr>
            </a:lvl1pPr>
          </a:lstStyle>
          <a:p>
            <a:r>
              <a:rPr lang="fr-FR"/>
              <a:t>Click </a:t>
            </a:r>
            <a:r>
              <a:rPr lang="fr-FR" err="1"/>
              <a:t>icon</a:t>
            </a:r>
            <a:r>
              <a:rPr lang="fr-FR"/>
              <a:t> to insert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8209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defRPr>
            </a:lvl1pPr>
          </a:lstStyle>
          <a:p>
            <a:fld id="{8E77ADC1-6FC9-463B-95FF-779DD7154547}" type="datetimeFigureOut">
              <a:rPr lang="fr-FR" smtClean="0"/>
              <a:pPr/>
              <a:t>27/01/2021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defRPr>
            </a:lvl1pPr>
          </a:lstStyle>
          <a:p>
            <a:fld id="{6F0746BA-D1AA-4FF4-8D48-BDBC7FF48778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232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9" r:id="rId4"/>
    <p:sldLayoutId id="2147483660" r:id="rId5"/>
    <p:sldLayoutId id="2147483661" r:id="rId6"/>
    <p:sldLayoutId id="2147483662" r:id="rId7"/>
    <p:sldLayoutId id="2147483666" r:id="rId8"/>
    <p:sldLayoutId id="2147483651" r:id="rId9"/>
    <p:sldLayoutId id="2147483653" r:id="rId10"/>
    <p:sldLayoutId id="2147483663" r:id="rId11"/>
    <p:sldLayoutId id="2147483664" r:id="rId12"/>
    <p:sldLayoutId id="2147483667" r:id="rId13"/>
    <p:sldLayoutId id="2147483652" r:id="rId14"/>
    <p:sldLayoutId id="2147483668" r:id="rId15"/>
    <p:sldLayoutId id="2147483657" r:id="rId16"/>
    <p:sldLayoutId id="2147483655" r:id="rId17"/>
    <p:sldLayoutId id="2147483656" r:id="rId18"/>
    <p:sldLayoutId id="2147483665" r:id="rId19"/>
    <p:sldLayoutId id="2147483669" r:id="rId20"/>
    <p:sldLayoutId id="2147483670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489200" y="1853881"/>
            <a:ext cx="7213600" cy="71282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3600" spc="600">
                <a:latin typeface="Syncopate" panose="02000505000000020003" pitchFamily="2" charset="0"/>
                <a:ea typeface="Helvetica Neue" charset="0"/>
                <a:cs typeface="Helvetica Neue" charset="0"/>
              </a:rPr>
              <a:t>DIT-Gotham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489200" y="2559331"/>
            <a:ext cx="7213600" cy="42486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2000">
                <a:latin typeface="Helvetica Neue Thin" charset="0"/>
                <a:ea typeface="Helvetica Neue Thin" charset="0"/>
                <a:cs typeface="Helvetica Neue Thin" charset="0"/>
              </a:rPr>
              <a:t>Guillaume ROUSSEL, Lucas </a:t>
            </a:r>
            <a:r>
              <a:rPr lang="fr-FR" sz="2000" err="1">
                <a:latin typeface="Helvetica Neue Thin" charset="0"/>
                <a:ea typeface="Helvetica Neue Thin" charset="0"/>
                <a:cs typeface="Helvetica Neue Thin" charset="0"/>
              </a:rPr>
              <a:t>Boisbourdin</a:t>
            </a:r>
            <a:r>
              <a:rPr lang="fr-FR" sz="2000">
                <a:latin typeface="Helvetica Neue Thin" charset="0"/>
                <a:ea typeface="Helvetica Neue Thin" charset="0"/>
                <a:cs typeface="Helvetica Neue Thin" charset="0"/>
              </a:rPr>
              <a:t>, Arthur </a:t>
            </a:r>
            <a:r>
              <a:rPr lang="fr-FR" sz="2000" err="1">
                <a:latin typeface="Helvetica Neue Thin" charset="0"/>
                <a:ea typeface="Helvetica Neue Thin" charset="0"/>
                <a:cs typeface="Helvetica Neue Thin" charset="0"/>
              </a:rPr>
              <a:t>Simonian</a:t>
            </a:r>
            <a:r>
              <a:rPr lang="fr-FR" sz="20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0F4127C-4CF8-D548-8F06-C6D55CB65617}"/>
              </a:ext>
            </a:extLst>
          </p:cNvPr>
          <p:cNvSpPr txBox="1"/>
          <p:nvPr/>
        </p:nvSpPr>
        <p:spPr>
          <a:xfrm>
            <a:off x="4919133" y="3087489"/>
            <a:ext cx="2353734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i="1" dirty="0">
                <a:latin typeface="Helvetica Neue Thin" charset="0"/>
                <a:ea typeface="Helvetica Neue Thin" charset="0"/>
                <a:cs typeface="Helvetica Neue Thin" charset="0"/>
              </a:rPr>
              <a:t>Delivery 2</a:t>
            </a:r>
          </a:p>
        </p:txBody>
      </p:sp>
    </p:spTree>
    <p:extLst>
      <p:ext uri="{BB962C8B-B14F-4D97-AF65-F5344CB8AC3E}">
        <p14:creationId xmlns:p14="http://schemas.microsoft.com/office/powerpoint/2010/main" val="67574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35E3DA8B-1E7C-4594-8541-F045A1297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78A6398-8EC0-4C82-B284-9D59EC159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626" y="1395490"/>
            <a:ext cx="568909" cy="56890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584A219-AC81-4362-AE38-C3CFF8206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2464" y="1388675"/>
            <a:ext cx="568910" cy="56891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887767" y="57704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des solutions  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F8C1689-BCFA-4BC2-8EC5-660BFB50A835}"/>
              </a:ext>
            </a:extLst>
          </p:cNvPr>
          <p:cNvSpPr txBox="1"/>
          <p:nvPr/>
        </p:nvSpPr>
        <p:spPr>
          <a:xfrm>
            <a:off x="1555876" y="2082884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Formation à l’outil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3B2C7D6-2FDB-489C-8028-6F3FF66B6104}"/>
              </a:ext>
            </a:extLst>
          </p:cNvPr>
          <p:cNvSpPr txBox="1"/>
          <p:nvPr/>
        </p:nvSpPr>
        <p:spPr>
          <a:xfrm>
            <a:off x="7617715" y="2076070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Affiches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09ACBA9-047E-4883-978C-6ADB53E8CD22}"/>
              </a:ext>
            </a:extLst>
          </p:cNvPr>
          <p:cNvSpPr txBox="1"/>
          <p:nvPr/>
        </p:nvSpPr>
        <p:spPr>
          <a:xfrm>
            <a:off x="1555876" y="2669051"/>
            <a:ext cx="3018407" cy="12003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de groupe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100$ par groupe pour une heure</a:t>
            </a:r>
          </a:p>
          <a:p>
            <a:pPr algn="ctr">
              <a:lnSpc>
                <a:spcPct val="90000"/>
              </a:lnSpc>
            </a:pPr>
            <a:endParaRPr lang="fr-FR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formation en groupe 50 min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0AB0C56-A01F-44FC-BC01-CBB1EB413934}"/>
              </a:ext>
            </a:extLst>
          </p:cNvPr>
          <p:cNvSpPr txBox="1"/>
          <p:nvPr/>
        </p:nvSpPr>
        <p:spPr>
          <a:xfrm>
            <a:off x="1474835" y="3994787"/>
            <a:ext cx="3180488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des managers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50$ par manager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5088ADC-59D9-47FC-8145-2AD6F5C8E83E}"/>
              </a:ext>
            </a:extLst>
          </p:cNvPr>
          <p:cNvSpPr txBox="1"/>
          <p:nvPr/>
        </p:nvSpPr>
        <p:spPr>
          <a:xfrm>
            <a:off x="7422066" y="2669051"/>
            <a:ext cx="3409704" cy="7571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Cout développement des affiches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100$ par heure 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de développement 3h 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4FFBA94-818F-4773-B2A7-8F579736C655}"/>
              </a:ext>
            </a:extLst>
          </p:cNvPr>
          <p:cNvSpPr txBox="1"/>
          <p:nvPr/>
        </p:nvSpPr>
        <p:spPr>
          <a:xfrm>
            <a:off x="7385985" y="3471002"/>
            <a:ext cx="3481866" cy="1588127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Cout impression des affiches par tranches: 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100$ les 10 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480$ les 50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900$ les 100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1600$ les 200</a:t>
            </a:r>
          </a:p>
        </p:txBody>
      </p:sp>
    </p:spTree>
    <p:extLst>
      <p:ext uri="{BB962C8B-B14F-4D97-AF65-F5344CB8AC3E}">
        <p14:creationId xmlns:p14="http://schemas.microsoft.com/office/powerpoint/2010/main" val="2083213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454">
            <a:extLst>
              <a:ext uri="{FF2B5EF4-FFF2-40B4-BE49-F238E27FC236}">
                <a16:creationId xmlns:a16="http://schemas.microsoft.com/office/drawing/2014/main" id="{7291BFAD-F95C-7946-A390-8A4390C30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5" y="3648265"/>
            <a:ext cx="1802437" cy="618031"/>
          </a:xfrm>
          <a:custGeom>
            <a:avLst/>
            <a:gdLst>
              <a:gd name="T0" fmla="*/ 2860 w 2861"/>
              <a:gd name="T1" fmla="*/ 991 h 992"/>
              <a:gd name="T2" fmla="*/ 0 w 2861"/>
              <a:gd name="T3" fmla="*/ 991 h 992"/>
              <a:gd name="T4" fmla="*/ 0 w 2861"/>
              <a:gd name="T5" fmla="*/ 0 h 992"/>
              <a:gd name="T6" fmla="*/ 2860 w 2861"/>
              <a:gd name="T7" fmla="*/ 0 h 992"/>
              <a:gd name="T8" fmla="*/ 2860 w 2861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1" h="992">
                <a:moveTo>
                  <a:pt x="2860" y="991"/>
                </a:moveTo>
                <a:lnTo>
                  <a:pt x="0" y="991"/>
                </a:lnTo>
                <a:lnTo>
                  <a:pt x="0" y="0"/>
                </a:lnTo>
                <a:lnTo>
                  <a:pt x="2860" y="0"/>
                </a:lnTo>
                <a:lnTo>
                  <a:pt x="2860" y="991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58DEC5A-9100-E548-8932-94C80F189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449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9404A5C-FF9A-4F31-8179-8E6707CF4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1269506" y="133233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Early</a:t>
            </a: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adopters</a:t>
            </a:r>
            <a:endParaRPr lang="fr-FR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FAACD7D-5507-4B1A-A6D5-C8DE02C980EE}"/>
              </a:ext>
            </a:extLst>
          </p:cNvPr>
          <p:cNvSpPr txBox="1"/>
          <p:nvPr/>
        </p:nvSpPr>
        <p:spPr>
          <a:xfrm>
            <a:off x="1269505" y="2505670"/>
            <a:ext cx="9499108" cy="1754326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20% des employés par équipe choisis par le Sponsor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Ils doivent avoir des facilités avec la technologie pour faciliter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les premières formations de pilotage 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Leurs but est d’utilisé les drones en condition réel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Faire les retour sur le nombre de poubelles répertoriés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et de la satisfaction des citoyens</a:t>
            </a:r>
          </a:p>
        </p:txBody>
      </p:sp>
    </p:spTree>
    <p:extLst>
      <p:ext uri="{BB962C8B-B14F-4D97-AF65-F5344CB8AC3E}">
        <p14:creationId xmlns:p14="http://schemas.microsoft.com/office/powerpoint/2010/main" val="1095363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FE8ADA9E-9397-4084-85CF-D47AE6114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78A6398-8EC0-4C82-B284-9D59EC159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626" y="1395490"/>
            <a:ext cx="568909" cy="56890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584A219-AC81-4362-AE38-C3CFF8206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2464" y="1388675"/>
            <a:ext cx="568910" cy="56891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887767" y="57704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des solutions  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F8C1689-BCFA-4BC2-8EC5-660BFB50A835}"/>
              </a:ext>
            </a:extLst>
          </p:cNvPr>
          <p:cNvSpPr txBox="1"/>
          <p:nvPr/>
        </p:nvSpPr>
        <p:spPr>
          <a:xfrm>
            <a:off x="1555876" y="2082884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Formation de pilotage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09ACBA9-047E-4883-978C-6ADB53E8CD22}"/>
              </a:ext>
            </a:extLst>
          </p:cNvPr>
          <p:cNvSpPr txBox="1"/>
          <p:nvPr/>
        </p:nvSpPr>
        <p:spPr>
          <a:xfrm>
            <a:off x="1555876" y="2669051"/>
            <a:ext cx="3018407" cy="9787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de groupe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400$ par groupe pour une heure</a:t>
            </a:r>
          </a:p>
          <a:p>
            <a:pPr algn="ctr">
              <a:lnSpc>
                <a:spcPct val="90000"/>
              </a:lnSpc>
            </a:pPr>
            <a:endParaRPr lang="fr-FR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formation en groupe 5h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0AB0C56-A01F-44FC-BC01-CBB1EB413934}"/>
              </a:ext>
            </a:extLst>
          </p:cNvPr>
          <p:cNvSpPr txBox="1"/>
          <p:nvPr/>
        </p:nvSpPr>
        <p:spPr>
          <a:xfrm>
            <a:off x="1474835" y="3994787"/>
            <a:ext cx="3180488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des managers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500$ à 700$ par manager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862659D-C94A-4752-BC5E-D8B6EF920442}"/>
              </a:ext>
            </a:extLst>
          </p:cNvPr>
          <p:cNvSpPr txBox="1"/>
          <p:nvPr/>
        </p:nvSpPr>
        <p:spPr>
          <a:xfrm>
            <a:off x="7698758" y="2082884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Formation à l’outil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EB3EDF3-C2BE-4B0C-B7C2-4AEDD0DB8592}"/>
              </a:ext>
            </a:extLst>
          </p:cNvPr>
          <p:cNvSpPr txBox="1"/>
          <p:nvPr/>
        </p:nvSpPr>
        <p:spPr>
          <a:xfrm>
            <a:off x="7698758" y="2669051"/>
            <a:ext cx="3018407" cy="9787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de groupe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100$ par groupe pour une heure</a:t>
            </a:r>
          </a:p>
          <a:p>
            <a:pPr algn="ctr">
              <a:lnSpc>
                <a:spcPct val="90000"/>
              </a:lnSpc>
            </a:pPr>
            <a:endParaRPr lang="fr-FR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formation en groupe 2h</a:t>
            </a:r>
          </a:p>
        </p:txBody>
      </p:sp>
    </p:spTree>
    <p:extLst>
      <p:ext uri="{BB962C8B-B14F-4D97-AF65-F5344CB8AC3E}">
        <p14:creationId xmlns:p14="http://schemas.microsoft.com/office/powerpoint/2010/main" val="2406229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454">
            <a:extLst>
              <a:ext uri="{FF2B5EF4-FFF2-40B4-BE49-F238E27FC236}">
                <a16:creationId xmlns:a16="http://schemas.microsoft.com/office/drawing/2014/main" id="{7291BFAD-F95C-7946-A390-8A4390C30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5" y="3648265"/>
            <a:ext cx="1802437" cy="618031"/>
          </a:xfrm>
          <a:custGeom>
            <a:avLst/>
            <a:gdLst>
              <a:gd name="T0" fmla="*/ 2860 w 2861"/>
              <a:gd name="T1" fmla="*/ 991 h 992"/>
              <a:gd name="T2" fmla="*/ 0 w 2861"/>
              <a:gd name="T3" fmla="*/ 991 h 992"/>
              <a:gd name="T4" fmla="*/ 0 w 2861"/>
              <a:gd name="T5" fmla="*/ 0 h 992"/>
              <a:gd name="T6" fmla="*/ 2860 w 2861"/>
              <a:gd name="T7" fmla="*/ 0 h 992"/>
              <a:gd name="T8" fmla="*/ 2860 w 2861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1" h="992">
                <a:moveTo>
                  <a:pt x="2860" y="991"/>
                </a:moveTo>
                <a:lnTo>
                  <a:pt x="0" y="991"/>
                </a:lnTo>
                <a:lnTo>
                  <a:pt x="0" y="0"/>
                </a:lnTo>
                <a:lnTo>
                  <a:pt x="2860" y="0"/>
                </a:lnTo>
                <a:lnTo>
                  <a:pt x="2860" y="991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DBABB36-7ACE-AE4B-9E68-6E80BF6BE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7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04B5C67D-09CA-43D2-8E5F-F39DF1B80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1269506" y="133233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Early</a:t>
            </a: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adopters</a:t>
            </a:r>
            <a:endParaRPr lang="fr-FR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FAACD7D-5507-4B1A-A6D5-C8DE02C980EE}"/>
              </a:ext>
            </a:extLst>
          </p:cNvPr>
          <p:cNvSpPr txBox="1"/>
          <p:nvPr/>
        </p:nvSpPr>
        <p:spPr>
          <a:xfrm>
            <a:off x="1269505" y="2505670"/>
            <a:ext cx="9499108" cy="12003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20% des employés par équipe choisis par le Sponsor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Leurs but est d’utilisé l’application en condition réel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Faire les retour de satisfaction et de l’utilisation dans leurs travail quotidien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ainsi que le taux de demandes traités avec </a:t>
            </a:r>
            <a:r>
              <a:rPr lang="fr-FR" sz="20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succés</a:t>
            </a:r>
            <a:endParaRPr lang="fr-FR" sz="20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30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>
            <a:extLst>
              <a:ext uri="{FF2B5EF4-FFF2-40B4-BE49-F238E27FC236}">
                <a16:creationId xmlns:a16="http://schemas.microsoft.com/office/drawing/2014/main" id="{1509B901-1F1C-4B00-83A0-F683C32E8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D904B232-9F01-4354-A953-3183842D2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626" y="1395490"/>
            <a:ext cx="568909" cy="568909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DA38F800-7506-4C38-9F37-AF2C37540298}"/>
              </a:ext>
            </a:extLst>
          </p:cNvPr>
          <p:cNvSpPr txBox="1"/>
          <p:nvPr/>
        </p:nvSpPr>
        <p:spPr>
          <a:xfrm>
            <a:off x="887767" y="57704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des solutions  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FF4B5765-0C7B-4362-8B29-D814BD1D0530}"/>
              </a:ext>
            </a:extLst>
          </p:cNvPr>
          <p:cNvSpPr txBox="1"/>
          <p:nvPr/>
        </p:nvSpPr>
        <p:spPr>
          <a:xfrm>
            <a:off x="1555876" y="2082884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Formation à l’outil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95ED85E-737F-4B58-A822-2A8F4486074B}"/>
              </a:ext>
            </a:extLst>
          </p:cNvPr>
          <p:cNvSpPr txBox="1"/>
          <p:nvPr/>
        </p:nvSpPr>
        <p:spPr>
          <a:xfrm>
            <a:off x="1555876" y="2669051"/>
            <a:ext cx="3018407" cy="7571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moindre lorsque les chefs d’équipe ou sponsors sont formés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F38D80C-37D9-4B49-A271-18145A2BF327}"/>
              </a:ext>
            </a:extLst>
          </p:cNvPr>
          <p:cNvSpPr txBox="1"/>
          <p:nvPr/>
        </p:nvSpPr>
        <p:spPr>
          <a:xfrm>
            <a:off x="1474835" y="3471002"/>
            <a:ext cx="3180488" cy="12003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par chef d’équipe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100$ pour une heure 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de la formation 1h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(formation de groupe, 100 par heure)</a:t>
            </a:r>
          </a:p>
        </p:txBody>
      </p:sp>
      <p:pic>
        <p:nvPicPr>
          <p:cNvPr id="32" name="Image 31">
            <a:extLst>
              <a:ext uri="{FF2B5EF4-FFF2-40B4-BE49-F238E27FC236}">
                <a16:creationId xmlns:a16="http://schemas.microsoft.com/office/drawing/2014/main" id="{F49ACA43-B1FF-4EC2-9C4D-DB1CB730D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1388" y="1395489"/>
            <a:ext cx="568910" cy="568910"/>
          </a:xfrm>
          <a:prstGeom prst="rect">
            <a:avLst/>
          </a:prstGeom>
        </p:spPr>
      </p:pic>
      <p:sp>
        <p:nvSpPr>
          <p:cNvPr id="33" name="ZoneTexte 32">
            <a:extLst>
              <a:ext uri="{FF2B5EF4-FFF2-40B4-BE49-F238E27FC236}">
                <a16:creationId xmlns:a16="http://schemas.microsoft.com/office/drawing/2014/main" id="{D8EF1B5C-8844-4B4C-96C4-3638C0439C09}"/>
              </a:ext>
            </a:extLst>
          </p:cNvPr>
          <p:cNvSpPr txBox="1"/>
          <p:nvPr/>
        </p:nvSpPr>
        <p:spPr>
          <a:xfrm>
            <a:off x="7586639" y="2082884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Affiches 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486F3F19-2B35-47DC-A6AD-DB682D485924}"/>
              </a:ext>
            </a:extLst>
          </p:cNvPr>
          <p:cNvSpPr txBox="1"/>
          <p:nvPr/>
        </p:nvSpPr>
        <p:spPr>
          <a:xfrm>
            <a:off x="7390990" y="2675865"/>
            <a:ext cx="3409704" cy="7571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Cout développement des affiches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100$ par heure 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de développement 3h30 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FACC7C4-D865-49F4-A404-E33B359AD7B8}"/>
              </a:ext>
            </a:extLst>
          </p:cNvPr>
          <p:cNvSpPr txBox="1"/>
          <p:nvPr/>
        </p:nvSpPr>
        <p:spPr>
          <a:xfrm>
            <a:off x="7354909" y="3477816"/>
            <a:ext cx="3481866" cy="1588127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Cout impression des affiches par tranches: 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100$ les 10 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480$ les 50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900$ les 100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1600$ les 200</a:t>
            </a:r>
          </a:p>
        </p:txBody>
      </p:sp>
    </p:spTree>
    <p:extLst>
      <p:ext uri="{BB962C8B-B14F-4D97-AF65-F5344CB8AC3E}">
        <p14:creationId xmlns:p14="http://schemas.microsoft.com/office/powerpoint/2010/main" val="3460456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454">
            <a:extLst>
              <a:ext uri="{FF2B5EF4-FFF2-40B4-BE49-F238E27FC236}">
                <a16:creationId xmlns:a16="http://schemas.microsoft.com/office/drawing/2014/main" id="{7291BFAD-F95C-7946-A390-8A4390C30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5" y="3648265"/>
            <a:ext cx="1802437" cy="618031"/>
          </a:xfrm>
          <a:custGeom>
            <a:avLst/>
            <a:gdLst>
              <a:gd name="T0" fmla="*/ 2860 w 2861"/>
              <a:gd name="T1" fmla="*/ 991 h 992"/>
              <a:gd name="T2" fmla="*/ 0 w 2861"/>
              <a:gd name="T3" fmla="*/ 991 h 992"/>
              <a:gd name="T4" fmla="*/ 0 w 2861"/>
              <a:gd name="T5" fmla="*/ 0 h 992"/>
              <a:gd name="T6" fmla="*/ 2860 w 2861"/>
              <a:gd name="T7" fmla="*/ 0 h 992"/>
              <a:gd name="T8" fmla="*/ 2860 w 2861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1" h="992">
                <a:moveTo>
                  <a:pt x="2860" y="991"/>
                </a:moveTo>
                <a:lnTo>
                  <a:pt x="0" y="991"/>
                </a:lnTo>
                <a:lnTo>
                  <a:pt x="0" y="0"/>
                </a:lnTo>
                <a:lnTo>
                  <a:pt x="2860" y="0"/>
                </a:lnTo>
                <a:lnTo>
                  <a:pt x="2860" y="991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3F51CAA-C892-4E4B-A853-AFEBBF59C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055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10144405-51C5-4B6E-95D0-CDC301953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1269506" y="133233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Early</a:t>
            </a: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adopters</a:t>
            </a:r>
            <a:endParaRPr lang="fr-FR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FAACD7D-5507-4B1A-A6D5-C8DE02C980EE}"/>
              </a:ext>
            </a:extLst>
          </p:cNvPr>
          <p:cNvSpPr txBox="1"/>
          <p:nvPr/>
        </p:nvSpPr>
        <p:spPr>
          <a:xfrm>
            <a:off x="1269505" y="2505670"/>
            <a:ext cx="9499108" cy="12003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10% des équipes choisis par les sponsors (avec différent degrés d’expérience) 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Leurs but est de travaillé normalement comme fait habituellement et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faire les retour de satisfaction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 retours d’utilisations seront effectués après utilisation sur la durée</a:t>
            </a:r>
          </a:p>
        </p:txBody>
      </p:sp>
    </p:spTree>
    <p:extLst>
      <p:ext uri="{BB962C8B-B14F-4D97-AF65-F5344CB8AC3E}">
        <p14:creationId xmlns:p14="http://schemas.microsoft.com/office/powerpoint/2010/main" val="2660285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>
            <a:extLst>
              <a:ext uri="{FF2B5EF4-FFF2-40B4-BE49-F238E27FC236}">
                <a16:creationId xmlns:a16="http://schemas.microsoft.com/office/drawing/2014/main" id="{E6FCC9F3-295A-4B73-8406-2C3201B60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AA684E6B-60E4-4DA4-B6D4-9CDBAC57F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626" y="1395490"/>
            <a:ext cx="568909" cy="568909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C6234601-4548-4F97-B642-4338A374D8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2464" y="1388675"/>
            <a:ext cx="568910" cy="568910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2CFAC7C7-8F64-47CB-B10F-DE65E94C4FFB}"/>
              </a:ext>
            </a:extLst>
          </p:cNvPr>
          <p:cNvSpPr txBox="1"/>
          <p:nvPr/>
        </p:nvSpPr>
        <p:spPr>
          <a:xfrm>
            <a:off x="887767" y="57704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des solutions  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B1F259F9-1639-43BA-AA07-62817CB35F02}"/>
              </a:ext>
            </a:extLst>
          </p:cNvPr>
          <p:cNvSpPr txBox="1"/>
          <p:nvPr/>
        </p:nvSpPr>
        <p:spPr>
          <a:xfrm>
            <a:off x="1555876" y="2082884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Formation à l’outil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7DB25B1-30EA-421C-AC2C-5DBD374B3EEE}"/>
              </a:ext>
            </a:extLst>
          </p:cNvPr>
          <p:cNvSpPr txBox="1"/>
          <p:nvPr/>
        </p:nvSpPr>
        <p:spPr>
          <a:xfrm>
            <a:off x="7617715" y="2076070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Rappels journaliers mails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2B7E1D1-1AF0-4C85-B397-648CE179C87A}"/>
              </a:ext>
            </a:extLst>
          </p:cNvPr>
          <p:cNvSpPr txBox="1"/>
          <p:nvPr/>
        </p:nvSpPr>
        <p:spPr>
          <a:xfrm>
            <a:off x="1474835" y="2636506"/>
            <a:ext cx="3180488" cy="12003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par chef d’équipe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50$ pour une heure 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de la formation 1h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(formation de groupe 100 par heure)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95AC98B-3521-4287-8002-C99FD91EDD02}"/>
              </a:ext>
            </a:extLst>
          </p:cNvPr>
          <p:cNvSpPr txBox="1"/>
          <p:nvPr/>
        </p:nvSpPr>
        <p:spPr>
          <a:xfrm>
            <a:off x="7617720" y="2669051"/>
            <a:ext cx="3018407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de la mise en place des mail par un développeur : 300$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CA042B98-9F03-4875-AD9A-4C2BE4AC07C5}"/>
              </a:ext>
            </a:extLst>
          </p:cNvPr>
          <p:cNvSpPr txBox="1"/>
          <p:nvPr/>
        </p:nvSpPr>
        <p:spPr>
          <a:xfrm>
            <a:off x="7385985" y="3471002"/>
            <a:ext cx="3481866" cy="1338828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Prix d’envoie de mail par tranche d’employés 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Pour 2500 employés 200$ annuel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Pour 5000 employés 380$ annuel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Pour 10 000 employés 730$ annuel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7F1AB24-5B3B-4D4F-AAD2-2F5EB5161542}"/>
              </a:ext>
            </a:extLst>
          </p:cNvPr>
          <p:cNvSpPr txBox="1"/>
          <p:nvPr/>
        </p:nvSpPr>
        <p:spPr>
          <a:xfrm>
            <a:off x="1555876" y="3975334"/>
            <a:ext cx="3018407" cy="9787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de groupe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100$ par groupe pour une heure</a:t>
            </a:r>
          </a:p>
          <a:p>
            <a:pPr algn="ctr">
              <a:lnSpc>
                <a:spcPct val="90000"/>
              </a:lnSpc>
            </a:pPr>
            <a:endParaRPr lang="fr-FR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formation en groupe 1h</a:t>
            </a:r>
          </a:p>
        </p:txBody>
      </p:sp>
    </p:spTree>
    <p:extLst>
      <p:ext uri="{BB962C8B-B14F-4D97-AF65-F5344CB8AC3E}">
        <p14:creationId xmlns:p14="http://schemas.microsoft.com/office/powerpoint/2010/main" val="3255329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pour une image  3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7A53C530-3CC4-9249-88EC-68434F89DF2F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3"/>
          <a:srcRect t="6027" b="6027"/>
          <a:stretch>
            <a:fillRect/>
          </a:stretch>
        </p:blipFill>
        <p:spPr/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4A948AB4-FC14-4045-9DAF-806F342E6F7F}"/>
              </a:ext>
            </a:extLst>
          </p:cNvPr>
          <p:cNvSpPr txBox="1">
            <a:spLocks/>
          </p:cNvSpPr>
          <p:nvPr/>
        </p:nvSpPr>
        <p:spPr>
          <a:xfrm>
            <a:off x="1447328" y="3300906"/>
            <a:ext cx="6005604" cy="1869358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2000"/>
              </a:lnSpc>
              <a:spcBef>
                <a:spcPts val="600"/>
              </a:spcBef>
            </a:pPr>
            <a:r>
              <a:rPr lang="fr-FR" sz="1200" dirty="0">
                <a:solidFill>
                  <a:schemeClr val="tx1"/>
                </a:solidFill>
                <a:latin typeface="Nunito Sans ExtraLight" pitchFamily="2" charset="77"/>
                <a:ea typeface="Noto Sans Light" panose="020B0402040504020204" pitchFamily="34" charset="0"/>
                <a:cs typeface="Noto Sans Light" panose="020B0402040504020204" pitchFamily="34" charset="0"/>
              </a:rPr>
              <a:t>Ce document s’adresse aux managers du SWAG ainsi qu’a l’équipe responsable du changement. Il a pour but d’indiquer la marche à suivre pour implémenter les changements:</a:t>
            </a:r>
          </a:p>
          <a:p>
            <a:pPr marL="171450" indent="-1714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1"/>
                </a:solidFill>
                <a:latin typeface="Nunito Sans ExtraLight" pitchFamily="2" charset="77"/>
                <a:ea typeface="Noto Sans Light" panose="020B0402040504020204" pitchFamily="34" charset="0"/>
                <a:cs typeface="Noto Sans Light" panose="020B0402040504020204" pitchFamily="34" charset="0"/>
              </a:rPr>
              <a:t>Comment annoncer le changement ?</a:t>
            </a:r>
          </a:p>
          <a:p>
            <a:pPr marL="171450" indent="-1714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1"/>
                </a:solidFill>
                <a:latin typeface="Nunito Sans ExtraLight" pitchFamily="2" charset="77"/>
                <a:ea typeface="Noto Sans Light" panose="020B0402040504020204" pitchFamily="34" charset="0"/>
                <a:cs typeface="Noto Sans Light" panose="020B0402040504020204" pitchFamily="34" charset="0"/>
              </a:rPr>
              <a:t>Sélectionner les early-adopters</a:t>
            </a:r>
          </a:p>
          <a:p>
            <a:pPr marL="171450" indent="-1714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1"/>
                </a:solidFill>
                <a:latin typeface="Nunito Sans ExtraLight" pitchFamily="2" charset="77"/>
                <a:ea typeface="Noto Sans Light" panose="020B0402040504020204" pitchFamily="34" charset="0"/>
                <a:cs typeface="Noto Sans Light" panose="020B0402040504020204" pitchFamily="34" charset="0"/>
              </a:rPr>
              <a:t>Quels données doivent-être analysées ?</a:t>
            </a:r>
          </a:p>
          <a:p>
            <a:pPr marL="171450" indent="-1714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1"/>
                </a:solidFill>
                <a:latin typeface="Nunito Sans ExtraLight" pitchFamily="2" charset="77"/>
                <a:ea typeface="Noto Sans Light" panose="020B0402040504020204" pitchFamily="34" charset="0"/>
                <a:cs typeface="Noto Sans Light" panose="020B0402040504020204" pitchFamily="34" charset="0"/>
              </a:rPr>
              <a:t>Quels sont les taux minimum pour implémenter entièrement la solution ?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149AB9-2406-5C44-BA0D-F2B14F8678AA}"/>
              </a:ext>
            </a:extLst>
          </p:cNvPr>
          <p:cNvSpPr txBox="1"/>
          <p:nvPr/>
        </p:nvSpPr>
        <p:spPr>
          <a:xfrm>
            <a:off x="1447328" y="2853903"/>
            <a:ext cx="6005604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b">
            <a:spAutoFit/>
          </a:bodyPr>
          <a:lstStyle/>
          <a:p>
            <a:pPr algn="r"/>
            <a:r>
              <a:rPr lang="fr-FR" sz="1600" b="1" spc="75" dirty="0">
                <a:solidFill>
                  <a:schemeClr val="tx2"/>
                </a:solidFill>
                <a:latin typeface="Nunito Sans SemiBold" pitchFamily="2" charset="77"/>
                <a:ea typeface="Source Sans Pro" panose="020B0503030403020204" pitchFamily="34" charset="0"/>
                <a:cs typeface="Lato Heavy" panose="020F0502020204030203" pitchFamily="34" charset="0"/>
              </a:rPr>
              <a:t>Implémentation du changement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AA5CB9C-96E5-C84C-B113-E9558E7CC096}"/>
              </a:ext>
            </a:extLst>
          </p:cNvPr>
          <p:cNvSpPr>
            <a:spLocks noChangeArrowheads="1"/>
          </p:cNvSpPr>
          <p:nvPr/>
        </p:nvSpPr>
        <p:spPr bwMode="auto">
          <a:xfrm rot="8100000">
            <a:off x="-1232606" y="523289"/>
            <a:ext cx="6175803" cy="1832361"/>
          </a:xfrm>
          <a:custGeom>
            <a:avLst/>
            <a:gdLst>
              <a:gd name="connsiteX0" fmla="*/ 8010930 w 8023328"/>
              <a:gd name="connsiteY0" fmla="*/ 2354267 h 2380521"/>
              <a:gd name="connsiteX1" fmla="*/ 8023328 w 8023328"/>
              <a:gd name="connsiteY1" fmla="*/ 2366665 h 2380521"/>
              <a:gd name="connsiteX2" fmla="*/ 8010930 w 8023328"/>
              <a:gd name="connsiteY2" fmla="*/ 2380521 h 2380521"/>
              <a:gd name="connsiteX3" fmla="*/ 7997074 w 8023328"/>
              <a:gd name="connsiteY3" fmla="*/ 2366665 h 2380521"/>
              <a:gd name="connsiteX4" fmla="*/ 8010930 w 8023328"/>
              <a:gd name="connsiteY4" fmla="*/ 2354267 h 2380521"/>
              <a:gd name="connsiteX5" fmla="*/ 7940099 w 8023328"/>
              <a:gd name="connsiteY5" fmla="*/ 2354267 h 2380521"/>
              <a:gd name="connsiteX6" fmla="*/ 7952497 w 8023328"/>
              <a:gd name="connsiteY6" fmla="*/ 2366665 h 2380521"/>
              <a:gd name="connsiteX7" fmla="*/ 7940099 w 8023328"/>
              <a:gd name="connsiteY7" fmla="*/ 2380521 h 2380521"/>
              <a:gd name="connsiteX8" fmla="*/ 7926243 w 8023328"/>
              <a:gd name="connsiteY8" fmla="*/ 2366665 h 2380521"/>
              <a:gd name="connsiteX9" fmla="*/ 7940099 w 8023328"/>
              <a:gd name="connsiteY9" fmla="*/ 2354267 h 2380521"/>
              <a:gd name="connsiteX10" fmla="*/ 7869269 w 8023328"/>
              <a:gd name="connsiteY10" fmla="*/ 2354267 h 2380521"/>
              <a:gd name="connsiteX11" fmla="*/ 7881667 w 8023328"/>
              <a:gd name="connsiteY11" fmla="*/ 2366665 h 2380521"/>
              <a:gd name="connsiteX12" fmla="*/ 7869269 w 8023328"/>
              <a:gd name="connsiteY12" fmla="*/ 2380521 h 2380521"/>
              <a:gd name="connsiteX13" fmla="*/ 7855413 w 8023328"/>
              <a:gd name="connsiteY13" fmla="*/ 2366665 h 2380521"/>
              <a:gd name="connsiteX14" fmla="*/ 7869269 w 8023328"/>
              <a:gd name="connsiteY14" fmla="*/ 2354267 h 2380521"/>
              <a:gd name="connsiteX15" fmla="*/ 7796980 w 8023328"/>
              <a:gd name="connsiteY15" fmla="*/ 2354267 h 2380521"/>
              <a:gd name="connsiteX16" fmla="*/ 7810836 w 8023328"/>
              <a:gd name="connsiteY16" fmla="*/ 2366665 h 2380521"/>
              <a:gd name="connsiteX17" fmla="*/ 7796980 w 8023328"/>
              <a:gd name="connsiteY17" fmla="*/ 2380521 h 2380521"/>
              <a:gd name="connsiteX18" fmla="*/ 7784582 w 8023328"/>
              <a:gd name="connsiteY18" fmla="*/ 2366665 h 2380521"/>
              <a:gd name="connsiteX19" fmla="*/ 7796980 w 8023328"/>
              <a:gd name="connsiteY19" fmla="*/ 2354267 h 2380521"/>
              <a:gd name="connsiteX20" fmla="*/ 8010930 w 8023328"/>
              <a:gd name="connsiteY20" fmla="*/ 2283438 h 2380521"/>
              <a:gd name="connsiteX21" fmla="*/ 8023328 w 8023328"/>
              <a:gd name="connsiteY21" fmla="*/ 2295835 h 2380521"/>
              <a:gd name="connsiteX22" fmla="*/ 8010930 w 8023328"/>
              <a:gd name="connsiteY22" fmla="*/ 2309691 h 2380521"/>
              <a:gd name="connsiteX23" fmla="*/ 7997074 w 8023328"/>
              <a:gd name="connsiteY23" fmla="*/ 2295835 h 2380521"/>
              <a:gd name="connsiteX24" fmla="*/ 8010930 w 8023328"/>
              <a:gd name="connsiteY24" fmla="*/ 2283438 h 2380521"/>
              <a:gd name="connsiteX25" fmla="*/ 7940099 w 8023328"/>
              <a:gd name="connsiteY25" fmla="*/ 2283438 h 2380521"/>
              <a:gd name="connsiteX26" fmla="*/ 7952497 w 8023328"/>
              <a:gd name="connsiteY26" fmla="*/ 2295835 h 2380521"/>
              <a:gd name="connsiteX27" fmla="*/ 7940099 w 8023328"/>
              <a:gd name="connsiteY27" fmla="*/ 2309691 h 2380521"/>
              <a:gd name="connsiteX28" fmla="*/ 7926243 w 8023328"/>
              <a:gd name="connsiteY28" fmla="*/ 2295835 h 2380521"/>
              <a:gd name="connsiteX29" fmla="*/ 7940099 w 8023328"/>
              <a:gd name="connsiteY29" fmla="*/ 2283438 h 2380521"/>
              <a:gd name="connsiteX30" fmla="*/ 7869269 w 8023328"/>
              <a:gd name="connsiteY30" fmla="*/ 2283438 h 2380521"/>
              <a:gd name="connsiteX31" fmla="*/ 7881667 w 8023328"/>
              <a:gd name="connsiteY31" fmla="*/ 2295835 h 2380521"/>
              <a:gd name="connsiteX32" fmla="*/ 7869269 w 8023328"/>
              <a:gd name="connsiteY32" fmla="*/ 2309691 h 2380521"/>
              <a:gd name="connsiteX33" fmla="*/ 7855413 w 8023328"/>
              <a:gd name="connsiteY33" fmla="*/ 2295835 h 2380521"/>
              <a:gd name="connsiteX34" fmla="*/ 7869269 w 8023328"/>
              <a:gd name="connsiteY34" fmla="*/ 2283438 h 2380521"/>
              <a:gd name="connsiteX35" fmla="*/ 7796980 w 8023328"/>
              <a:gd name="connsiteY35" fmla="*/ 2283438 h 2380521"/>
              <a:gd name="connsiteX36" fmla="*/ 7810836 w 8023328"/>
              <a:gd name="connsiteY36" fmla="*/ 2295835 h 2380521"/>
              <a:gd name="connsiteX37" fmla="*/ 7796980 w 8023328"/>
              <a:gd name="connsiteY37" fmla="*/ 2309691 h 2380521"/>
              <a:gd name="connsiteX38" fmla="*/ 7784582 w 8023328"/>
              <a:gd name="connsiteY38" fmla="*/ 2295835 h 2380521"/>
              <a:gd name="connsiteX39" fmla="*/ 7796980 w 8023328"/>
              <a:gd name="connsiteY39" fmla="*/ 2283438 h 2380521"/>
              <a:gd name="connsiteX40" fmla="*/ 7726151 w 8023328"/>
              <a:gd name="connsiteY40" fmla="*/ 2283438 h 2380521"/>
              <a:gd name="connsiteX41" fmla="*/ 7740007 w 8023328"/>
              <a:gd name="connsiteY41" fmla="*/ 2295835 h 2380521"/>
              <a:gd name="connsiteX42" fmla="*/ 7726151 w 8023328"/>
              <a:gd name="connsiteY42" fmla="*/ 2309691 h 2380521"/>
              <a:gd name="connsiteX43" fmla="*/ 7713753 w 8023328"/>
              <a:gd name="connsiteY43" fmla="*/ 2295835 h 2380521"/>
              <a:gd name="connsiteX44" fmla="*/ 7726151 w 8023328"/>
              <a:gd name="connsiteY44" fmla="*/ 2283438 h 2380521"/>
              <a:gd name="connsiteX45" fmla="*/ 7940099 w 8023328"/>
              <a:gd name="connsiteY45" fmla="*/ 2209234 h 2380521"/>
              <a:gd name="connsiteX46" fmla="*/ 7952497 w 8023328"/>
              <a:gd name="connsiteY46" fmla="*/ 2224022 h 2380521"/>
              <a:gd name="connsiteX47" fmla="*/ 7940099 w 8023328"/>
              <a:gd name="connsiteY47" fmla="*/ 2238810 h 2380521"/>
              <a:gd name="connsiteX48" fmla="*/ 7926243 w 8023328"/>
              <a:gd name="connsiteY48" fmla="*/ 2224022 h 2380521"/>
              <a:gd name="connsiteX49" fmla="*/ 7940099 w 8023328"/>
              <a:gd name="connsiteY49" fmla="*/ 2209234 h 2380521"/>
              <a:gd name="connsiteX50" fmla="*/ 7867811 w 8023328"/>
              <a:gd name="connsiteY50" fmla="*/ 2209234 h 2380521"/>
              <a:gd name="connsiteX51" fmla="*/ 7881667 w 8023328"/>
              <a:gd name="connsiteY51" fmla="*/ 2224022 h 2380521"/>
              <a:gd name="connsiteX52" fmla="*/ 7867811 w 8023328"/>
              <a:gd name="connsiteY52" fmla="*/ 2238810 h 2380521"/>
              <a:gd name="connsiteX53" fmla="*/ 7855413 w 8023328"/>
              <a:gd name="connsiteY53" fmla="*/ 2224022 h 2380521"/>
              <a:gd name="connsiteX54" fmla="*/ 7867811 w 8023328"/>
              <a:gd name="connsiteY54" fmla="*/ 2209234 h 2380521"/>
              <a:gd name="connsiteX55" fmla="*/ 7796980 w 8023328"/>
              <a:gd name="connsiteY55" fmla="*/ 2209234 h 2380521"/>
              <a:gd name="connsiteX56" fmla="*/ 7810836 w 8023328"/>
              <a:gd name="connsiteY56" fmla="*/ 2224022 h 2380521"/>
              <a:gd name="connsiteX57" fmla="*/ 7796980 w 8023328"/>
              <a:gd name="connsiteY57" fmla="*/ 2238810 h 2380521"/>
              <a:gd name="connsiteX58" fmla="*/ 7784582 w 8023328"/>
              <a:gd name="connsiteY58" fmla="*/ 2224022 h 2380521"/>
              <a:gd name="connsiteX59" fmla="*/ 7796980 w 8023328"/>
              <a:gd name="connsiteY59" fmla="*/ 2209234 h 2380521"/>
              <a:gd name="connsiteX60" fmla="*/ 7726151 w 8023328"/>
              <a:gd name="connsiteY60" fmla="*/ 2209234 h 2380521"/>
              <a:gd name="connsiteX61" fmla="*/ 7740007 w 8023328"/>
              <a:gd name="connsiteY61" fmla="*/ 2224022 h 2380521"/>
              <a:gd name="connsiteX62" fmla="*/ 7726151 w 8023328"/>
              <a:gd name="connsiteY62" fmla="*/ 2238810 h 2380521"/>
              <a:gd name="connsiteX63" fmla="*/ 7713753 w 8023328"/>
              <a:gd name="connsiteY63" fmla="*/ 2224022 h 2380521"/>
              <a:gd name="connsiteX64" fmla="*/ 7726151 w 8023328"/>
              <a:gd name="connsiteY64" fmla="*/ 2209234 h 2380521"/>
              <a:gd name="connsiteX65" fmla="*/ 7940099 w 8023328"/>
              <a:gd name="connsiteY65" fmla="*/ 2138403 h 2380521"/>
              <a:gd name="connsiteX66" fmla="*/ 7952497 w 8023328"/>
              <a:gd name="connsiteY66" fmla="*/ 2153192 h 2380521"/>
              <a:gd name="connsiteX67" fmla="*/ 7940099 w 8023328"/>
              <a:gd name="connsiteY67" fmla="*/ 2167981 h 2380521"/>
              <a:gd name="connsiteX68" fmla="*/ 7926243 w 8023328"/>
              <a:gd name="connsiteY68" fmla="*/ 2153192 h 2380521"/>
              <a:gd name="connsiteX69" fmla="*/ 7940099 w 8023328"/>
              <a:gd name="connsiteY69" fmla="*/ 2138403 h 2380521"/>
              <a:gd name="connsiteX70" fmla="*/ 7867811 w 8023328"/>
              <a:gd name="connsiteY70" fmla="*/ 2138403 h 2380521"/>
              <a:gd name="connsiteX71" fmla="*/ 7881667 w 8023328"/>
              <a:gd name="connsiteY71" fmla="*/ 2153192 h 2380521"/>
              <a:gd name="connsiteX72" fmla="*/ 7867811 w 8023328"/>
              <a:gd name="connsiteY72" fmla="*/ 2167981 h 2380521"/>
              <a:gd name="connsiteX73" fmla="*/ 7855413 w 8023328"/>
              <a:gd name="connsiteY73" fmla="*/ 2153192 h 2380521"/>
              <a:gd name="connsiteX74" fmla="*/ 7867811 w 8023328"/>
              <a:gd name="connsiteY74" fmla="*/ 2138403 h 2380521"/>
              <a:gd name="connsiteX75" fmla="*/ 7796980 w 8023328"/>
              <a:gd name="connsiteY75" fmla="*/ 2138403 h 2380521"/>
              <a:gd name="connsiteX76" fmla="*/ 7810836 w 8023328"/>
              <a:gd name="connsiteY76" fmla="*/ 2153192 h 2380521"/>
              <a:gd name="connsiteX77" fmla="*/ 7796980 w 8023328"/>
              <a:gd name="connsiteY77" fmla="*/ 2167981 h 2380521"/>
              <a:gd name="connsiteX78" fmla="*/ 7784582 w 8023328"/>
              <a:gd name="connsiteY78" fmla="*/ 2153192 h 2380521"/>
              <a:gd name="connsiteX79" fmla="*/ 7796980 w 8023328"/>
              <a:gd name="connsiteY79" fmla="*/ 2138403 h 2380521"/>
              <a:gd name="connsiteX80" fmla="*/ 7726151 w 8023328"/>
              <a:gd name="connsiteY80" fmla="*/ 2138403 h 2380521"/>
              <a:gd name="connsiteX81" fmla="*/ 7740007 w 8023328"/>
              <a:gd name="connsiteY81" fmla="*/ 2153192 h 2380521"/>
              <a:gd name="connsiteX82" fmla="*/ 7726151 w 8023328"/>
              <a:gd name="connsiteY82" fmla="*/ 2167981 h 2380521"/>
              <a:gd name="connsiteX83" fmla="*/ 7713753 w 8023328"/>
              <a:gd name="connsiteY83" fmla="*/ 2153192 h 2380521"/>
              <a:gd name="connsiteX84" fmla="*/ 7726151 w 8023328"/>
              <a:gd name="connsiteY84" fmla="*/ 2138403 h 2380521"/>
              <a:gd name="connsiteX85" fmla="*/ 7654337 w 8023328"/>
              <a:gd name="connsiteY85" fmla="*/ 2138403 h 2380521"/>
              <a:gd name="connsiteX86" fmla="*/ 7669126 w 8023328"/>
              <a:gd name="connsiteY86" fmla="*/ 2153192 h 2380521"/>
              <a:gd name="connsiteX87" fmla="*/ 7654337 w 8023328"/>
              <a:gd name="connsiteY87" fmla="*/ 2167981 h 2380521"/>
              <a:gd name="connsiteX88" fmla="*/ 7639549 w 8023328"/>
              <a:gd name="connsiteY88" fmla="*/ 2153192 h 2380521"/>
              <a:gd name="connsiteX89" fmla="*/ 7654337 w 8023328"/>
              <a:gd name="connsiteY89" fmla="*/ 2138403 h 2380521"/>
              <a:gd name="connsiteX90" fmla="*/ 7867811 w 8023328"/>
              <a:gd name="connsiteY90" fmla="*/ 2067574 h 2380521"/>
              <a:gd name="connsiteX91" fmla="*/ 7881667 w 8023328"/>
              <a:gd name="connsiteY91" fmla="*/ 2082362 h 2380521"/>
              <a:gd name="connsiteX92" fmla="*/ 7867811 w 8023328"/>
              <a:gd name="connsiteY92" fmla="*/ 2097150 h 2380521"/>
              <a:gd name="connsiteX93" fmla="*/ 7855413 w 8023328"/>
              <a:gd name="connsiteY93" fmla="*/ 2082362 h 2380521"/>
              <a:gd name="connsiteX94" fmla="*/ 7867811 w 8023328"/>
              <a:gd name="connsiteY94" fmla="*/ 2067574 h 2380521"/>
              <a:gd name="connsiteX95" fmla="*/ 7796980 w 8023328"/>
              <a:gd name="connsiteY95" fmla="*/ 2067574 h 2380521"/>
              <a:gd name="connsiteX96" fmla="*/ 7810836 w 8023328"/>
              <a:gd name="connsiteY96" fmla="*/ 2082362 h 2380521"/>
              <a:gd name="connsiteX97" fmla="*/ 7796980 w 8023328"/>
              <a:gd name="connsiteY97" fmla="*/ 2097150 h 2380521"/>
              <a:gd name="connsiteX98" fmla="*/ 7784582 w 8023328"/>
              <a:gd name="connsiteY98" fmla="*/ 2082362 h 2380521"/>
              <a:gd name="connsiteX99" fmla="*/ 7796980 w 8023328"/>
              <a:gd name="connsiteY99" fmla="*/ 2067574 h 2380521"/>
              <a:gd name="connsiteX100" fmla="*/ 7726151 w 8023328"/>
              <a:gd name="connsiteY100" fmla="*/ 2067574 h 2380521"/>
              <a:gd name="connsiteX101" fmla="*/ 7740007 w 8023328"/>
              <a:gd name="connsiteY101" fmla="*/ 2082362 h 2380521"/>
              <a:gd name="connsiteX102" fmla="*/ 7726151 w 8023328"/>
              <a:gd name="connsiteY102" fmla="*/ 2097150 h 2380521"/>
              <a:gd name="connsiteX103" fmla="*/ 7713753 w 8023328"/>
              <a:gd name="connsiteY103" fmla="*/ 2082362 h 2380521"/>
              <a:gd name="connsiteX104" fmla="*/ 7726151 w 8023328"/>
              <a:gd name="connsiteY104" fmla="*/ 2067574 h 2380521"/>
              <a:gd name="connsiteX105" fmla="*/ 7654337 w 8023328"/>
              <a:gd name="connsiteY105" fmla="*/ 2067574 h 2380521"/>
              <a:gd name="connsiteX106" fmla="*/ 7669126 w 8023328"/>
              <a:gd name="connsiteY106" fmla="*/ 2082362 h 2380521"/>
              <a:gd name="connsiteX107" fmla="*/ 7654337 w 8023328"/>
              <a:gd name="connsiteY107" fmla="*/ 2097150 h 2380521"/>
              <a:gd name="connsiteX108" fmla="*/ 7639549 w 8023328"/>
              <a:gd name="connsiteY108" fmla="*/ 2082362 h 2380521"/>
              <a:gd name="connsiteX109" fmla="*/ 7654337 w 8023328"/>
              <a:gd name="connsiteY109" fmla="*/ 2067574 h 2380521"/>
              <a:gd name="connsiteX110" fmla="*/ 7583507 w 8023328"/>
              <a:gd name="connsiteY110" fmla="*/ 2067574 h 2380521"/>
              <a:gd name="connsiteX111" fmla="*/ 7598297 w 8023328"/>
              <a:gd name="connsiteY111" fmla="*/ 2082362 h 2380521"/>
              <a:gd name="connsiteX112" fmla="*/ 7583507 w 8023328"/>
              <a:gd name="connsiteY112" fmla="*/ 2097150 h 2380521"/>
              <a:gd name="connsiteX113" fmla="*/ 7568718 w 8023328"/>
              <a:gd name="connsiteY113" fmla="*/ 2082362 h 2380521"/>
              <a:gd name="connsiteX114" fmla="*/ 7583507 w 8023328"/>
              <a:gd name="connsiteY114" fmla="*/ 2067574 h 2380521"/>
              <a:gd name="connsiteX115" fmla="*/ 7867811 w 8023328"/>
              <a:gd name="connsiteY115" fmla="*/ 1996742 h 2380521"/>
              <a:gd name="connsiteX116" fmla="*/ 7881667 w 8023328"/>
              <a:gd name="connsiteY116" fmla="*/ 2010598 h 2380521"/>
              <a:gd name="connsiteX117" fmla="*/ 7867811 w 8023328"/>
              <a:gd name="connsiteY117" fmla="*/ 2022995 h 2380521"/>
              <a:gd name="connsiteX118" fmla="*/ 7855413 w 8023328"/>
              <a:gd name="connsiteY118" fmla="*/ 2010598 h 2380521"/>
              <a:gd name="connsiteX119" fmla="*/ 7867811 w 8023328"/>
              <a:gd name="connsiteY119" fmla="*/ 1996742 h 2380521"/>
              <a:gd name="connsiteX120" fmla="*/ 7796980 w 8023328"/>
              <a:gd name="connsiteY120" fmla="*/ 1996742 h 2380521"/>
              <a:gd name="connsiteX121" fmla="*/ 7810836 w 8023328"/>
              <a:gd name="connsiteY121" fmla="*/ 2010598 h 2380521"/>
              <a:gd name="connsiteX122" fmla="*/ 7796980 w 8023328"/>
              <a:gd name="connsiteY122" fmla="*/ 2022995 h 2380521"/>
              <a:gd name="connsiteX123" fmla="*/ 7784582 w 8023328"/>
              <a:gd name="connsiteY123" fmla="*/ 2010598 h 2380521"/>
              <a:gd name="connsiteX124" fmla="*/ 7796980 w 8023328"/>
              <a:gd name="connsiteY124" fmla="*/ 1996742 h 2380521"/>
              <a:gd name="connsiteX125" fmla="*/ 7726151 w 8023328"/>
              <a:gd name="connsiteY125" fmla="*/ 1996742 h 2380521"/>
              <a:gd name="connsiteX126" fmla="*/ 7740007 w 8023328"/>
              <a:gd name="connsiteY126" fmla="*/ 2010598 h 2380521"/>
              <a:gd name="connsiteX127" fmla="*/ 7726151 w 8023328"/>
              <a:gd name="connsiteY127" fmla="*/ 2022995 h 2380521"/>
              <a:gd name="connsiteX128" fmla="*/ 7713753 w 8023328"/>
              <a:gd name="connsiteY128" fmla="*/ 2010598 h 2380521"/>
              <a:gd name="connsiteX129" fmla="*/ 7726151 w 8023328"/>
              <a:gd name="connsiteY129" fmla="*/ 1996742 h 2380521"/>
              <a:gd name="connsiteX130" fmla="*/ 7654337 w 8023328"/>
              <a:gd name="connsiteY130" fmla="*/ 1996742 h 2380521"/>
              <a:gd name="connsiteX131" fmla="*/ 7669126 w 8023328"/>
              <a:gd name="connsiteY131" fmla="*/ 2010598 h 2380521"/>
              <a:gd name="connsiteX132" fmla="*/ 7654337 w 8023328"/>
              <a:gd name="connsiteY132" fmla="*/ 2022995 h 2380521"/>
              <a:gd name="connsiteX133" fmla="*/ 7639549 w 8023328"/>
              <a:gd name="connsiteY133" fmla="*/ 2010598 h 2380521"/>
              <a:gd name="connsiteX134" fmla="*/ 7654337 w 8023328"/>
              <a:gd name="connsiteY134" fmla="*/ 1996742 h 2380521"/>
              <a:gd name="connsiteX135" fmla="*/ 7583507 w 8023328"/>
              <a:gd name="connsiteY135" fmla="*/ 1996742 h 2380521"/>
              <a:gd name="connsiteX136" fmla="*/ 7598297 w 8023328"/>
              <a:gd name="connsiteY136" fmla="*/ 2010598 h 2380521"/>
              <a:gd name="connsiteX137" fmla="*/ 7583507 w 8023328"/>
              <a:gd name="connsiteY137" fmla="*/ 2022995 h 2380521"/>
              <a:gd name="connsiteX138" fmla="*/ 7568718 w 8023328"/>
              <a:gd name="connsiteY138" fmla="*/ 2010598 h 2380521"/>
              <a:gd name="connsiteX139" fmla="*/ 7583507 w 8023328"/>
              <a:gd name="connsiteY139" fmla="*/ 1996742 h 2380521"/>
              <a:gd name="connsiteX140" fmla="*/ 7512677 w 8023328"/>
              <a:gd name="connsiteY140" fmla="*/ 1996742 h 2380521"/>
              <a:gd name="connsiteX141" fmla="*/ 7527466 w 8023328"/>
              <a:gd name="connsiteY141" fmla="*/ 2010598 h 2380521"/>
              <a:gd name="connsiteX142" fmla="*/ 7512677 w 8023328"/>
              <a:gd name="connsiteY142" fmla="*/ 2022995 h 2380521"/>
              <a:gd name="connsiteX143" fmla="*/ 7497889 w 8023328"/>
              <a:gd name="connsiteY143" fmla="*/ 2010598 h 2380521"/>
              <a:gd name="connsiteX144" fmla="*/ 7512677 w 8023328"/>
              <a:gd name="connsiteY144" fmla="*/ 1996742 h 2380521"/>
              <a:gd name="connsiteX145" fmla="*/ 7796980 w 8023328"/>
              <a:gd name="connsiteY145" fmla="*/ 1925913 h 2380521"/>
              <a:gd name="connsiteX146" fmla="*/ 7810836 w 8023328"/>
              <a:gd name="connsiteY146" fmla="*/ 1939769 h 2380521"/>
              <a:gd name="connsiteX147" fmla="*/ 7796980 w 8023328"/>
              <a:gd name="connsiteY147" fmla="*/ 1952166 h 2380521"/>
              <a:gd name="connsiteX148" fmla="*/ 7784582 w 8023328"/>
              <a:gd name="connsiteY148" fmla="*/ 1939769 h 2380521"/>
              <a:gd name="connsiteX149" fmla="*/ 7796980 w 8023328"/>
              <a:gd name="connsiteY149" fmla="*/ 1925913 h 2380521"/>
              <a:gd name="connsiteX150" fmla="*/ 7726151 w 8023328"/>
              <a:gd name="connsiteY150" fmla="*/ 1925913 h 2380521"/>
              <a:gd name="connsiteX151" fmla="*/ 7740007 w 8023328"/>
              <a:gd name="connsiteY151" fmla="*/ 1939769 h 2380521"/>
              <a:gd name="connsiteX152" fmla="*/ 7726151 w 8023328"/>
              <a:gd name="connsiteY152" fmla="*/ 1952166 h 2380521"/>
              <a:gd name="connsiteX153" fmla="*/ 7713753 w 8023328"/>
              <a:gd name="connsiteY153" fmla="*/ 1939769 h 2380521"/>
              <a:gd name="connsiteX154" fmla="*/ 7726151 w 8023328"/>
              <a:gd name="connsiteY154" fmla="*/ 1925913 h 2380521"/>
              <a:gd name="connsiteX155" fmla="*/ 7654337 w 8023328"/>
              <a:gd name="connsiteY155" fmla="*/ 1925913 h 2380521"/>
              <a:gd name="connsiteX156" fmla="*/ 7669126 w 8023328"/>
              <a:gd name="connsiteY156" fmla="*/ 1939769 h 2380521"/>
              <a:gd name="connsiteX157" fmla="*/ 7654337 w 8023328"/>
              <a:gd name="connsiteY157" fmla="*/ 1952166 h 2380521"/>
              <a:gd name="connsiteX158" fmla="*/ 7639549 w 8023328"/>
              <a:gd name="connsiteY158" fmla="*/ 1939769 h 2380521"/>
              <a:gd name="connsiteX159" fmla="*/ 7654337 w 8023328"/>
              <a:gd name="connsiteY159" fmla="*/ 1925913 h 2380521"/>
              <a:gd name="connsiteX160" fmla="*/ 7583507 w 8023328"/>
              <a:gd name="connsiteY160" fmla="*/ 1925913 h 2380521"/>
              <a:gd name="connsiteX161" fmla="*/ 7598297 w 8023328"/>
              <a:gd name="connsiteY161" fmla="*/ 1939769 h 2380521"/>
              <a:gd name="connsiteX162" fmla="*/ 7583507 w 8023328"/>
              <a:gd name="connsiteY162" fmla="*/ 1952166 h 2380521"/>
              <a:gd name="connsiteX163" fmla="*/ 7568718 w 8023328"/>
              <a:gd name="connsiteY163" fmla="*/ 1939769 h 2380521"/>
              <a:gd name="connsiteX164" fmla="*/ 7583507 w 8023328"/>
              <a:gd name="connsiteY164" fmla="*/ 1925913 h 2380521"/>
              <a:gd name="connsiteX165" fmla="*/ 7512677 w 8023328"/>
              <a:gd name="connsiteY165" fmla="*/ 1925913 h 2380521"/>
              <a:gd name="connsiteX166" fmla="*/ 7527466 w 8023328"/>
              <a:gd name="connsiteY166" fmla="*/ 1939769 h 2380521"/>
              <a:gd name="connsiteX167" fmla="*/ 7512677 w 8023328"/>
              <a:gd name="connsiteY167" fmla="*/ 1952166 h 2380521"/>
              <a:gd name="connsiteX168" fmla="*/ 7497889 w 8023328"/>
              <a:gd name="connsiteY168" fmla="*/ 1939769 h 2380521"/>
              <a:gd name="connsiteX169" fmla="*/ 7512677 w 8023328"/>
              <a:gd name="connsiteY169" fmla="*/ 1925913 h 2380521"/>
              <a:gd name="connsiteX170" fmla="*/ 7440913 w 8023328"/>
              <a:gd name="connsiteY170" fmla="*/ 1925913 h 2380521"/>
              <a:gd name="connsiteX171" fmla="*/ 7453310 w 8023328"/>
              <a:gd name="connsiteY171" fmla="*/ 1939769 h 2380521"/>
              <a:gd name="connsiteX172" fmla="*/ 7440913 w 8023328"/>
              <a:gd name="connsiteY172" fmla="*/ 1952166 h 2380521"/>
              <a:gd name="connsiteX173" fmla="*/ 7427057 w 8023328"/>
              <a:gd name="connsiteY173" fmla="*/ 1939769 h 2380521"/>
              <a:gd name="connsiteX174" fmla="*/ 7440913 w 8023328"/>
              <a:gd name="connsiteY174" fmla="*/ 1925913 h 2380521"/>
              <a:gd name="connsiteX175" fmla="*/ 7726151 w 8023328"/>
              <a:gd name="connsiteY175" fmla="*/ 1855081 h 2380521"/>
              <a:gd name="connsiteX176" fmla="*/ 7740007 w 8023328"/>
              <a:gd name="connsiteY176" fmla="*/ 1868937 h 2380521"/>
              <a:gd name="connsiteX177" fmla="*/ 7726151 w 8023328"/>
              <a:gd name="connsiteY177" fmla="*/ 1881334 h 2380521"/>
              <a:gd name="connsiteX178" fmla="*/ 7713753 w 8023328"/>
              <a:gd name="connsiteY178" fmla="*/ 1868937 h 2380521"/>
              <a:gd name="connsiteX179" fmla="*/ 7726151 w 8023328"/>
              <a:gd name="connsiteY179" fmla="*/ 1855081 h 2380521"/>
              <a:gd name="connsiteX180" fmla="*/ 7654337 w 8023328"/>
              <a:gd name="connsiteY180" fmla="*/ 1855081 h 2380521"/>
              <a:gd name="connsiteX181" fmla="*/ 7669126 w 8023328"/>
              <a:gd name="connsiteY181" fmla="*/ 1868937 h 2380521"/>
              <a:gd name="connsiteX182" fmla="*/ 7654337 w 8023328"/>
              <a:gd name="connsiteY182" fmla="*/ 1881334 h 2380521"/>
              <a:gd name="connsiteX183" fmla="*/ 7639549 w 8023328"/>
              <a:gd name="connsiteY183" fmla="*/ 1868937 h 2380521"/>
              <a:gd name="connsiteX184" fmla="*/ 7654337 w 8023328"/>
              <a:gd name="connsiteY184" fmla="*/ 1855081 h 2380521"/>
              <a:gd name="connsiteX185" fmla="*/ 7583507 w 8023328"/>
              <a:gd name="connsiteY185" fmla="*/ 1855081 h 2380521"/>
              <a:gd name="connsiteX186" fmla="*/ 7598297 w 8023328"/>
              <a:gd name="connsiteY186" fmla="*/ 1868937 h 2380521"/>
              <a:gd name="connsiteX187" fmla="*/ 7583507 w 8023328"/>
              <a:gd name="connsiteY187" fmla="*/ 1881334 h 2380521"/>
              <a:gd name="connsiteX188" fmla="*/ 7568718 w 8023328"/>
              <a:gd name="connsiteY188" fmla="*/ 1868937 h 2380521"/>
              <a:gd name="connsiteX189" fmla="*/ 7583507 w 8023328"/>
              <a:gd name="connsiteY189" fmla="*/ 1855081 h 2380521"/>
              <a:gd name="connsiteX190" fmla="*/ 7512677 w 8023328"/>
              <a:gd name="connsiteY190" fmla="*/ 1855081 h 2380521"/>
              <a:gd name="connsiteX191" fmla="*/ 7527466 w 8023328"/>
              <a:gd name="connsiteY191" fmla="*/ 1868937 h 2380521"/>
              <a:gd name="connsiteX192" fmla="*/ 7512677 w 8023328"/>
              <a:gd name="connsiteY192" fmla="*/ 1881334 h 2380521"/>
              <a:gd name="connsiteX193" fmla="*/ 7497889 w 8023328"/>
              <a:gd name="connsiteY193" fmla="*/ 1868937 h 2380521"/>
              <a:gd name="connsiteX194" fmla="*/ 7512677 w 8023328"/>
              <a:gd name="connsiteY194" fmla="*/ 1855081 h 2380521"/>
              <a:gd name="connsiteX195" fmla="*/ 7440913 w 8023328"/>
              <a:gd name="connsiteY195" fmla="*/ 1855081 h 2380521"/>
              <a:gd name="connsiteX196" fmla="*/ 7453310 w 8023328"/>
              <a:gd name="connsiteY196" fmla="*/ 1868937 h 2380521"/>
              <a:gd name="connsiteX197" fmla="*/ 7440913 w 8023328"/>
              <a:gd name="connsiteY197" fmla="*/ 1881334 h 2380521"/>
              <a:gd name="connsiteX198" fmla="*/ 7427057 w 8023328"/>
              <a:gd name="connsiteY198" fmla="*/ 1868937 h 2380521"/>
              <a:gd name="connsiteX199" fmla="*/ 7440913 w 8023328"/>
              <a:gd name="connsiteY199" fmla="*/ 1855081 h 2380521"/>
              <a:gd name="connsiteX200" fmla="*/ 7654337 w 8023328"/>
              <a:gd name="connsiteY200" fmla="*/ 1780878 h 2380521"/>
              <a:gd name="connsiteX201" fmla="*/ 7669126 w 8023328"/>
              <a:gd name="connsiteY201" fmla="*/ 1793275 h 2380521"/>
              <a:gd name="connsiteX202" fmla="*/ 7654337 w 8023328"/>
              <a:gd name="connsiteY202" fmla="*/ 1807131 h 2380521"/>
              <a:gd name="connsiteX203" fmla="*/ 7639549 w 8023328"/>
              <a:gd name="connsiteY203" fmla="*/ 1793275 h 2380521"/>
              <a:gd name="connsiteX204" fmla="*/ 7654337 w 8023328"/>
              <a:gd name="connsiteY204" fmla="*/ 1780878 h 2380521"/>
              <a:gd name="connsiteX205" fmla="*/ 7583507 w 8023328"/>
              <a:gd name="connsiteY205" fmla="*/ 1780878 h 2380521"/>
              <a:gd name="connsiteX206" fmla="*/ 7598297 w 8023328"/>
              <a:gd name="connsiteY206" fmla="*/ 1793275 h 2380521"/>
              <a:gd name="connsiteX207" fmla="*/ 7583507 w 8023328"/>
              <a:gd name="connsiteY207" fmla="*/ 1807131 h 2380521"/>
              <a:gd name="connsiteX208" fmla="*/ 7568718 w 8023328"/>
              <a:gd name="connsiteY208" fmla="*/ 1793275 h 2380521"/>
              <a:gd name="connsiteX209" fmla="*/ 7583507 w 8023328"/>
              <a:gd name="connsiteY209" fmla="*/ 1780878 h 2380521"/>
              <a:gd name="connsiteX210" fmla="*/ 7511745 w 8023328"/>
              <a:gd name="connsiteY210" fmla="*/ 1780878 h 2380521"/>
              <a:gd name="connsiteX211" fmla="*/ 7524143 w 8023328"/>
              <a:gd name="connsiteY211" fmla="*/ 1793275 h 2380521"/>
              <a:gd name="connsiteX212" fmla="*/ 7511745 w 8023328"/>
              <a:gd name="connsiteY212" fmla="*/ 1807131 h 2380521"/>
              <a:gd name="connsiteX213" fmla="*/ 7497889 w 8023328"/>
              <a:gd name="connsiteY213" fmla="*/ 1793275 h 2380521"/>
              <a:gd name="connsiteX214" fmla="*/ 7511745 w 8023328"/>
              <a:gd name="connsiteY214" fmla="*/ 1780878 h 2380521"/>
              <a:gd name="connsiteX215" fmla="*/ 7440913 w 8023328"/>
              <a:gd name="connsiteY215" fmla="*/ 1780878 h 2380521"/>
              <a:gd name="connsiteX216" fmla="*/ 7453310 w 8023328"/>
              <a:gd name="connsiteY216" fmla="*/ 1793275 h 2380521"/>
              <a:gd name="connsiteX217" fmla="*/ 7440913 w 8023328"/>
              <a:gd name="connsiteY217" fmla="*/ 1807131 h 2380521"/>
              <a:gd name="connsiteX218" fmla="*/ 7427057 w 8023328"/>
              <a:gd name="connsiteY218" fmla="*/ 1793275 h 2380521"/>
              <a:gd name="connsiteX219" fmla="*/ 7440913 w 8023328"/>
              <a:gd name="connsiteY219" fmla="*/ 1780878 h 2380521"/>
              <a:gd name="connsiteX220" fmla="*/ 7370084 w 8023328"/>
              <a:gd name="connsiteY220" fmla="*/ 1780878 h 2380521"/>
              <a:gd name="connsiteX221" fmla="*/ 7382481 w 8023328"/>
              <a:gd name="connsiteY221" fmla="*/ 1793275 h 2380521"/>
              <a:gd name="connsiteX222" fmla="*/ 7370084 w 8023328"/>
              <a:gd name="connsiteY222" fmla="*/ 1807131 h 2380521"/>
              <a:gd name="connsiteX223" fmla="*/ 7356228 w 8023328"/>
              <a:gd name="connsiteY223" fmla="*/ 1793275 h 2380521"/>
              <a:gd name="connsiteX224" fmla="*/ 7370084 w 8023328"/>
              <a:gd name="connsiteY224" fmla="*/ 1780878 h 2380521"/>
              <a:gd name="connsiteX225" fmla="*/ 7294422 w 8023328"/>
              <a:gd name="connsiteY225" fmla="*/ 1780878 h 2380521"/>
              <a:gd name="connsiteX226" fmla="*/ 7308278 w 8023328"/>
              <a:gd name="connsiteY226" fmla="*/ 1793275 h 2380521"/>
              <a:gd name="connsiteX227" fmla="*/ 7294422 w 8023328"/>
              <a:gd name="connsiteY227" fmla="*/ 1807131 h 2380521"/>
              <a:gd name="connsiteX228" fmla="*/ 7282025 w 8023328"/>
              <a:gd name="connsiteY228" fmla="*/ 1793275 h 2380521"/>
              <a:gd name="connsiteX229" fmla="*/ 7294422 w 8023328"/>
              <a:gd name="connsiteY229" fmla="*/ 1780878 h 2380521"/>
              <a:gd name="connsiteX230" fmla="*/ 7654337 w 8023328"/>
              <a:gd name="connsiteY230" fmla="*/ 1710049 h 2380521"/>
              <a:gd name="connsiteX231" fmla="*/ 7669126 w 8023328"/>
              <a:gd name="connsiteY231" fmla="*/ 1722446 h 2380521"/>
              <a:gd name="connsiteX232" fmla="*/ 7654337 w 8023328"/>
              <a:gd name="connsiteY232" fmla="*/ 1736302 h 2380521"/>
              <a:gd name="connsiteX233" fmla="*/ 7639549 w 8023328"/>
              <a:gd name="connsiteY233" fmla="*/ 1722446 h 2380521"/>
              <a:gd name="connsiteX234" fmla="*/ 7654337 w 8023328"/>
              <a:gd name="connsiteY234" fmla="*/ 1710049 h 2380521"/>
              <a:gd name="connsiteX235" fmla="*/ 7583507 w 8023328"/>
              <a:gd name="connsiteY235" fmla="*/ 1710049 h 2380521"/>
              <a:gd name="connsiteX236" fmla="*/ 7598297 w 8023328"/>
              <a:gd name="connsiteY236" fmla="*/ 1722446 h 2380521"/>
              <a:gd name="connsiteX237" fmla="*/ 7583507 w 8023328"/>
              <a:gd name="connsiteY237" fmla="*/ 1736302 h 2380521"/>
              <a:gd name="connsiteX238" fmla="*/ 7568718 w 8023328"/>
              <a:gd name="connsiteY238" fmla="*/ 1722446 h 2380521"/>
              <a:gd name="connsiteX239" fmla="*/ 7583507 w 8023328"/>
              <a:gd name="connsiteY239" fmla="*/ 1710049 h 2380521"/>
              <a:gd name="connsiteX240" fmla="*/ 7511745 w 8023328"/>
              <a:gd name="connsiteY240" fmla="*/ 1710049 h 2380521"/>
              <a:gd name="connsiteX241" fmla="*/ 7524143 w 8023328"/>
              <a:gd name="connsiteY241" fmla="*/ 1722446 h 2380521"/>
              <a:gd name="connsiteX242" fmla="*/ 7511745 w 8023328"/>
              <a:gd name="connsiteY242" fmla="*/ 1736302 h 2380521"/>
              <a:gd name="connsiteX243" fmla="*/ 7497889 w 8023328"/>
              <a:gd name="connsiteY243" fmla="*/ 1722446 h 2380521"/>
              <a:gd name="connsiteX244" fmla="*/ 7511745 w 8023328"/>
              <a:gd name="connsiteY244" fmla="*/ 1710049 h 2380521"/>
              <a:gd name="connsiteX245" fmla="*/ 7440913 w 8023328"/>
              <a:gd name="connsiteY245" fmla="*/ 1710049 h 2380521"/>
              <a:gd name="connsiteX246" fmla="*/ 7453310 w 8023328"/>
              <a:gd name="connsiteY246" fmla="*/ 1722446 h 2380521"/>
              <a:gd name="connsiteX247" fmla="*/ 7440913 w 8023328"/>
              <a:gd name="connsiteY247" fmla="*/ 1736302 h 2380521"/>
              <a:gd name="connsiteX248" fmla="*/ 7427057 w 8023328"/>
              <a:gd name="connsiteY248" fmla="*/ 1722446 h 2380521"/>
              <a:gd name="connsiteX249" fmla="*/ 7440913 w 8023328"/>
              <a:gd name="connsiteY249" fmla="*/ 1710049 h 2380521"/>
              <a:gd name="connsiteX250" fmla="*/ 7370084 w 8023328"/>
              <a:gd name="connsiteY250" fmla="*/ 1710049 h 2380521"/>
              <a:gd name="connsiteX251" fmla="*/ 7382481 w 8023328"/>
              <a:gd name="connsiteY251" fmla="*/ 1722446 h 2380521"/>
              <a:gd name="connsiteX252" fmla="*/ 7370084 w 8023328"/>
              <a:gd name="connsiteY252" fmla="*/ 1736302 h 2380521"/>
              <a:gd name="connsiteX253" fmla="*/ 7356228 w 8023328"/>
              <a:gd name="connsiteY253" fmla="*/ 1722446 h 2380521"/>
              <a:gd name="connsiteX254" fmla="*/ 7370084 w 8023328"/>
              <a:gd name="connsiteY254" fmla="*/ 1710049 h 2380521"/>
              <a:gd name="connsiteX255" fmla="*/ 7294422 w 8023328"/>
              <a:gd name="connsiteY255" fmla="*/ 1710049 h 2380521"/>
              <a:gd name="connsiteX256" fmla="*/ 7308278 w 8023328"/>
              <a:gd name="connsiteY256" fmla="*/ 1722446 h 2380521"/>
              <a:gd name="connsiteX257" fmla="*/ 7294422 w 8023328"/>
              <a:gd name="connsiteY257" fmla="*/ 1736302 h 2380521"/>
              <a:gd name="connsiteX258" fmla="*/ 7282025 w 8023328"/>
              <a:gd name="connsiteY258" fmla="*/ 1722446 h 2380521"/>
              <a:gd name="connsiteX259" fmla="*/ 7294422 w 8023328"/>
              <a:gd name="connsiteY259" fmla="*/ 1710049 h 2380521"/>
              <a:gd name="connsiteX260" fmla="*/ 7223591 w 8023328"/>
              <a:gd name="connsiteY260" fmla="*/ 1710049 h 2380521"/>
              <a:gd name="connsiteX261" fmla="*/ 7237447 w 8023328"/>
              <a:gd name="connsiteY261" fmla="*/ 1722446 h 2380521"/>
              <a:gd name="connsiteX262" fmla="*/ 7223591 w 8023328"/>
              <a:gd name="connsiteY262" fmla="*/ 1736302 h 2380521"/>
              <a:gd name="connsiteX263" fmla="*/ 7211194 w 8023328"/>
              <a:gd name="connsiteY263" fmla="*/ 1722446 h 2380521"/>
              <a:gd name="connsiteX264" fmla="*/ 7223591 w 8023328"/>
              <a:gd name="connsiteY264" fmla="*/ 1710049 h 2380521"/>
              <a:gd name="connsiteX265" fmla="*/ 7583507 w 8023328"/>
              <a:gd name="connsiteY265" fmla="*/ 1639217 h 2380521"/>
              <a:gd name="connsiteX266" fmla="*/ 7598297 w 8023328"/>
              <a:gd name="connsiteY266" fmla="*/ 1651614 h 2380521"/>
              <a:gd name="connsiteX267" fmla="*/ 7583507 w 8023328"/>
              <a:gd name="connsiteY267" fmla="*/ 1665470 h 2380521"/>
              <a:gd name="connsiteX268" fmla="*/ 7568718 w 8023328"/>
              <a:gd name="connsiteY268" fmla="*/ 1651614 h 2380521"/>
              <a:gd name="connsiteX269" fmla="*/ 7583507 w 8023328"/>
              <a:gd name="connsiteY269" fmla="*/ 1639217 h 2380521"/>
              <a:gd name="connsiteX270" fmla="*/ 7511745 w 8023328"/>
              <a:gd name="connsiteY270" fmla="*/ 1639217 h 2380521"/>
              <a:gd name="connsiteX271" fmla="*/ 7524143 w 8023328"/>
              <a:gd name="connsiteY271" fmla="*/ 1651614 h 2380521"/>
              <a:gd name="connsiteX272" fmla="*/ 7511745 w 8023328"/>
              <a:gd name="connsiteY272" fmla="*/ 1665470 h 2380521"/>
              <a:gd name="connsiteX273" fmla="*/ 7497889 w 8023328"/>
              <a:gd name="connsiteY273" fmla="*/ 1651614 h 2380521"/>
              <a:gd name="connsiteX274" fmla="*/ 7511745 w 8023328"/>
              <a:gd name="connsiteY274" fmla="*/ 1639217 h 2380521"/>
              <a:gd name="connsiteX275" fmla="*/ 7440913 w 8023328"/>
              <a:gd name="connsiteY275" fmla="*/ 1639217 h 2380521"/>
              <a:gd name="connsiteX276" fmla="*/ 7453310 w 8023328"/>
              <a:gd name="connsiteY276" fmla="*/ 1651614 h 2380521"/>
              <a:gd name="connsiteX277" fmla="*/ 7440913 w 8023328"/>
              <a:gd name="connsiteY277" fmla="*/ 1665470 h 2380521"/>
              <a:gd name="connsiteX278" fmla="*/ 7427057 w 8023328"/>
              <a:gd name="connsiteY278" fmla="*/ 1651614 h 2380521"/>
              <a:gd name="connsiteX279" fmla="*/ 7440913 w 8023328"/>
              <a:gd name="connsiteY279" fmla="*/ 1639217 h 2380521"/>
              <a:gd name="connsiteX280" fmla="*/ 7370084 w 8023328"/>
              <a:gd name="connsiteY280" fmla="*/ 1639217 h 2380521"/>
              <a:gd name="connsiteX281" fmla="*/ 7382481 w 8023328"/>
              <a:gd name="connsiteY281" fmla="*/ 1651614 h 2380521"/>
              <a:gd name="connsiteX282" fmla="*/ 7370084 w 8023328"/>
              <a:gd name="connsiteY282" fmla="*/ 1665470 h 2380521"/>
              <a:gd name="connsiteX283" fmla="*/ 7356228 w 8023328"/>
              <a:gd name="connsiteY283" fmla="*/ 1651614 h 2380521"/>
              <a:gd name="connsiteX284" fmla="*/ 7370084 w 8023328"/>
              <a:gd name="connsiteY284" fmla="*/ 1639217 h 2380521"/>
              <a:gd name="connsiteX285" fmla="*/ 7294422 w 8023328"/>
              <a:gd name="connsiteY285" fmla="*/ 1639217 h 2380521"/>
              <a:gd name="connsiteX286" fmla="*/ 7308278 w 8023328"/>
              <a:gd name="connsiteY286" fmla="*/ 1651614 h 2380521"/>
              <a:gd name="connsiteX287" fmla="*/ 7294422 w 8023328"/>
              <a:gd name="connsiteY287" fmla="*/ 1665470 h 2380521"/>
              <a:gd name="connsiteX288" fmla="*/ 7282025 w 8023328"/>
              <a:gd name="connsiteY288" fmla="*/ 1651614 h 2380521"/>
              <a:gd name="connsiteX289" fmla="*/ 7294422 w 8023328"/>
              <a:gd name="connsiteY289" fmla="*/ 1639217 h 2380521"/>
              <a:gd name="connsiteX290" fmla="*/ 7223591 w 8023328"/>
              <a:gd name="connsiteY290" fmla="*/ 1639217 h 2380521"/>
              <a:gd name="connsiteX291" fmla="*/ 7237447 w 8023328"/>
              <a:gd name="connsiteY291" fmla="*/ 1651614 h 2380521"/>
              <a:gd name="connsiteX292" fmla="*/ 7223591 w 8023328"/>
              <a:gd name="connsiteY292" fmla="*/ 1665470 h 2380521"/>
              <a:gd name="connsiteX293" fmla="*/ 7211194 w 8023328"/>
              <a:gd name="connsiteY293" fmla="*/ 1651614 h 2380521"/>
              <a:gd name="connsiteX294" fmla="*/ 7223591 w 8023328"/>
              <a:gd name="connsiteY294" fmla="*/ 1639217 h 2380521"/>
              <a:gd name="connsiteX295" fmla="*/ 7152761 w 8023328"/>
              <a:gd name="connsiteY295" fmla="*/ 1639217 h 2380521"/>
              <a:gd name="connsiteX296" fmla="*/ 7166617 w 8023328"/>
              <a:gd name="connsiteY296" fmla="*/ 1651614 h 2380521"/>
              <a:gd name="connsiteX297" fmla="*/ 7152761 w 8023328"/>
              <a:gd name="connsiteY297" fmla="*/ 1665470 h 2380521"/>
              <a:gd name="connsiteX298" fmla="*/ 7140364 w 8023328"/>
              <a:gd name="connsiteY298" fmla="*/ 1651614 h 2380521"/>
              <a:gd name="connsiteX299" fmla="*/ 7152761 w 8023328"/>
              <a:gd name="connsiteY299" fmla="*/ 1639217 h 2380521"/>
              <a:gd name="connsiteX300" fmla="*/ 7511745 w 8023328"/>
              <a:gd name="connsiteY300" fmla="*/ 1568388 h 2380521"/>
              <a:gd name="connsiteX301" fmla="*/ 7524143 w 8023328"/>
              <a:gd name="connsiteY301" fmla="*/ 1583176 h 2380521"/>
              <a:gd name="connsiteX302" fmla="*/ 7511745 w 8023328"/>
              <a:gd name="connsiteY302" fmla="*/ 1597964 h 2380521"/>
              <a:gd name="connsiteX303" fmla="*/ 7497889 w 8023328"/>
              <a:gd name="connsiteY303" fmla="*/ 1583176 h 2380521"/>
              <a:gd name="connsiteX304" fmla="*/ 7511745 w 8023328"/>
              <a:gd name="connsiteY304" fmla="*/ 1568388 h 2380521"/>
              <a:gd name="connsiteX305" fmla="*/ 7440913 w 8023328"/>
              <a:gd name="connsiteY305" fmla="*/ 1568388 h 2380521"/>
              <a:gd name="connsiteX306" fmla="*/ 7453310 w 8023328"/>
              <a:gd name="connsiteY306" fmla="*/ 1583176 h 2380521"/>
              <a:gd name="connsiteX307" fmla="*/ 7440913 w 8023328"/>
              <a:gd name="connsiteY307" fmla="*/ 1597964 h 2380521"/>
              <a:gd name="connsiteX308" fmla="*/ 7427057 w 8023328"/>
              <a:gd name="connsiteY308" fmla="*/ 1583176 h 2380521"/>
              <a:gd name="connsiteX309" fmla="*/ 7440913 w 8023328"/>
              <a:gd name="connsiteY309" fmla="*/ 1568388 h 2380521"/>
              <a:gd name="connsiteX310" fmla="*/ 7370084 w 8023328"/>
              <a:gd name="connsiteY310" fmla="*/ 1568388 h 2380521"/>
              <a:gd name="connsiteX311" fmla="*/ 7382481 w 8023328"/>
              <a:gd name="connsiteY311" fmla="*/ 1583176 h 2380521"/>
              <a:gd name="connsiteX312" fmla="*/ 7370084 w 8023328"/>
              <a:gd name="connsiteY312" fmla="*/ 1597964 h 2380521"/>
              <a:gd name="connsiteX313" fmla="*/ 7356228 w 8023328"/>
              <a:gd name="connsiteY313" fmla="*/ 1583176 h 2380521"/>
              <a:gd name="connsiteX314" fmla="*/ 7370084 w 8023328"/>
              <a:gd name="connsiteY314" fmla="*/ 1568388 h 2380521"/>
              <a:gd name="connsiteX315" fmla="*/ 7294422 w 8023328"/>
              <a:gd name="connsiteY315" fmla="*/ 1568388 h 2380521"/>
              <a:gd name="connsiteX316" fmla="*/ 7308278 w 8023328"/>
              <a:gd name="connsiteY316" fmla="*/ 1583176 h 2380521"/>
              <a:gd name="connsiteX317" fmla="*/ 7294422 w 8023328"/>
              <a:gd name="connsiteY317" fmla="*/ 1597964 h 2380521"/>
              <a:gd name="connsiteX318" fmla="*/ 7282025 w 8023328"/>
              <a:gd name="connsiteY318" fmla="*/ 1583176 h 2380521"/>
              <a:gd name="connsiteX319" fmla="*/ 7294422 w 8023328"/>
              <a:gd name="connsiteY319" fmla="*/ 1568388 h 2380521"/>
              <a:gd name="connsiteX320" fmla="*/ 7223591 w 8023328"/>
              <a:gd name="connsiteY320" fmla="*/ 1568388 h 2380521"/>
              <a:gd name="connsiteX321" fmla="*/ 7237447 w 8023328"/>
              <a:gd name="connsiteY321" fmla="*/ 1583176 h 2380521"/>
              <a:gd name="connsiteX322" fmla="*/ 7223591 w 8023328"/>
              <a:gd name="connsiteY322" fmla="*/ 1597964 h 2380521"/>
              <a:gd name="connsiteX323" fmla="*/ 7211194 w 8023328"/>
              <a:gd name="connsiteY323" fmla="*/ 1583176 h 2380521"/>
              <a:gd name="connsiteX324" fmla="*/ 7223591 w 8023328"/>
              <a:gd name="connsiteY324" fmla="*/ 1568388 h 2380521"/>
              <a:gd name="connsiteX325" fmla="*/ 7152761 w 8023328"/>
              <a:gd name="connsiteY325" fmla="*/ 1568388 h 2380521"/>
              <a:gd name="connsiteX326" fmla="*/ 7166617 w 8023328"/>
              <a:gd name="connsiteY326" fmla="*/ 1580785 h 2380521"/>
              <a:gd name="connsiteX327" fmla="*/ 7152761 w 8023328"/>
              <a:gd name="connsiteY327" fmla="*/ 1594641 h 2380521"/>
              <a:gd name="connsiteX328" fmla="*/ 7140364 w 8023328"/>
              <a:gd name="connsiteY328" fmla="*/ 1580785 h 2380521"/>
              <a:gd name="connsiteX329" fmla="*/ 7152761 w 8023328"/>
              <a:gd name="connsiteY329" fmla="*/ 1568388 h 2380521"/>
              <a:gd name="connsiteX330" fmla="*/ 7084322 w 8023328"/>
              <a:gd name="connsiteY330" fmla="*/ 1568388 h 2380521"/>
              <a:gd name="connsiteX331" fmla="*/ 7099111 w 8023328"/>
              <a:gd name="connsiteY331" fmla="*/ 1580785 h 2380521"/>
              <a:gd name="connsiteX332" fmla="*/ 7084322 w 8023328"/>
              <a:gd name="connsiteY332" fmla="*/ 1594641 h 2380521"/>
              <a:gd name="connsiteX333" fmla="*/ 7069533 w 8023328"/>
              <a:gd name="connsiteY333" fmla="*/ 1580785 h 2380521"/>
              <a:gd name="connsiteX334" fmla="*/ 7084322 w 8023328"/>
              <a:gd name="connsiteY334" fmla="*/ 1568388 h 2380521"/>
              <a:gd name="connsiteX335" fmla="*/ 7440913 w 8023328"/>
              <a:gd name="connsiteY335" fmla="*/ 1494185 h 2380521"/>
              <a:gd name="connsiteX336" fmla="*/ 7453310 w 8023328"/>
              <a:gd name="connsiteY336" fmla="*/ 1508973 h 2380521"/>
              <a:gd name="connsiteX337" fmla="*/ 7440913 w 8023328"/>
              <a:gd name="connsiteY337" fmla="*/ 1523761 h 2380521"/>
              <a:gd name="connsiteX338" fmla="*/ 7427057 w 8023328"/>
              <a:gd name="connsiteY338" fmla="*/ 1508973 h 2380521"/>
              <a:gd name="connsiteX339" fmla="*/ 7440913 w 8023328"/>
              <a:gd name="connsiteY339" fmla="*/ 1494185 h 2380521"/>
              <a:gd name="connsiteX340" fmla="*/ 7370084 w 8023328"/>
              <a:gd name="connsiteY340" fmla="*/ 1494185 h 2380521"/>
              <a:gd name="connsiteX341" fmla="*/ 7382481 w 8023328"/>
              <a:gd name="connsiteY341" fmla="*/ 1508973 h 2380521"/>
              <a:gd name="connsiteX342" fmla="*/ 7370084 w 8023328"/>
              <a:gd name="connsiteY342" fmla="*/ 1523761 h 2380521"/>
              <a:gd name="connsiteX343" fmla="*/ 7356228 w 8023328"/>
              <a:gd name="connsiteY343" fmla="*/ 1508973 h 2380521"/>
              <a:gd name="connsiteX344" fmla="*/ 7370084 w 8023328"/>
              <a:gd name="connsiteY344" fmla="*/ 1494185 h 2380521"/>
              <a:gd name="connsiteX345" fmla="*/ 7294422 w 8023328"/>
              <a:gd name="connsiteY345" fmla="*/ 1494185 h 2380521"/>
              <a:gd name="connsiteX346" fmla="*/ 7308278 w 8023328"/>
              <a:gd name="connsiteY346" fmla="*/ 1508973 h 2380521"/>
              <a:gd name="connsiteX347" fmla="*/ 7294422 w 8023328"/>
              <a:gd name="connsiteY347" fmla="*/ 1523761 h 2380521"/>
              <a:gd name="connsiteX348" fmla="*/ 7282025 w 8023328"/>
              <a:gd name="connsiteY348" fmla="*/ 1508973 h 2380521"/>
              <a:gd name="connsiteX349" fmla="*/ 7294422 w 8023328"/>
              <a:gd name="connsiteY349" fmla="*/ 1494185 h 2380521"/>
              <a:gd name="connsiteX350" fmla="*/ 7223591 w 8023328"/>
              <a:gd name="connsiteY350" fmla="*/ 1494185 h 2380521"/>
              <a:gd name="connsiteX351" fmla="*/ 7237447 w 8023328"/>
              <a:gd name="connsiteY351" fmla="*/ 1508973 h 2380521"/>
              <a:gd name="connsiteX352" fmla="*/ 7223591 w 8023328"/>
              <a:gd name="connsiteY352" fmla="*/ 1523761 h 2380521"/>
              <a:gd name="connsiteX353" fmla="*/ 7211194 w 8023328"/>
              <a:gd name="connsiteY353" fmla="*/ 1508973 h 2380521"/>
              <a:gd name="connsiteX354" fmla="*/ 7223591 w 8023328"/>
              <a:gd name="connsiteY354" fmla="*/ 1494185 h 2380521"/>
              <a:gd name="connsiteX355" fmla="*/ 7152761 w 8023328"/>
              <a:gd name="connsiteY355" fmla="*/ 1494185 h 2380521"/>
              <a:gd name="connsiteX356" fmla="*/ 7166617 w 8023328"/>
              <a:gd name="connsiteY356" fmla="*/ 1508973 h 2380521"/>
              <a:gd name="connsiteX357" fmla="*/ 7152761 w 8023328"/>
              <a:gd name="connsiteY357" fmla="*/ 1523761 h 2380521"/>
              <a:gd name="connsiteX358" fmla="*/ 7140364 w 8023328"/>
              <a:gd name="connsiteY358" fmla="*/ 1508973 h 2380521"/>
              <a:gd name="connsiteX359" fmla="*/ 7152761 w 8023328"/>
              <a:gd name="connsiteY359" fmla="*/ 1494185 h 2380521"/>
              <a:gd name="connsiteX360" fmla="*/ 7084322 w 8023328"/>
              <a:gd name="connsiteY360" fmla="*/ 1494185 h 2380521"/>
              <a:gd name="connsiteX361" fmla="*/ 7099111 w 8023328"/>
              <a:gd name="connsiteY361" fmla="*/ 1508973 h 2380521"/>
              <a:gd name="connsiteX362" fmla="*/ 7084322 w 8023328"/>
              <a:gd name="connsiteY362" fmla="*/ 1523761 h 2380521"/>
              <a:gd name="connsiteX363" fmla="*/ 7069533 w 8023328"/>
              <a:gd name="connsiteY363" fmla="*/ 1508973 h 2380521"/>
              <a:gd name="connsiteX364" fmla="*/ 7084322 w 8023328"/>
              <a:gd name="connsiteY364" fmla="*/ 1494185 h 2380521"/>
              <a:gd name="connsiteX365" fmla="*/ 7013492 w 8023328"/>
              <a:gd name="connsiteY365" fmla="*/ 1494185 h 2380521"/>
              <a:gd name="connsiteX366" fmla="*/ 7028280 w 8023328"/>
              <a:gd name="connsiteY366" fmla="*/ 1508973 h 2380521"/>
              <a:gd name="connsiteX367" fmla="*/ 7013492 w 8023328"/>
              <a:gd name="connsiteY367" fmla="*/ 1523761 h 2380521"/>
              <a:gd name="connsiteX368" fmla="*/ 6998704 w 8023328"/>
              <a:gd name="connsiteY368" fmla="*/ 1508973 h 2380521"/>
              <a:gd name="connsiteX369" fmla="*/ 7013492 w 8023328"/>
              <a:gd name="connsiteY369" fmla="*/ 1494185 h 2380521"/>
              <a:gd name="connsiteX370" fmla="*/ 6939085 w 8023328"/>
              <a:gd name="connsiteY370" fmla="*/ 1494185 h 2380521"/>
              <a:gd name="connsiteX371" fmla="*/ 6950753 w 8023328"/>
              <a:gd name="connsiteY371" fmla="*/ 1508973 h 2380521"/>
              <a:gd name="connsiteX372" fmla="*/ 6939085 w 8023328"/>
              <a:gd name="connsiteY372" fmla="*/ 1523761 h 2380521"/>
              <a:gd name="connsiteX373" fmla="*/ 6924500 w 8023328"/>
              <a:gd name="connsiteY373" fmla="*/ 1508973 h 2380521"/>
              <a:gd name="connsiteX374" fmla="*/ 6939085 w 8023328"/>
              <a:gd name="connsiteY374" fmla="*/ 1494185 h 2380521"/>
              <a:gd name="connsiteX375" fmla="*/ 83229 w 8023328"/>
              <a:gd name="connsiteY375" fmla="*/ 1426727 h 2380521"/>
              <a:gd name="connsiteX376" fmla="*/ 97085 w 8023328"/>
              <a:gd name="connsiteY376" fmla="*/ 1439124 h 2380521"/>
              <a:gd name="connsiteX377" fmla="*/ 83229 w 8023328"/>
              <a:gd name="connsiteY377" fmla="*/ 1452980 h 2380521"/>
              <a:gd name="connsiteX378" fmla="*/ 70831 w 8023328"/>
              <a:gd name="connsiteY378" fmla="*/ 1439124 h 2380521"/>
              <a:gd name="connsiteX379" fmla="*/ 83229 w 8023328"/>
              <a:gd name="connsiteY379" fmla="*/ 1426727 h 2380521"/>
              <a:gd name="connsiteX380" fmla="*/ 11993 w 8023328"/>
              <a:gd name="connsiteY380" fmla="*/ 1426727 h 2380521"/>
              <a:gd name="connsiteX381" fmla="*/ 26234 w 8023328"/>
              <a:gd name="connsiteY381" fmla="*/ 1439124 h 2380521"/>
              <a:gd name="connsiteX382" fmla="*/ 11993 w 8023328"/>
              <a:gd name="connsiteY382" fmla="*/ 1452980 h 2380521"/>
              <a:gd name="connsiteX383" fmla="*/ 0 w 8023328"/>
              <a:gd name="connsiteY383" fmla="*/ 1439124 h 2380521"/>
              <a:gd name="connsiteX384" fmla="*/ 11993 w 8023328"/>
              <a:gd name="connsiteY384" fmla="*/ 1426727 h 2380521"/>
              <a:gd name="connsiteX385" fmla="*/ 7370084 w 8023328"/>
              <a:gd name="connsiteY385" fmla="*/ 1423353 h 2380521"/>
              <a:gd name="connsiteX386" fmla="*/ 7382481 w 8023328"/>
              <a:gd name="connsiteY386" fmla="*/ 1438142 h 2380521"/>
              <a:gd name="connsiteX387" fmla="*/ 7370084 w 8023328"/>
              <a:gd name="connsiteY387" fmla="*/ 1452931 h 2380521"/>
              <a:gd name="connsiteX388" fmla="*/ 7356228 w 8023328"/>
              <a:gd name="connsiteY388" fmla="*/ 1438142 h 2380521"/>
              <a:gd name="connsiteX389" fmla="*/ 7370084 w 8023328"/>
              <a:gd name="connsiteY389" fmla="*/ 1423353 h 2380521"/>
              <a:gd name="connsiteX390" fmla="*/ 7294422 w 8023328"/>
              <a:gd name="connsiteY390" fmla="*/ 1423353 h 2380521"/>
              <a:gd name="connsiteX391" fmla="*/ 7308278 w 8023328"/>
              <a:gd name="connsiteY391" fmla="*/ 1438142 h 2380521"/>
              <a:gd name="connsiteX392" fmla="*/ 7294422 w 8023328"/>
              <a:gd name="connsiteY392" fmla="*/ 1452931 h 2380521"/>
              <a:gd name="connsiteX393" fmla="*/ 7282025 w 8023328"/>
              <a:gd name="connsiteY393" fmla="*/ 1438142 h 2380521"/>
              <a:gd name="connsiteX394" fmla="*/ 7294422 w 8023328"/>
              <a:gd name="connsiteY394" fmla="*/ 1423353 h 2380521"/>
              <a:gd name="connsiteX395" fmla="*/ 7223591 w 8023328"/>
              <a:gd name="connsiteY395" fmla="*/ 1423353 h 2380521"/>
              <a:gd name="connsiteX396" fmla="*/ 7237447 w 8023328"/>
              <a:gd name="connsiteY396" fmla="*/ 1438142 h 2380521"/>
              <a:gd name="connsiteX397" fmla="*/ 7223591 w 8023328"/>
              <a:gd name="connsiteY397" fmla="*/ 1452931 h 2380521"/>
              <a:gd name="connsiteX398" fmla="*/ 7211194 w 8023328"/>
              <a:gd name="connsiteY398" fmla="*/ 1438142 h 2380521"/>
              <a:gd name="connsiteX399" fmla="*/ 7223591 w 8023328"/>
              <a:gd name="connsiteY399" fmla="*/ 1423353 h 2380521"/>
              <a:gd name="connsiteX400" fmla="*/ 7155152 w 8023328"/>
              <a:gd name="connsiteY400" fmla="*/ 1423353 h 2380521"/>
              <a:gd name="connsiteX401" fmla="*/ 7169940 w 8023328"/>
              <a:gd name="connsiteY401" fmla="*/ 1438142 h 2380521"/>
              <a:gd name="connsiteX402" fmla="*/ 7155152 w 8023328"/>
              <a:gd name="connsiteY402" fmla="*/ 1452931 h 2380521"/>
              <a:gd name="connsiteX403" fmla="*/ 7141920 w 8023328"/>
              <a:gd name="connsiteY403" fmla="*/ 1438142 h 2380521"/>
              <a:gd name="connsiteX404" fmla="*/ 7155152 w 8023328"/>
              <a:gd name="connsiteY404" fmla="*/ 1423353 h 2380521"/>
              <a:gd name="connsiteX405" fmla="*/ 7084322 w 8023328"/>
              <a:gd name="connsiteY405" fmla="*/ 1423353 h 2380521"/>
              <a:gd name="connsiteX406" fmla="*/ 7099111 w 8023328"/>
              <a:gd name="connsiteY406" fmla="*/ 1438142 h 2380521"/>
              <a:gd name="connsiteX407" fmla="*/ 7084322 w 8023328"/>
              <a:gd name="connsiteY407" fmla="*/ 1452931 h 2380521"/>
              <a:gd name="connsiteX408" fmla="*/ 7069533 w 8023328"/>
              <a:gd name="connsiteY408" fmla="*/ 1438142 h 2380521"/>
              <a:gd name="connsiteX409" fmla="*/ 7084322 w 8023328"/>
              <a:gd name="connsiteY409" fmla="*/ 1423353 h 2380521"/>
              <a:gd name="connsiteX410" fmla="*/ 7013492 w 8023328"/>
              <a:gd name="connsiteY410" fmla="*/ 1423353 h 2380521"/>
              <a:gd name="connsiteX411" fmla="*/ 7028280 w 8023328"/>
              <a:gd name="connsiteY411" fmla="*/ 1438142 h 2380521"/>
              <a:gd name="connsiteX412" fmla="*/ 7013492 w 8023328"/>
              <a:gd name="connsiteY412" fmla="*/ 1452931 h 2380521"/>
              <a:gd name="connsiteX413" fmla="*/ 6998704 w 8023328"/>
              <a:gd name="connsiteY413" fmla="*/ 1438142 h 2380521"/>
              <a:gd name="connsiteX414" fmla="*/ 7013492 w 8023328"/>
              <a:gd name="connsiteY414" fmla="*/ 1423353 h 2380521"/>
              <a:gd name="connsiteX415" fmla="*/ 6939085 w 8023328"/>
              <a:gd name="connsiteY415" fmla="*/ 1423353 h 2380521"/>
              <a:gd name="connsiteX416" fmla="*/ 6950753 w 8023328"/>
              <a:gd name="connsiteY416" fmla="*/ 1438142 h 2380521"/>
              <a:gd name="connsiteX417" fmla="*/ 6939085 w 8023328"/>
              <a:gd name="connsiteY417" fmla="*/ 1452931 h 2380521"/>
              <a:gd name="connsiteX418" fmla="*/ 6924500 w 8023328"/>
              <a:gd name="connsiteY418" fmla="*/ 1438142 h 2380521"/>
              <a:gd name="connsiteX419" fmla="*/ 6939085 w 8023328"/>
              <a:gd name="connsiteY419" fmla="*/ 1423353 h 2380521"/>
              <a:gd name="connsiteX420" fmla="*/ 6867525 w 8023328"/>
              <a:gd name="connsiteY420" fmla="*/ 1423353 h 2380521"/>
              <a:gd name="connsiteX421" fmla="*/ 6879922 w 8023328"/>
              <a:gd name="connsiteY421" fmla="*/ 1438142 h 2380521"/>
              <a:gd name="connsiteX422" fmla="*/ 6867525 w 8023328"/>
              <a:gd name="connsiteY422" fmla="*/ 1452931 h 2380521"/>
              <a:gd name="connsiteX423" fmla="*/ 6853669 w 8023328"/>
              <a:gd name="connsiteY423" fmla="*/ 1438142 h 2380521"/>
              <a:gd name="connsiteX424" fmla="*/ 6867525 w 8023328"/>
              <a:gd name="connsiteY424" fmla="*/ 1423353 h 2380521"/>
              <a:gd name="connsiteX425" fmla="*/ 6796696 w 8023328"/>
              <a:gd name="connsiteY425" fmla="*/ 1423353 h 2380521"/>
              <a:gd name="connsiteX426" fmla="*/ 6809093 w 8023328"/>
              <a:gd name="connsiteY426" fmla="*/ 1438142 h 2380521"/>
              <a:gd name="connsiteX427" fmla="*/ 6796696 w 8023328"/>
              <a:gd name="connsiteY427" fmla="*/ 1452931 h 2380521"/>
              <a:gd name="connsiteX428" fmla="*/ 6782840 w 8023328"/>
              <a:gd name="connsiteY428" fmla="*/ 1438142 h 2380521"/>
              <a:gd name="connsiteX429" fmla="*/ 6796696 w 8023328"/>
              <a:gd name="connsiteY429" fmla="*/ 1423353 h 2380521"/>
              <a:gd name="connsiteX430" fmla="*/ 155518 w 8023328"/>
              <a:gd name="connsiteY430" fmla="*/ 1355896 h 2380521"/>
              <a:gd name="connsiteX431" fmla="*/ 167916 w 8023328"/>
              <a:gd name="connsiteY431" fmla="*/ 1368293 h 2380521"/>
              <a:gd name="connsiteX432" fmla="*/ 155518 w 8023328"/>
              <a:gd name="connsiteY432" fmla="*/ 1382149 h 2380521"/>
              <a:gd name="connsiteX433" fmla="*/ 141662 w 8023328"/>
              <a:gd name="connsiteY433" fmla="*/ 1368293 h 2380521"/>
              <a:gd name="connsiteX434" fmla="*/ 155518 w 8023328"/>
              <a:gd name="connsiteY434" fmla="*/ 1355896 h 2380521"/>
              <a:gd name="connsiteX435" fmla="*/ 83230 w 8023328"/>
              <a:gd name="connsiteY435" fmla="*/ 1355896 h 2380521"/>
              <a:gd name="connsiteX436" fmla="*/ 97086 w 8023328"/>
              <a:gd name="connsiteY436" fmla="*/ 1368293 h 2380521"/>
              <a:gd name="connsiteX437" fmla="*/ 83230 w 8023328"/>
              <a:gd name="connsiteY437" fmla="*/ 1382149 h 2380521"/>
              <a:gd name="connsiteX438" fmla="*/ 70832 w 8023328"/>
              <a:gd name="connsiteY438" fmla="*/ 1368293 h 2380521"/>
              <a:gd name="connsiteX439" fmla="*/ 83230 w 8023328"/>
              <a:gd name="connsiteY439" fmla="*/ 1355896 h 2380521"/>
              <a:gd name="connsiteX440" fmla="*/ 11994 w 8023328"/>
              <a:gd name="connsiteY440" fmla="*/ 1355896 h 2380521"/>
              <a:gd name="connsiteX441" fmla="*/ 26235 w 8023328"/>
              <a:gd name="connsiteY441" fmla="*/ 1368293 h 2380521"/>
              <a:gd name="connsiteX442" fmla="*/ 11994 w 8023328"/>
              <a:gd name="connsiteY442" fmla="*/ 1382149 h 2380521"/>
              <a:gd name="connsiteX443" fmla="*/ 2 w 8023328"/>
              <a:gd name="connsiteY443" fmla="*/ 1368293 h 2380521"/>
              <a:gd name="connsiteX444" fmla="*/ 11994 w 8023328"/>
              <a:gd name="connsiteY444" fmla="*/ 1355896 h 2380521"/>
              <a:gd name="connsiteX445" fmla="*/ 7294422 w 8023328"/>
              <a:gd name="connsiteY445" fmla="*/ 1352524 h 2380521"/>
              <a:gd name="connsiteX446" fmla="*/ 7308278 w 8023328"/>
              <a:gd name="connsiteY446" fmla="*/ 1367109 h 2380521"/>
              <a:gd name="connsiteX447" fmla="*/ 7294422 w 8023328"/>
              <a:gd name="connsiteY447" fmla="*/ 1378777 h 2380521"/>
              <a:gd name="connsiteX448" fmla="*/ 7282025 w 8023328"/>
              <a:gd name="connsiteY448" fmla="*/ 1367109 h 2380521"/>
              <a:gd name="connsiteX449" fmla="*/ 7294422 w 8023328"/>
              <a:gd name="connsiteY449" fmla="*/ 1352524 h 2380521"/>
              <a:gd name="connsiteX450" fmla="*/ 7223591 w 8023328"/>
              <a:gd name="connsiteY450" fmla="*/ 1352524 h 2380521"/>
              <a:gd name="connsiteX451" fmla="*/ 7237447 w 8023328"/>
              <a:gd name="connsiteY451" fmla="*/ 1367109 h 2380521"/>
              <a:gd name="connsiteX452" fmla="*/ 7223591 w 8023328"/>
              <a:gd name="connsiteY452" fmla="*/ 1378777 h 2380521"/>
              <a:gd name="connsiteX453" fmla="*/ 7211194 w 8023328"/>
              <a:gd name="connsiteY453" fmla="*/ 1367109 h 2380521"/>
              <a:gd name="connsiteX454" fmla="*/ 7223591 w 8023328"/>
              <a:gd name="connsiteY454" fmla="*/ 1352524 h 2380521"/>
              <a:gd name="connsiteX455" fmla="*/ 7155152 w 8023328"/>
              <a:gd name="connsiteY455" fmla="*/ 1352524 h 2380521"/>
              <a:gd name="connsiteX456" fmla="*/ 7169940 w 8023328"/>
              <a:gd name="connsiteY456" fmla="*/ 1367109 h 2380521"/>
              <a:gd name="connsiteX457" fmla="*/ 7155152 w 8023328"/>
              <a:gd name="connsiteY457" fmla="*/ 1378777 h 2380521"/>
              <a:gd name="connsiteX458" fmla="*/ 7140364 w 8023328"/>
              <a:gd name="connsiteY458" fmla="*/ 1367109 h 2380521"/>
              <a:gd name="connsiteX459" fmla="*/ 7155152 w 8023328"/>
              <a:gd name="connsiteY459" fmla="*/ 1352524 h 2380521"/>
              <a:gd name="connsiteX460" fmla="*/ 7084322 w 8023328"/>
              <a:gd name="connsiteY460" fmla="*/ 1352524 h 2380521"/>
              <a:gd name="connsiteX461" fmla="*/ 7099111 w 8023328"/>
              <a:gd name="connsiteY461" fmla="*/ 1367109 h 2380521"/>
              <a:gd name="connsiteX462" fmla="*/ 7084322 w 8023328"/>
              <a:gd name="connsiteY462" fmla="*/ 1378777 h 2380521"/>
              <a:gd name="connsiteX463" fmla="*/ 7069533 w 8023328"/>
              <a:gd name="connsiteY463" fmla="*/ 1367109 h 2380521"/>
              <a:gd name="connsiteX464" fmla="*/ 7084322 w 8023328"/>
              <a:gd name="connsiteY464" fmla="*/ 1352524 h 2380521"/>
              <a:gd name="connsiteX465" fmla="*/ 7013492 w 8023328"/>
              <a:gd name="connsiteY465" fmla="*/ 1352524 h 2380521"/>
              <a:gd name="connsiteX466" fmla="*/ 7028280 w 8023328"/>
              <a:gd name="connsiteY466" fmla="*/ 1367109 h 2380521"/>
              <a:gd name="connsiteX467" fmla="*/ 7013492 w 8023328"/>
              <a:gd name="connsiteY467" fmla="*/ 1378777 h 2380521"/>
              <a:gd name="connsiteX468" fmla="*/ 6998704 w 8023328"/>
              <a:gd name="connsiteY468" fmla="*/ 1367109 h 2380521"/>
              <a:gd name="connsiteX469" fmla="*/ 7013492 w 8023328"/>
              <a:gd name="connsiteY469" fmla="*/ 1352524 h 2380521"/>
              <a:gd name="connsiteX470" fmla="*/ 6939085 w 8023328"/>
              <a:gd name="connsiteY470" fmla="*/ 1352524 h 2380521"/>
              <a:gd name="connsiteX471" fmla="*/ 6950753 w 8023328"/>
              <a:gd name="connsiteY471" fmla="*/ 1367701 h 2380521"/>
              <a:gd name="connsiteX472" fmla="*/ 6939085 w 8023328"/>
              <a:gd name="connsiteY472" fmla="*/ 1382120 h 2380521"/>
              <a:gd name="connsiteX473" fmla="*/ 6924500 w 8023328"/>
              <a:gd name="connsiteY473" fmla="*/ 1367701 h 2380521"/>
              <a:gd name="connsiteX474" fmla="*/ 6939085 w 8023328"/>
              <a:gd name="connsiteY474" fmla="*/ 1352524 h 2380521"/>
              <a:gd name="connsiteX475" fmla="*/ 6867525 w 8023328"/>
              <a:gd name="connsiteY475" fmla="*/ 1352524 h 2380521"/>
              <a:gd name="connsiteX476" fmla="*/ 6879922 w 8023328"/>
              <a:gd name="connsiteY476" fmla="*/ 1367701 h 2380521"/>
              <a:gd name="connsiteX477" fmla="*/ 6867525 w 8023328"/>
              <a:gd name="connsiteY477" fmla="*/ 1382120 h 2380521"/>
              <a:gd name="connsiteX478" fmla="*/ 6853669 w 8023328"/>
              <a:gd name="connsiteY478" fmla="*/ 1367701 h 2380521"/>
              <a:gd name="connsiteX479" fmla="*/ 6867525 w 8023328"/>
              <a:gd name="connsiteY479" fmla="*/ 1352524 h 2380521"/>
              <a:gd name="connsiteX480" fmla="*/ 6796696 w 8023328"/>
              <a:gd name="connsiteY480" fmla="*/ 1352524 h 2380521"/>
              <a:gd name="connsiteX481" fmla="*/ 6809093 w 8023328"/>
              <a:gd name="connsiteY481" fmla="*/ 1367701 h 2380521"/>
              <a:gd name="connsiteX482" fmla="*/ 6796696 w 8023328"/>
              <a:gd name="connsiteY482" fmla="*/ 1382120 h 2380521"/>
              <a:gd name="connsiteX483" fmla="*/ 6782840 w 8023328"/>
              <a:gd name="connsiteY483" fmla="*/ 1367701 h 2380521"/>
              <a:gd name="connsiteX484" fmla="*/ 6796696 w 8023328"/>
              <a:gd name="connsiteY484" fmla="*/ 1352524 h 2380521"/>
              <a:gd name="connsiteX485" fmla="*/ 6724405 w 8023328"/>
              <a:gd name="connsiteY485" fmla="*/ 1352524 h 2380521"/>
              <a:gd name="connsiteX486" fmla="*/ 6738261 w 8023328"/>
              <a:gd name="connsiteY486" fmla="*/ 1367701 h 2380521"/>
              <a:gd name="connsiteX487" fmla="*/ 6724405 w 8023328"/>
              <a:gd name="connsiteY487" fmla="*/ 1382120 h 2380521"/>
              <a:gd name="connsiteX488" fmla="*/ 6712008 w 8023328"/>
              <a:gd name="connsiteY488" fmla="*/ 1367701 h 2380521"/>
              <a:gd name="connsiteX489" fmla="*/ 6724405 w 8023328"/>
              <a:gd name="connsiteY489" fmla="*/ 1352524 h 2380521"/>
              <a:gd name="connsiteX490" fmla="*/ 6653576 w 8023328"/>
              <a:gd name="connsiteY490" fmla="*/ 1352524 h 2380521"/>
              <a:gd name="connsiteX491" fmla="*/ 6667432 w 8023328"/>
              <a:gd name="connsiteY491" fmla="*/ 1367701 h 2380521"/>
              <a:gd name="connsiteX492" fmla="*/ 6653576 w 8023328"/>
              <a:gd name="connsiteY492" fmla="*/ 1382120 h 2380521"/>
              <a:gd name="connsiteX493" fmla="*/ 6641179 w 8023328"/>
              <a:gd name="connsiteY493" fmla="*/ 1367701 h 2380521"/>
              <a:gd name="connsiteX494" fmla="*/ 6653576 w 8023328"/>
              <a:gd name="connsiteY494" fmla="*/ 1352524 h 2380521"/>
              <a:gd name="connsiteX495" fmla="*/ 7223591 w 8023328"/>
              <a:gd name="connsiteY495" fmla="*/ 1281693 h 2380521"/>
              <a:gd name="connsiteX496" fmla="*/ 7237447 w 8023328"/>
              <a:gd name="connsiteY496" fmla="*/ 1295549 h 2380521"/>
              <a:gd name="connsiteX497" fmla="*/ 7223591 w 8023328"/>
              <a:gd name="connsiteY497" fmla="*/ 1307946 h 2380521"/>
              <a:gd name="connsiteX498" fmla="*/ 7211194 w 8023328"/>
              <a:gd name="connsiteY498" fmla="*/ 1295549 h 2380521"/>
              <a:gd name="connsiteX499" fmla="*/ 7223591 w 8023328"/>
              <a:gd name="connsiteY499" fmla="*/ 1281693 h 2380521"/>
              <a:gd name="connsiteX500" fmla="*/ 7155152 w 8023328"/>
              <a:gd name="connsiteY500" fmla="*/ 1281693 h 2380521"/>
              <a:gd name="connsiteX501" fmla="*/ 7169940 w 8023328"/>
              <a:gd name="connsiteY501" fmla="*/ 1295549 h 2380521"/>
              <a:gd name="connsiteX502" fmla="*/ 7155152 w 8023328"/>
              <a:gd name="connsiteY502" fmla="*/ 1307946 h 2380521"/>
              <a:gd name="connsiteX503" fmla="*/ 7140364 w 8023328"/>
              <a:gd name="connsiteY503" fmla="*/ 1295549 h 2380521"/>
              <a:gd name="connsiteX504" fmla="*/ 7155152 w 8023328"/>
              <a:gd name="connsiteY504" fmla="*/ 1281693 h 2380521"/>
              <a:gd name="connsiteX505" fmla="*/ 7084322 w 8023328"/>
              <a:gd name="connsiteY505" fmla="*/ 1281693 h 2380521"/>
              <a:gd name="connsiteX506" fmla="*/ 7099111 w 8023328"/>
              <a:gd name="connsiteY506" fmla="*/ 1295549 h 2380521"/>
              <a:gd name="connsiteX507" fmla="*/ 7084322 w 8023328"/>
              <a:gd name="connsiteY507" fmla="*/ 1307946 h 2380521"/>
              <a:gd name="connsiteX508" fmla="*/ 7069533 w 8023328"/>
              <a:gd name="connsiteY508" fmla="*/ 1295549 h 2380521"/>
              <a:gd name="connsiteX509" fmla="*/ 7084322 w 8023328"/>
              <a:gd name="connsiteY509" fmla="*/ 1281693 h 2380521"/>
              <a:gd name="connsiteX510" fmla="*/ 7013492 w 8023328"/>
              <a:gd name="connsiteY510" fmla="*/ 1281693 h 2380521"/>
              <a:gd name="connsiteX511" fmla="*/ 7028280 w 8023328"/>
              <a:gd name="connsiteY511" fmla="*/ 1295549 h 2380521"/>
              <a:gd name="connsiteX512" fmla="*/ 7013492 w 8023328"/>
              <a:gd name="connsiteY512" fmla="*/ 1307946 h 2380521"/>
              <a:gd name="connsiteX513" fmla="*/ 6998704 w 8023328"/>
              <a:gd name="connsiteY513" fmla="*/ 1295549 h 2380521"/>
              <a:gd name="connsiteX514" fmla="*/ 7013492 w 8023328"/>
              <a:gd name="connsiteY514" fmla="*/ 1281693 h 2380521"/>
              <a:gd name="connsiteX515" fmla="*/ 6939085 w 8023328"/>
              <a:gd name="connsiteY515" fmla="*/ 1281693 h 2380521"/>
              <a:gd name="connsiteX516" fmla="*/ 6950753 w 8023328"/>
              <a:gd name="connsiteY516" fmla="*/ 1295549 h 2380521"/>
              <a:gd name="connsiteX517" fmla="*/ 6939085 w 8023328"/>
              <a:gd name="connsiteY517" fmla="*/ 1307946 h 2380521"/>
              <a:gd name="connsiteX518" fmla="*/ 6924500 w 8023328"/>
              <a:gd name="connsiteY518" fmla="*/ 1295549 h 2380521"/>
              <a:gd name="connsiteX519" fmla="*/ 6939085 w 8023328"/>
              <a:gd name="connsiteY519" fmla="*/ 1281693 h 2380521"/>
              <a:gd name="connsiteX520" fmla="*/ 6867525 w 8023328"/>
              <a:gd name="connsiteY520" fmla="*/ 1281693 h 2380521"/>
              <a:gd name="connsiteX521" fmla="*/ 6879922 w 8023328"/>
              <a:gd name="connsiteY521" fmla="*/ 1295549 h 2380521"/>
              <a:gd name="connsiteX522" fmla="*/ 6867525 w 8023328"/>
              <a:gd name="connsiteY522" fmla="*/ 1307946 h 2380521"/>
              <a:gd name="connsiteX523" fmla="*/ 6853669 w 8023328"/>
              <a:gd name="connsiteY523" fmla="*/ 1295549 h 2380521"/>
              <a:gd name="connsiteX524" fmla="*/ 6867525 w 8023328"/>
              <a:gd name="connsiteY524" fmla="*/ 1281693 h 2380521"/>
              <a:gd name="connsiteX525" fmla="*/ 6796696 w 8023328"/>
              <a:gd name="connsiteY525" fmla="*/ 1281693 h 2380521"/>
              <a:gd name="connsiteX526" fmla="*/ 6809093 w 8023328"/>
              <a:gd name="connsiteY526" fmla="*/ 1295549 h 2380521"/>
              <a:gd name="connsiteX527" fmla="*/ 6796696 w 8023328"/>
              <a:gd name="connsiteY527" fmla="*/ 1307946 h 2380521"/>
              <a:gd name="connsiteX528" fmla="*/ 6782840 w 8023328"/>
              <a:gd name="connsiteY528" fmla="*/ 1295549 h 2380521"/>
              <a:gd name="connsiteX529" fmla="*/ 6796696 w 8023328"/>
              <a:gd name="connsiteY529" fmla="*/ 1281693 h 2380521"/>
              <a:gd name="connsiteX530" fmla="*/ 6724405 w 8023328"/>
              <a:gd name="connsiteY530" fmla="*/ 1281693 h 2380521"/>
              <a:gd name="connsiteX531" fmla="*/ 6738261 w 8023328"/>
              <a:gd name="connsiteY531" fmla="*/ 1295549 h 2380521"/>
              <a:gd name="connsiteX532" fmla="*/ 6724405 w 8023328"/>
              <a:gd name="connsiteY532" fmla="*/ 1307946 h 2380521"/>
              <a:gd name="connsiteX533" fmla="*/ 6712008 w 8023328"/>
              <a:gd name="connsiteY533" fmla="*/ 1295549 h 2380521"/>
              <a:gd name="connsiteX534" fmla="*/ 6724405 w 8023328"/>
              <a:gd name="connsiteY534" fmla="*/ 1281693 h 2380521"/>
              <a:gd name="connsiteX535" fmla="*/ 6653576 w 8023328"/>
              <a:gd name="connsiteY535" fmla="*/ 1281693 h 2380521"/>
              <a:gd name="connsiteX536" fmla="*/ 6667432 w 8023328"/>
              <a:gd name="connsiteY536" fmla="*/ 1295549 h 2380521"/>
              <a:gd name="connsiteX537" fmla="*/ 6653576 w 8023328"/>
              <a:gd name="connsiteY537" fmla="*/ 1307946 h 2380521"/>
              <a:gd name="connsiteX538" fmla="*/ 6641179 w 8023328"/>
              <a:gd name="connsiteY538" fmla="*/ 1295549 h 2380521"/>
              <a:gd name="connsiteX539" fmla="*/ 6653576 w 8023328"/>
              <a:gd name="connsiteY539" fmla="*/ 1281693 h 2380521"/>
              <a:gd name="connsiteX540" fmla="*/ 6582745 w 8023328"/>
              <a:gd name="connsiteY540" fmla="*/ 1281693 h 2380521"/>
              <a:gd name="connsiteX541" fmla="*/ 6596601 w 8023328"/>
              <a:gd name="connsiteY541" fmla="*/ 1295549 h 2380521"/>
              <a:gd name="connsiteX542" fmla="*/ 6582745 w 8023328"/>
              <a:gd name="connsiteY542" fmla="*/ 1307946 h 2380521"/>
              <a:gd name="connsiteX543" fmla="*/ 6570348 w 8023328"/>
              <a:gd name="connsiteY543" fmla="*/ 1295549 h 2380521"/>
              <a:gd name="connsiteX544" fmla="*/ 6582745 w 8023328"/>
              <a:gd name="connsiteY544" fmla="*/ 1281693 h 2380521"/>
              <a:gd name="connsiteX545" fmla="*/ 6510933 w 8023328"/>
              <a:gd name="connsiteY545" fmla="*/ 1281693 h 2380521"/>
              <a:gd name="connsiteX546" fmla="*/ 6525722 w 8023328"/>
              <a:gd name="connsiteY546" fmla="*/ 1295549 h 2380521"/>
              <a:gd name="connsiteX547" fmla="*/ 6510933 w 8023328"/>
              <a:gd name="connsiteY547" fmla="*/ 1307946 h 2380521"/>
              <a:gd name="connsiteX548" fmla="*/ 6496144 w 8023328"/>
              <a:gd name="connsiteY548" fmla="*/ 1295549 h 2380521"/>
              <a:gd name="connsiteX549" fmla="*/ 6510933 w 8023328"/>
              <a:gd name="connsiteY549" fmla="*/ 1281693 h 2380521"/>
              <a:gd name="connsiteX550" fmla="*/ 6440492 w 8023328"/>
              <a:gd name="connsiteY550" fmla="*/ 1281693 h 2380521"/>
              <a:gd name="connsiteX551" fmla="*/ 6454911 w 8023328"/>
              <a:gd name="connsiteY551" fmla="*/ 1295549 h 2380521"/>
              <a:gd name="connsiteX552" fmla="*/ 6440492 w 8023328"/>
              <a:gd name="connsiteY552" fmla="*/ 1307946 h 2380521"/>
              <a:gd name="connsiteX553" fmla="*/ 6425315 w 8023328"/>
              <a:gd name="connsiteY553" fmla="*/ 1295549 h 2380521"/>
              <a:gd name="connsiteX554" fmla="*/ 6440492 w 8023328"/>
              <a:gd name="connsiteY554" fmla="*/ 1281693 h 2380521"/>
              <a:gd name="connsiteX555" fmla="*/ 6369273 w 8023328"/>
              <a:gd name="connsiteY555" fmla="*/ 1281693 h 2380521"/>
              <a:gd name="connsiteX556" fmla="*/ 6384062 w 8023328"/>
              <a:gd name="connsiteY556" fmla="*/ 1296482 h 2380521"/>
              <a:gd name="connsiteX557" fmla="*/ 6369273 w 8023328"/>
              <a:gd name="connsiteY557" fmla="*/ 1311271 h 2380521"/>
              <a:gd name="connsiteX558" fmla="*/ 6354484 w 8023328"/>
              <a:gd name="connsiteY558" fmla="*/ 1296482 h 2380521"/>
              <a:gd name="connsiteX559" fmla="*/ 6369273 w 8023328"/>
              <a:gd name="connsiteY559" fmla="*/ 1281693 h 2380521"/>
              <a:gd name="connsiteX560" fmla="*/ 5799257 w 8023328"/>
              <a:gd name="connsiteY560" fmla="*/ 1281693 h 2380521"/>
              <a:gd name="connsiteX561" fmla="*/ 5814045 w 8023328"/>
              <a:gd name="connsiteY561" fmla="*/ 1296482 h 2380521"/>
              <a:gd name="connsiteX562" fmla="*/ 5799257 w 8023328"/>
              <a:gd name="connsiteY562" fmla="*/ 1311271 h 2380521"/>
              <a:gd name="connsiteX563" fmla="*/ 5784469 w 8023328"/>
              <a:gd name="connsiteY563" fmla="*/ 1296482 h 2380521"/>
              <a:gd name="connsiteX564" fmla="*/ 5799257 w 8023328"/>
              <a:gd name="connsiteY564" fmla="*/ 1281693 h 2380521"/>
              <a:gd name="connsiteX565" fmla="*/ 5724122 w 8023328"/>
              <a:gd name="connsiteY565" fmla="*/ 1281693 h 2380521"/>
              <a:gd name="connsiteX566" fmla="*/ 5736519 w 8023328"/>
              <a:gd name="connsiteY566" fmla="*/ 1296482 h 2380521"/>
              <a:gd name="connsiteX567" fmla="*/ 5724122 w 8023328"/>
              <a:gd name="connsiteY567" fmla="*/ 1311271 h 2380521"/>
              <a:gd name="connsiteX568" fmla="*/ 5710266 w 8023328"/>
              <a:gd name="connsiteY568" fmla="*/ 1296482 h 2380521"/>
              <a:gd name="connsiteX569" fmla="*/ 5724122 w 8023328"/>
              <a:gd name="connsiteY569" fmla="*/ 1281693 h 2380521"/>
              <a:gd name="connsiteX570" fmla="*/ 5653291 w 8023328"/>
              <a:gd name="connsiteY570" fmla="*/ 1281693 h 2380521"/>
              <a:gd name="connsiteX571" fmla="*/ 5665688 w 8023328"/>
              <a:gd name="connsiteY571" fmla="*/ 1296482 h 2380521"/>
              <a:gd name="connsiteX572" fmla="*/ 5653291 w 8023328"/>
              <a:gd name="connsiteY572" fmla="*/ 1311271 h 2380521"/>
              <a:gd name="connsiteX573" fmla="*/ 5639435 w 8023328"/>
              <a:gd name="connsiteY573" fmla="*/ 1296482 h 2380521"/>
              <a:gd name="connsiteX574" fmla="*/ 5653291 w 8023328"/>
              <a:gd name="connsiteY574" fmla="*/ 1281693 h 2380521"/>
              <a:gd name="connsiteX575" fmla="*/ 5582461 w 8023328"/>
              <a:gd name="connsiteY575" fmla="*/ 1281693 h 2380521"/>
              <a:gd name="connsiteX576" fmla="*/ 5594858 w 8023328"/>
              <a:gd name="connsiteY576" fmla="*/ 1296482 h 2380521"/>
              <a:gd name="connsiteX577" fmla="*/ 5582461 w 8023328"/>
              <a:gd name="connsiteY577" fmla="*/ 1311271 h 2380521"/>
              <a:gd name="connsiteX578" fmla="*/ 5568605 w 8023328"/>
              <a:gd name="connsiteY578" fmla="*/ 1296482 h 2380521"/>
              <a:gd name="connsiteX579" fmla="*/ 5582461 w 8023328"/>
              <a:gd name="connsiteY579" fmla="*/ 1281693 h 2380521"/>
              <a:gd name="connsiteX580" fmla="*/ 5510171 w 8023328"/>
              <a:gd name="connsiteY580" fmla="*/ 1281693 h 2380521"/>
              <a:gd name="connsiteX581" fmla="*/ 5524027 w 8023328"/>
              <a:gd name="connsiteY581" fmla="*/ 1296482 h 2380521"/>
              <a:gd name="connsiteX582" fmla="*/ 5510171 w 8023328"/>
              <a:gd name="connsiteY582" fmla="*/ 1311271 h 2380521"/>
              <a:gd name="connsiteX583" fmla="*/ 5497774 w 8023328"/>
              <a:gd name="connsiteY583" fmla="*/ 1296482 h 2380521"/>
              <a:gd name="connsiteX584" fmla="*/ 5510171 w 8023328"/>
              <a:gd name="connsiteY584" fmla="*/ 1281693 h 2380521"/>
              <a:gd name="connsiteX585" fmla="*/ 5438937 w 8023328"/>
              <a:gd name="connsiteY585" fmla="*/ 1281693 h 2380521"/>
              <a:gd name="connsiteX586" fmla="*/ 5453178 w 8023328"/>
              <a:gd name="connsiteY586" fmla="*/ 1296482 h 2380521"/>
              <a:gd name="connsiteX587" fmla="*/ 5438937 w 8023328"/>
              <a:gd name="connsiteY587" fmla="*/ 1311271 h 2380521"/>
              <a:gd name="connsiteX588" fmla="*/ 5426945 w 8023328"/>
              <a:gd name="connsiteY588" fmla="*/ 1296482 h 2380521"/>
              <a:gd name="connsiteX589" fmla="*/ 5438937 w 8023328"/>
              <a:gd name="connsiteY589" fmla="*/ 1281693 h 2380521"/>
              <a:gd name="connsiteX590" fmla="*/ 5368510 w 8023328"/>
              <a:gd name="connsiteY590" fmla="*/ 1281693 h 2380521"/>
              <a:gd name="connsiteX591" fmla="*/ 5382366 w 8023328"/>
              <a:gd name="connsiteY591" fmla="*/ 1296482 h 2380521"/>
              <a:gd name="connsiteX592" fmla="*/ 5368510 w 8023328"/>
              <a:gd name="connsiteY592" fmla="*/ 1311271 h 2380521"/>
              <a:gd name="connsiteX593" fmla="*/ 5356113 w 8023328"/>
              <a:gd name="connsiteY593" fmla="*/ 1296482 h 2380521"/>
              <a:gd name="connsiteX594" fmla="*/ 5368510 w 8023328"/>
              <a:gd name="connsiteY594" fmla="*/ 1281693 h 2380521"/>
              <a:gd name="connsiteX595" fmla="*/ 5296699 w 8023328"/>
              <a:gd name="connsiteY595" fmla="*/ 1281693 h 2380521"/>
              <a:gd name="connsiteX596" fmla="*/ 5311488 w 8023328"/>
              <a:gd name="connsiteY596" fmla="*/ 1296482 h 2380521"/>
              <a:gd name="connsiteX597" fmla="*/ 5296699 w 8023328"/>
              <a:gd name="connsiteY597" fmla="*/ 1311271 h 2380521"/>
              <a:gd name="connsiteX598" fmla="*/ 5281910 w 8023328"/>
              <a:gd name="connsiteY598" fmla="*/ 1296482 h 2380521"/>
              <a:gd name="connsiteX599" fmla="*/ 5296699 w 8023328"/>
              <a:gd name="connsiteY599" fmla="*/ 1281693 h 2380521"/>
              <a:gd name="connsiteX600" fmla="*/ 5225869 w 8023328"/>
              <a:gd name="connsiteY600" fmla="*/ 1281693 h 2380521"/>
              <a:gd name="connsiteX601" fmla="*/ 5240657 w 8023328"/>
              <a:gd name="connsiteY601" fmla="*/ 1296482 h 2380521"/>
              <a:gd name="connsiteX602" fmla="*/ 5225869 w 8023328"/>
              <a:gd name="connsiteY602" fmla="*/ 1311271 h 2380521"/>
              <a:gd name="connsiteX603" fmla="*/ 5211081 w 8023328"/>
              <a:gd name="connsiteY603" fmla="*/ 1296482 h 2380521"/>
              <a:gd name="connsiteX604" fmla="*/ 5225869 w 8023328"/>
              <a:gd name="connsiteY604" fmla="*/ 1281693 h 2380521"/>
              <a:gd name="connsiteX605" fmla="*/ 5154105 w 8023328"/>
              <a:gd name="connsiteY605" fmla="*/ 1281693 h 2380521"/>
              <a:gd name="connsiteX606" fmla="*/ 5166502 w 8023328"/>
              <a:gd name="connsiteY606" fmla="*/ 1296482 h 2380521"/>
              <a:gd name="connsiteX607" fmla="*/ 5154105 w 8023328"/>
              <a:gd name="connsiteY607" fmla="*/ 1311271 h 2380521"/>
              <a:gd name="connsiteX608" fmla="*/ 5140249 w 8023328"/>
              <a:gd name="connsiteY608" fmla="*/ 1296482 h 2380521"/>
              <a:gd name="connsiteX609" fmla="*/ 5154105 w 8023328"/>
              <a:gd name="connsiteY609" fmla="*/ 1281693 h 2380521"/>
              <a:gd name="connsiteX610" fmla="*/ 5083276 w 8023328"/>
              <a:gd name="connsiteY610" fmla="*/ 1281693 h 2380521"/>
              <a:gd name="connsiteX611" fmla="*/ 5095673 w 8023328"/>
              <a:gd name="connsiteY611" fmla="*/ 1296482 h 2380521"/>
              <a:gd name="connsiteX612" fmla="*/ 5083276 w 8023328"/>
              <a:gd name="connsiteY612" fmla="*/ 1311271 h 2380521"/>
              <a:gd name="connsiteX613" fmla="*/ 5069420 w 8023328"/>
              <a:gd name="connsiteY613" fmla="*/ 1296482 h 2380521"/>
              <a:gd name="connsiteX614" fmla="*/ 5083276 w 8023328"/>
              <a:gd name="connsiteY614" fmla="*/ 1281693 h 2380521"/>
              <a:gd name="connsiteX615" fmla="*/ 5012445 w 8023328"/>
              <a:gd name="connsiteY615" fmla="*/ 1281693 h 2380521"/>
              <a:gd name="connsiteX616" fmla="*/ 5024842 w 8023328"/>
              <a:gd name="connsiteY616" fmla="*/ 1296482 h 2380521"/>
              <a:gd name="connsiteX617" fmla="*/ 5012445 w 8023328"/>
              <a:gd name="connsiteY617" fmla="*/ 1311271 h 2380521"/>
              <a:gd name="connsiteX618" fmla="*/ 4998589 w 8023328"/>
              <a:gd name="connsiteY618" fmla="*/ 1296482 h 2380521"/>
              <a:gd name="connsiteX619" fmla="*/ 5012445 w 8023328"/>
              <a:gd name="connsiteY619" fmla="*/ 1281693 h 2380521"/>
              <a:gd name="connsiteX620" fmla="*/ 4940157 w 8023328"/>
              <a:gd name="connsiteY620" fmla="*/ 1281693 h 2380521"/>
              <a:gd name="connsiteX621" fmla="*/ 4954013 w 8023328"/>
              <a:gd name="connsiteY621" fmla="*/ 1296482 h 2380521"/>
              <a:gd name="connsiteX622" fmla="*/ 4940157 w 8023328"/>
              <a:gd name="connsiteY622" fmla="*/ 1311271 h 2380521"/>
              <a:gd name="connsiteX623" fmla="*/ 4927760 w 8023328"/>
              <a:gd name="connsiteY623" fmla="*/ 1296482 h 2380521"/>
              <a:gd name="connsiteX624" fmla="*/ 4940157 w 8023328"/>
              <a:gd name="connsiteY624" fmla="*/ 1281693 h 2380521"/>
              <a:gd name="connsiteX625" fmla="*/ 4865953 w 8023328"/>
              <a:gd name="connsiteY625" fmla="*/ 1281693 h 2380521"/>
              <a:gd name="connsiteX626" fmla="*/ 4879809 w 8023328"/>
              <a:gd name="connsiteY626" fmla="*/ 1296482 h 2380521"/>
              <a:gd name="connsiteX627" fmla="*/ 4865953 w 8023328"/>
              <a:gd name="connsiteY627" fmla="*/ 1311271 h 2380521"/>
              <a:gd name="connsiteX628" fmla="*/ 4853556 w 8023328"/>
              <a:gd name="connsiteY628" fmla="*/ 1296482 h 2380521"/>
              <a:gd name="connsiteX629" fmla="*/ 4865953 w 8023328"/>
              <a:gd name="connsiteY629" fmla="*/ 1281693 h 2380521"/>
              <a:gd name="connsiteX630" fmla="*/ 4795122 w 8023328"/>
              <a:gd name="connsiteY630" fmla="*/ 1281693 h 2380521"/>
              <a:gd name="connsiteX631" fmla="*/ 4808978 w 8023328"/>
              <a:gd name="connsiteY631" fmla="*/ 1296482 h 2380521"/>
              <a:gd name="connsiteX632" fmla="*/ 4795122 w 8023328"/>
              <a:gd name="connsiteY632" fmla="*/ 1311271 h 2380521"/>
              <a:gd name="connsiteX633" fmla="*/ 4782725 w 8023328"/>
              <a:gd name="connsiteY633" fmla="*/ 1296482 h 2380521"/>
              <a:gd name="connsiteX634" fmla="*/ 4795122 w 8023328"/>
              <a:gd name="connsiteY634" fmla="*/ 1281693 h 2380521"/>
              <a:gd name="connsiteX635" fmla="*/ 4726684 w 8023328"/>
              <a:gd name="connsiteY635" fmla="*/ 1281693 h 2380521"/>
              <a:gd name="connsiteX636" fmla="*/ 4741472 w 8023328"/>
              <a:gd name="connsiteY636" fmla="*/ 1296482 h 2380521"/>
              <a:gd name="connsiteX637" fmla="*/ 4726684 w 8023328"/>
              <a:gd name="connsiteY637" fmla="*/ 1311271 h 2380521"/>
              <a:gd name="connsiteX638" fmla="*/ 4711896 w 8023328"/>
              <a:gd name="connsiteY638" fmla="*/ 1296482 h 2380521"/>
              <a:gd name="connsiteX639" fmla="*/ 4726684 w 8023328"/>
              <a:gd name="connsiteY639" fmla="*/ 1281693 h 2380521"/>
              <a:gd name="connsiteX640" fmla="*/ 4655853 w 8023328"/>
              <a:gd name="connsiteY640" fmla="*/ 1281693 h 2380521"/>
              <a:gd name="connsiteX641" fmla="*/ 4670642 w 8023328"/>
              <a:gd name="connsiteY641" fmla="*/ 1294090 h 2380521"/>
              <a:gd name="connsiteX642" fmla="*/ 4655853 w 8023328"/>
              <a:gd name="connsiteY642" fmla="*/ 1307946 h 2380521"/>
              <a:gd name="connsiteX643" fmla="*/ 4641064 w 8023328"/>
              <a:gd name="connsiteY643" fmla="*/ 1294090 h 2380521"/>
              <a:gd name="connsiteX644" fmla="*/ 4655853 w 8023328"/>
              <a:gd name="connsiteY644" fmla="*/ 1281693 h 2380521"/>
              <a:gd name="connsiteX645" fmla="*/ 4585023 w 8023328"/>
              <a:gd name="connsiteY645" fmla="*/ 1281693 h 2380521"/>
              <a:gd name="connsiteX646" fmla="*/ 4599811 w 8023328"/>
              <a:gd name="connsiteY646" fmla="*/ 1294090 h 2380521"/>
              <a:gd name="connsiteX647" fmla="*/ 4585023 w 8023328"/>
              <a:gd name="connsiteY647" fmla="*/ 1307946 h 2380521"/>
              <a:gd name="connsiteX648" fmla="*/ 4570235 w 8023328"/>
              <a:gd name="connsiteY648" fmla="*/ 1294090 h 2380521"/>
              <a:gd name="connsiteX649" fmla="*/ 4585023 w 8023328"/>
              <a:gd name="connsiteY649" fmla="*/ 1281693 h 2380521"/>
              <a:gd name="connsiteX650" fmla="*/ 226355 w 8023328"/>
              <a:gd name="connsiteY650" fmla="*/ 1281693 h 2380521"/>
              <a:gd name="connsiteX651" fmla="*/ 238753 w 8023328"/>
              <a:gd name="connsiteY651" fmla="*/ 1296871 h 2380521"/>
              <a:gd name="connsiteX652" fmla="*/ 226355 w 8023328"/>
              <a:gd name="connsiteY652" fmla="*/ 1311291 h 2380521"/>
              <a:gd name="connsiteX653" fmla="*/ 212499 w 8023328"/>
              <a:gd name="connsiteY653" fmla="*/ 1296871 h 2380521"/>
              <a:gd name="connsiteX654" fmla="*/ 226355 w 8023328"/>
              <a:gd name="connsiteY654" fmla="*/ 1281693 h 2380521"/>
              <a:gd name="connsiteX655" fmla="*/ 155522 w 8023328"/>
              <a:gd name="connsiteY655" fmla="*/ 1281693 h 2380521"/>
              <a:gd name="connsiteX656" fmla="*/ 167919 w 8023328"/>
              <a:gd name="connsiteY656" fmla="*/ 1296871 h 2380521"/>
              <a:gd name="connsiteX657" fmla="*/ 155522 w 8023328"/>
              <a:gd name="connsiteY657" fmla="*/ 1311291 h 2380521"/>
              <a:gd name="connsiteX658" fmla="*/ 141666 w 8023328"/>
              <a:gd name="connsiteY658" fmla="*/ 1296871 h 2380521"/>
              <a:gd name="connsiteX659" fmla="*/ 155522 w 8023328"/>
              <a:gd name="connsiteY659" fmla="*/ 1281693 h 2380521"/>
              <a:gd name="connsiteX660" fmla="*/ 83234 w 8023328"/>
              <a:gd name="connsiteY660" fmla="*/ 1281693 h 2380521"/>
              <a:gd name="connsiteX661" fmla="*/ 97090 w 8023328"/>
              <a:gd name="connsiteY661" fmla="*/ 1296871 h 2380521"/>
              <a:gd name="connsiteX662" fmla="*/ 83234 w 8023328"/>
              <a:gd name="connsiteY662" fmla="*/ 1311291 h 2380521"/>
              <a:gd name="connsiteX663" fmla="*/ 70836 w 8023328"/>
              <a:gd name="connsiteY663" fmla="*/ 1296871 h 2380521"/>
              <a:gd name="connsiteX664" fmla="*/ 83234 w 8023328"/>
              <a:gd name="connsiteY664" fmla="*/ 1281693 h 2380521"/>
              <a:gd name="connsiteX665" fmla="*/ 11998 w 8023328"/>
              <a:gd name="connsiteY665" fmla="*/ 1281693 h 2380521"/>
              <a:gd name="connsiteX666" fmla="*/ 26239 w 8023328"/>
              <a:gd name="connsiteY666" fmla="*/ 1296871 h 2380521"/>
              <a:gd name="connsiteX667" fmla="*/ 11998 w 8023328"/>
              <a:gd name="connsiteY667" fmla="*/ 1311291 h 2380521"/>
              <a:gd name="connsiteX668" fmla="*/ 5 w 8023328"/>
              <a:gd name="connsiteY668" fmla="*/ 1296871 h 2380521"/>
              <a:gd name="connsiteX669" fmla="*/ 11998 w 8023328"/>
              <a:gd name="connsiteY669" fmla="*/ 1281693 h 2380521"/>
              <a:gd name="connsiteX670" fmla="*/ 7084322 w 8023328"/>
              <a:gd name="connsiteY670" fmla="*/ 1210863 h 2380521"/>
              <a:gd name="connsiteX671" fmla="*/ 7099111 w 8023328"/>
              <a:gd name="connsiteY671" fmla="*/ 1224719 h 2380521"/>
              <a:gd name="connsiteX672" fmla="*/ 7084322 w 8023328"/>
              <a:gd name="connsiteY672" fmla="*/ 1237116 h 2380521"/>
              <a:gd name="connsiteX673" fmla="*/ 7069533 w 8023328"/>
              <a:gd name="connsiteY673" fmla="*/ 1224719 h 2380521"/>
              <a:gd name="connsiteX674" fmla="*/ 7084322 w 8023328"/>
              <a:gd name="connsiteY674" fmla="*/ 1210863 h 2380521"/>
              <a:gd name="connsiteX675" fmla="*/ 7013492 w 8023328"/>
              <a:gd name="connsiteY675" fmla="*/ 1210863 h 2380521"/>
              <a:gd name="connsiteX676" fmla="*/ 7028280 w 8023328"/>
              <a:gd name="connsiteY676" fmla="*/ 1224719 h 2380521"/>
              <a:gd name="connsiteX677" fmla="*/ 7013492 w 8023328"/>
              <a:gd name="connsiteY677" fmla="*/ 1237116 h 2380521"/>
              <a:gd name="connsiteX678" fmla="*/ 6998704 w 8023328"/>
              <a:gd name="connsiteY678" fmla="*/ 1224719 h 2380521"/>
              <a:gd name="connsiteX679" fmla="*/ 7013492 w 8023328"/>
              <a:gd name="connsiteY679" fmla="*/ 1210863 h 2380521"/>
              <a:gd name="connsiteX680" fmla="*/ 6939085 w 8023328"/>
              <a:gd name="connsiteY680" fmla="*/ 1210863 h 2380521"/>
              <a:gd name="connsiteX681" fmla="*/ 6950753 w 8023328"/>
              <a:gd name="connsiteY681" fmla="*/ 1224719 h 2380521"/>
              <a:gd name="connsiteX682" fmla="*/ 6939085 w 8023328"/>
              <a:gd name="connsiteY682" fmla="*/ 1237116 h 2380521"/>
              <a:gd name="connsiteX683" fmla="*/ 6924500 w 8023328"/>
              <a:gd name="connsiteY683" fmla="*/ 1224719 h 2380521"/>
              <a:gd name="connsiteX684" fmla="*/ 6939085 w 8023328"/>
              <a:gd name="connsiteY684" fmla="*/ 1210863 h 2380521"/>
              <a:gd name="connsiteX685" fmla="*/ 6867525 w 8023328"/>
              <a:gd name="connsiteY685" fmla="*/ 1210863 h 2380521"/>
              <a:gd name="connsiteX686" fmla="*/ 6879922 w 8023328"/>
              <a:gd name="connsiteY686" fmla="*/ 1224719 h 2380521"/>
              <a:gd name="connsiteX687" fmla="*/ 6867525 w 8023328"/>
              <a:gd name="connsiteY687" fmla="*/ 1237116 h 2380521"/>
              <a:gd name="connsiteX688" fmla="*/ 6853669 w 8023328"/>
              <a:gd name="connsiteY688" fmla="*/ 1224719 h 2380521"/>
              <a:gd name="connsiteX689" fmla="*/ 6867525 w 8023328"/>
              <a:gd name="connsiteY689" fmla="*/ 1210863 h 2380521"/>
              <a:gd name="connsiteX690" fmla="*/ 6796696 w 8023328"/>
              <a:gd name="connsiteY690" fmla="*/ 1210863 h 2380521"/>
              <a:gd name="connsiteX691" fmla="*/ 6809093 w 8023328"/>
              <a:gd name="connsiteY691" fmla="*/ 1224719 h 2380521"/>
              <a:gd name="connsiteX692" fmla="*/ 6796696 w 8023328"/>
              <a:gd name="connsiteY692" fmla="*/ 1237116 h 2380521"/>
              <a:gd name="connsiteX693" fmla="*/ 6782840 w 8023328"/>
              <a:gd name="connsiteY693" fmla="*/ 1224719 h 2380521"/>
              <a:gd name="connsiteX694" fmla="*/ 6796696 w 8023328"/>
              <a:gd name="connsiteY694" fmla="*/ 1210863 h 2380521"/>
              <a:gd name="connsiteX695" fmla="*/ 6724405 w 8023328"/>
              <a:gd name="connsiteY695" fmla="*/ 1210863 h 2380521"/>
              <a:gd name="connsiteX696" fmla="*/ 6738261 w 8023328"/>
              <a:gd name="connsiteY696" fmla="*/ 1224719 h 2380521"/>
              <a:gd name="connsiteX697" fmla="*/ 6724405 w 8023328"/>
              <a:gd name="connsiteY697" fmla="*/ 1237116 h 2380521"/>
              <a:gd name="connsiteX698" fmla="*/ 6712008 w 8023328"/>
              <a:gd name="connsiteY698" fmla="*/ 1224719 h 2380521"/>
              <a:gd name="connsiteX699" fmla="*/ 6724405 w 8023328"/>
              <a:gd name="connsiteY699" fmla="*/ 1210863 h 2380521"/>
              <a:gd name="connsiteX700" fmla="*/ 6653576 w 8023328"/>
              <a:gd name="connsiteY700" fmla="*/ 1210863 h 2380521"/>
              <a:gd name="connsiteX701" fmla="*/ 6667432 w 8023328"/>
              <a:gd name="connsiteY701" fmla="*/ 1224719 h 2380521"/>
              <a:gd name="connsiteX702" fmla="*/ 6653576 w 8023328"/>
              <a:gd name="connsiteY702" fmla="*/ 1237116 h 2380521"/>
              <a:gd name="connsiteX703" fmla="*/ 6641179 w 8023328"/>
              <a:gd name="connsiteY703" fmla="*/ 1224719 h 2380521"/>
              <a:gd name="connsiteX704" fmla="*/ 6653576 w 8023328"/>
              <a:gd name="connsiteY704" fmla="*/ 1210863 h 2380521"/>
              <a:gd name="connsiteX705" fmla="*/ 6582745 w 8023328"/>
              <a:gd name="connsiteY705" fmla="*/ 1210863 h 2380521"/>
              <a:gd name="connsiteX706" fmla="*/ 6596601 w 8023328"/>
              <a:gd name="connsiteY706" fmla="*/ 1224719 h 2380521"/>
              <a:gd name="connsiteX707" fmla="*/ 6582745 w 8023328"/>
              <a:gd name="connsiteY707" fmla="*/ 1237116 h 2380521"/>
              <a:gd name="connsiteX708" fmla="*/ 6570348 w 8023328"/>
              <a:gd name="connsiteY708" fmla="*/ 1224719 h 2380521"/>
              <a:gd name="connsiteX709" fmla="*/ 6582745 w 8023328"/>
              <a:gd name="connsiteY709" fmla="*/ 1210863 h 2380521"/>
              <a:gd name="connsiteX710" fmla="*/ 6510933 w 8023328"/>
              <a:gd name="connsiteY710" fmla="*/ 1210863 h 2380521"/>
              <a:gd name="connsiteX711" fmla="*/ 6525722 w 8023328"/>
              <a:gd name="connsiteY711" fmla="*/ 1224719 h 2380521"/>
              <a:gd name="connsiteX712" fmla="*/ 6510933 w 8023328"/>
              <a:gd name="connsiteY712" fmla="*/ 1237116 h 2380521"/>
              <a:gd name="connsiteX713" fmla="*/ 6496144 w 8023328"/>
              <a:gd name="connsiteY713" fmla="*/ 1224719 h 2380521"/>
              <a:gd name="connsiteX714" fmla="*/ 6510933 w 8023328"/>
              <a:gd name="connsiteY714" fmla="*/ 1210863 h 2380521"/>
              <a:gd name="connsiteX715" fmla="*/ 6440492 w 8023328"/>
              <a:gd name="connsiteY715" fmla="*/ 1210863 h 2380521"/>
              <a:gd name="connsiteX716" fmla="*/ 6454911 w 8023328"/>
              <a:gd name="connsiteY716" fmla="*/ 1224719 h 2380521"/>
              <a:gd name="connsiteX717" fmla="*/ 6440492 w 8023328"/>
              <a:gd name="connsiteY717" fmla="*/ 1237116 h 2380521"/>
              <a:gd name="connsiteX718" fmla="*/ 6425315 w 8023328"/>
              <a:gd name="connsiteY718" fmla="*/ 1224719 h 2380521"/>
              <a:gd name="connsiteX719" fmla="*/ 6440492 w 8023328"/>
              <a:gd name="connsiteY719" fmla="*/ 1210863 h 2380521"/>
              <a:gd name="connsiteX720" fmla="*/ 6368340 w 8023328"/>
              <a:gd name="connsiteY720" fmla="*/ 1210863 h 2380521"/>
              <a:gd name="connsiteX721" fmla="*/ 6380737 w 8023328"/>
              <a:gd name="connsiteY721" fmla="*/ 1224719 h 2380521"/>
              <a:gd name="connsiteX722" fmla="*/ 6368340 w 8023328"/>
              <a:gd name="connsiteY722" fmla="*/ 1237116 h 2380521"/>
              <a:gd name="connsiteX723" fmla="*/ 6354484 w 8023328"/>
              <a:gd name="connsiteY723" fmla="*/ 1224719 h 2380521"/>
              <a:gd name="connsiteX724" fmla="*/ 6368340 w 8023328"/>
              <a:gd name="connsiteY724" fmla="*/ 1210863 h 2380521"/>
              <a:gd name="connsiteX725" fmla="*/ 6297511 w 8023328"/>
              <a:gd name="connsiteY725" fmla="*/ 1210863 h 2380521"/>
              <a:gd name="connsiteX726" fmla="*/ 6309908 w 8023328"/>
              <a:gd name="connsiteY726" fmla="*/ 1224719 h 2380521"/>
              <a:gd name="connsiteX727" fmla="*/ 6297511 w 8023328"/>
              <a:gd name="connsiteY727" fmla="*/ 1237116 h 2380521"/>
              <a:gd name="connsiteX728" fmla="*/ 6283655 w 8023328"/>
              <a:gd name="connsiteY728" fmla="*/ 1224719 h 2380521"/>
              <a:gd name="connsiteX729" fmla="*/ 6297511 w 8023328"/>
              <a:gd name="connsiteY729" fmla="*/ 1210863 h 2380521"/>
              <a:gd name="connsiteX730" fmla="*/ 6226679 w 8023328"/>
              <a:gd name="connsiteY730" fmla="*/ 1210863 h 2380521"/>
              <a:gd name="connsiteX731" fmla="*/ 6239076 w 8023328"/>
              <a:gd name="connsiteY731" fmla="*/ 1224719 h 2380521"/>
              <a:gd name="connsiteX732" fmla="*/ 6226679 w 8023328"/>
              <a:gd name="connsiteY732" fmla="*/ 1237116 h 2380521"/>
              <a:gd name="connsiteX733" fmla="*/ 6212823 w 8023328"/>
              <a:gd name="connsiteY733" fmla="*/ 1224719 h 2380521"/>
              <a:gd name="connsiteX734" fmla="*/ 6226679 w 8023328"/>
              <a:gd name="connsiteY734" fmla="*/ 1210863 h 2380521"/>
              <a:gd name="connsiteX735" fmla="*/ 6154391 w 8023328"/>
              <a:gd name="connsiteY735" fmla="*/ 1210863 h 2380521"/>
              <a:gd name="connsiteX736" fmla="*/ 6168247 w 8023328"/>
              <a:gd name="connsiteY736" fmla="*/ 1224719 h 2380521"/>
              <a:gd name="connsiteX737" fmla="*/ 6154391 w 8023328"/>
              <a:gd name="connsiteY737" fmla="*/ 1237116 h 2380521"/>
              <a:gd name="connsiteX738" fmla="*/ 6141994 w 8023328"/>
              <a:gd name="connsiteY738" fmla="*/ 1224719 h 2380521"/>
              <a:gd name="connsiteX739" fmla="*/ 6154391 w 8023328"/>
              <a:gd name="connsiteY739" fmla="*/ 1210863 h 2380521"/>
              <a:gd name="connsiteX740" fmla="*/ 6083559 w 8023328"/>
              <a:gd name="connsiteY740" fmla="*/ 1210863 h 2380521"/>
              <a:gd name="connsiteX741" fmla="*/ 6097415 w 8023328"/>
              <a:gd name="connsiteY741" fmla="*/ 1224719 h 2380521"/>
              <a:gd name="connsiteX742" fmla="*/ 6083559 w 8023328"/>
              <a:gd name="connsiteY742" fmla="*/ 1237116 h 2380521"/>
              <a:gd name="connsiteX743" fmla="*/ 6071162 w 8023328"/>
              <a:gd name="connsiteY743" fmla="*/ 1224719 h 2380521"/>
              <a:gd name="connsiteX744" fmla="*/ 6083559 w 8023328"/>
              <a:gd name="connsiteY744" fmla="*/ 1210863 h 2380521"/>
              <a:gd name="connsiteX745" fmla="*/ 6009356 w 8023328"/>
              <a:gd name="connsiteY745" fmla="*/ 1210863 h 2380521"/>
              <a:gd name="connsiteX746" fmla="*/ 6023212 w 8023328"/>
              <a:gd name="connsiteY746" fmla="*/ 1224719 h 2380521"/>
              <a:gd name="connsiteX747" fmla="*/ 6009356 w 8023328"/>
              <a:gd name="connsiteY747" fmla="*/ 1237116 h 2380521"/>
              <a:gd name="connsiteX748" fmla="*/ 5996959 w 8023328"/>
              <a:gd name="connsiteY748" fmla="*/ 1224719 h 2380521"/>
              <a:gd name="connsiteX749" fmla="*/ 6009356 w 8023328"/>
              <a:gd name="connsiteY749" fmla="*/ 1210863 h 2380521"/>
              <a:gd name="connsiteX750" fmla="*/ 5940548 w 8023328"/>
              <a:gd name="connsiteY750" fmla="*/ 1210863 h 2380521"/>
              <a:gd name="connsiteX751" fmla="*/ 5955726 w 8023328"/>
              <a:gd name="connsiteY751" fmla="*/ 1224719 h 2380521"/>
              <a:gd name="connsiteX752" fmla="*/ 5940548 w 8023328"/>
              <a:gd name="connsiteY752" fmla="*/ 1237116 h 2380521"/>
              <a:gd name="connsiteX753" fmla="*/ 5926130 w 8023328"/>
              <a:gd name="connsiteY753" fmla="*/ 1224719 h 2380521"/>
              <a:gd name="connsiteX754" fmla="*/ 5940548 w 8023328"/>
              <a:gd name="connsiteY754" fmla="*/ 1210863 h 2380521"/>
              <a:gd name="connsiteX755" fmla="*/ 5870088 w 8023328"/>
              <a:gd name="connsiteY755" fmla="*/ 1210863 h 2380521"/>
              <a:gd name="connsiteX756" fmla="*/ 5884877 w 8023328"/>
              <a:gd name="connsiteY756" fmla="*/ 1224719 h 2380521"/>
              <a:gd name="connsiteX757" fmla="*/ 5870088 w 8023328"/>
              <a:gd name="connsiteY757" fmla="*/ 1237116 h 2380521"/>
              <a:gd name="connsiteX758" fmla="*/ 5855299 w 8023328"/>
              <a:gd name="connsiteY758" fmla="*/ 1224719 h 2380521"/>
              <a:gd name="connsiteX759" fmla="*/ 5870088 w 8023328"/>
              <a:gd name="connsiteY759" fmla="*/ 1210863 h 2380521"/>
              <a:gd name="connsiteX760" fmla="*/ 5799257 w 8023328"/>
              <a:gd name="connsiteY760" fmla="*/ 1210863 h 2380521"/>
              <a:gd name="connsiteX761" fmla="*/ 5814045 w 8023328"/>
              <a:gd name="connsiteY761" fmla="*/ 1224719 h 2380521"/>
              <a:gd name="connsiteX762" fmla="*/ 5799257 w 8023328"/>
              <a:gd name="connsiteY762" fmla="*/ 1237116 h 2380521"/>
              <a:gd name="connsiteX763" fmla="*/ 5784469 w 8023328"/>
              <a:gd name="connsiteY763" fmla="*/ 1224719 h 2380521"/>
              <a:gd name="connsiteX764" fmla="*/ 5799257 w 8023328"/>
              <a:gd name="connsiteY764" fmla="*/ 1210863 h 2380521"/>
              <a:gd name="connsiteX765" fmla="*/ 5724122 w 8023328"/>
              <a:gd name="connsiteY765" fmla="*/ 1210863 h 2380521"/>
              <a:gd name="connsiteX766" fmla="*/ 5736519 w 8023328"/>
              <a:gd name="connsiteY766" fmla="*/ 1225651 h 2380521"/>
              <a:gd name="connsiteX767" fmla="*/ 5724122 w 8023328"/>
              <a:gd name="connsiteY767" fmla="*/ 1240439 h 2380521"/>
              <a:gd name="connsiteX768" fmla="*/ 5710266 w 8023328"/>
              <a:gd name="connsiteY768" fmla="*/ 1225651 h 2380521"/>
              <a:gd name="connsiteX769" fmla="*/ 5724122 w 8023328"/>
              <a:gd name="connsiteY769" fmla="*/ 1210863 h 2380521"/>
              <a:gd name="connsiteX770" fmla="*/ 5653291 w 8023328"/>
              <a:gd name="connsiteY770" fmla="*/ 1210863 h 2380521"/>
              <a:gd name="connsiteX771" fmla="*/ 5665688 w 8023328"/>
              <a:gd name="connsiteY771" fmla="*/ 1225651 h 2380521"/>
              <a:gd name="connsiteX772" fmla="*/ 5653291 w 8023328"/>
              <a:gd name="connsiteY772" fmla="*/ 1240439 h 2380521"/>
              <a:gd name="connsiteX773" fmla="*/ 5639435 w 8023328"/>
              <a:gd name="connsiteY773" fmla="*/ 1225651 h 2380521"/>
              <a:gd name="connsiteX774" fmla="*/ 5653291 w 8023328"/>
              <a:gd name="connsiteY774" fmla="*/ 1210863 h 2380521"/>
              <a:gd name="connsiteX775" fmla="*/ 5582461 w 8023328"/>
              <a:gd name="connsiteY775" fmla="*/ 1210863 h 2380521"/>
              <a:gd name="connsiteX776" fmla="*/ 5594858 w 8023328"/>
              <a:gd name="connsiteY776" fmla="*/ 1225651 h 2380521"/>
              <a:gd name="connsiteX777" fmla="*/ 5582461 w 8023328"/>
              <a:gd name="connsiteY777" fmla="*/ 1240439 h 2380521"/>
              <a:gd name="connsiteX778" fmla="*/ 5568605 w 8023328"/>
              <a:gd name="connsiteY778" fmla="*/ 1225651 h 2380521"/>
              <a:gd name="connsiteX779" fmla="*/ 5582461 w 8023328"/>
              <a:gd name="connsiteY779" fmla="*/ 1210863 h 2380521"/>
              <a:gd name="connsiteX780" fmla="*/ 5510171 w 8023328"/>
              <a:gd name="connsiteY780" fmla="*/ 1210863 h 2380521"/>
              <a:gd name="connsiteX781" fmla="*/ 5524027 w 8023328"/>
              <a:gd name="connsiteY781" fmla="*/ 1225651 h 2380521"/>
              <a:gd name="connsiteX782" fmla="*/ 5510171 w 8023328"/>
              <a:gd name="connsiteY782" fmla="*/ 1240439 h 2380521"/>
              <a:gd name="connsiteX783" fmla="*/ 5497774 w 8023328"/>
              <a:gd name="connsiteY783" fmla="*/ 1225651 h 2380521"/>
              <a:gd name="connsiteX784" fmla="*/ 5510171 w 8023328"/>
              <a:gd name="connsiteY784" fmla="*/ 1210863 h 2380521"/>
              <a:gd name="connsiteX785" fmla="*/ 5438937 w 8023328"/>
              <a:gd name="connsiteY785" fmla="*/ 1210863 h 2380521"/>
              <a:gd name="connsiteX786" fmla="*/ 5453178 w 8023328"/>
              <a:gd name="connsiteY786" fmla="*/ 1225651 h 2380521"/>
              <a:gd name="connsiteX787" fmla="*/ 5438937 w 8023328"/>
              <a:gd name="connsiteY787" fmla="*/ 1240439 h 2380521"/>
              <a:gd name="connsiteX788" fmla="*/ 5426945 w 8023328"/>
              <a:gd name="connsiteY788" fmla="*/ 1225651 h 2380521"/>
              <a:gd name="connsiteX789" fmla="*/ 5438937 w 8023328"/>
              <a:gd name="connsiteY789" fmla="*/ 1210863 h 2380521"/>
              <a:gd name="connsiteX790" fmla="*/ 5367530 w 8023328"/>
              <a:gd name="connsiteY790" fmla="*/ 1210863 h 2380521"/>
              <a:gd name="connsiteX791" fmla="*/ 5382318 w 8023328"/>
              <a:gd name="connsiteY791" fmla="*/ 1225651 h 2380521"/>
              <a:gd name="connsiteX792" fmla="*/ 5367530 w 8023328"/>
              <a:gd name="connsiteY792" fmla="*/ 1240439 h 2380521"/>
              <a:gd name="connsiteX793" fmla="*/ 5352742 w 8023328"/>
              <a:gd name="connsiteY793" fmla="*/ 1225651 h 2380521"/>
              <a:gd name="connsiteX794" fmla="*/ 5367530 w 8023328"/>
              <a:gd name="connsiteY794" fmla="*/ 1210863 h 2380521"/>
              <a:gd name="connsiteX795" fmla="*/ 5296699 w 8023328"/>
              <a:gd name="connsiteY795" fmla="*/ 1210863 h 2380521"/>
              <a:gd name="connsiteX796" fmla="*/ 5311488 w 8023328"/>
              <a:gd name="connsiteY796" fmla="*/ 1225651 h 2380521"/>
              <a:gd name="connsiteX797" fmla="*/ 5296699 w 8023328"/>
              <a:gd name="connsiteY797" fmla="*/ 1240439 h 2380521"/>
              <a:gd name="connsiteX798" fmla="*/ 5281910 w 8023328"/>
              <a:gd name="connsiteY798" fmla="*/ 1225651 h 2380521"/>
              <a:gd name="connsiteX799" fmla="*/ 5296699 w 8023328"/>
              <a:gd name="connsiteY799" fmla="*/ 1210863 h 2380521"/>
              <a:gd name="connsiteX800" fmla="*/ 5225869 w 8023328"/>
              <a:gd name="connsiteY800" fmla="*/ 1210863 h 2380521"/>
              <a:gd name="connsiteX801" fmla="*/ 5240657 w 8023328"/>
              <a:gd name="connsiteY801" fmla="*/ 1225651 h 2380521"/>
              <a:gd name="connsiteX802" fmla="*/ 5225869 w 8023328"/>
              <a:gd name="connsiteY802" fmla="*/ 1240439 h 2380521"/>
              <a:gd name="connsiteX803" fmla="*/ 5211081 w 8023328"/>
              <a:gd name="connsiteY803" fmla="*/ 1225651 h 2380521"/>
              <a:gd name="connsiteX804" fmla="*/ 5225869 w 8023328"/>
              <a:gd name="connsiteY804" fmla="*/ 1210863 h 2380521"/>
              <a:gd name="connsiteX805" fmla="*/ 5154105 w 8023328"/>
              <a:gd name="connsiteY805" fmla="*/ 1210863 h 2380521"/>
              <a:gd name="connsiteX806" fmla="*/ 5166502 w 8023328"/>
              <a:gd name="connsiteY806" fmla="*/ 1225651 h 2380521"/>
              <a:gd name="connsiteX807" fmla="*/ 5154105 w 8023328"/>
              <a:gd name="connsiteY807" fmla="*/ 1240439 h 2380521"/>
              <a:gd name="connsiteX808" fmla="*/ 5140249 w 8023328"/>
              <a:gd name="connsiteY808" fmla="*/ 1225651 h 2380521"/>
              <a:gd name="connsiteX809" fmla="*/ 5154105 w 8023328"/>
              <a:gd name="connsiteY809" fmla="*/ 1210863 h 2380521"/>
              <a:gd name="connsiteX810" fmla="*/ 5083276 w 8023328"/>
              <a:gd name="connsiteY810" fmla="*/ 1210863 h 2380521"/>
              <a:gd name="connsiteX811" fmla="*/ 5095673 w 8023328"/>
              <a:gd name="connsiteY811" fmla="*/ 1225651 h 2380521"/>
              <a:gd name="connsiteX812" fmla="*/ 5083276 w 8023328"/>
              <a:gd name="connsiteY812" fmla="*/ 1240439 h 2380521"/>
              <a:gd name="connsiteX813" fmla="*/ 5069420 w 8023328"/>
              <a:gd name="connsiteY813" fmla="*/ 1225651 h 2380521"/>
              <a:gd name="connsiteX814" fmla="*/ 5083276 w 8023328"/>
              <a:gd name="connsiteY814" fmla="*/ 1210863 h 2380521"/>
              <a:gd name="connsiteX815" fmla="*/ 5012445 w 8023328"/>
              <a:gd name="connsiteY815" fmla="*/ 1210863 h 2380521"/>
              <a:gd name="connsiteX816" fmla="*/ 5024842 w 8023328"/>
              <a:gd name="connsiteY816" fmla="*/ 1225651 h 2380521"/>
              <a:gd name="connsiteX817" fmla="*/ 5012445 w 8023328"/>
              <a:gd name="connsiteY817" fmla="*/ 1240439 h 2380521"/>
              <a:gd name="connsiteX818" fmla="*/ 4998589 w 8023328"/>
              <a:gd name="connsiteY818" fmla="*/ 1225651 h 2380521"/>
              <a:gd name="connsiteX819" fmla="*/ 5012445 w 8023328"/>
              <a:gd name="connsiteY819" fmla="*/ 1210863 h 2380521"/>
              <a:gd name="connsiteX820" fmla="*/ 4940157 w 8023328"/>
              <a:gd name="connsiteY820" fmla="*/ 1210863 h 2380521"/>
              <a:gd name="connsiteX821" fmla="*/ 4954013 w 8023328"/>
              <a:gd name="connsiteY821" fmla="*/ 1225651 h 2380521"/>
              <a:gd name="connsiteX822" fmla="*/ 4940157 w 8023328"/>
              <a:gd name="connsiteY822" fmla="*/ 1240439 h 2380521"/>
              <a:gd name="connsiteX823" fmla="*/ 4927760 w 8023328"/>
              <a:gd name="connsiteY823" fmla="*/ 1225651 h 2380521"/>
              <a:gd name="connsiteX824" fmla="*/ 4940157 w 8023328"/>
              <a:gd name="connsiteY824" fmla="*/ 1210863 h 2380521"/>
              <a:gd name="connsiteX825" fmla="*/ 4865953 w 8023328"/>
              <a:gd name="connsiteY825" fmla="*/ 1210863 h 2380521"/>
              <a:gd name="connsiteX826" fmla="*/ 4879809 w 8023328"/>
              <a:gd name="connsiteY826" fmla="*/ 1225651 h 2380521"/>
              <a:gd name="connsiteX827" fmla="*/ 4865953 w 8023328"/>
              <a:gd name="connsiteY827" fmla="*/ 1240439 h 2380521"/>
              <a:gd name="connsiteX828" fmla="*/ 4853556 w 8023328"/>
              <a:gd name="connsiteY828" fmla="*/ 1225651 h 2380521"/>
              <a:gd name="connsiteX829" fmla="*/ 4865953 w 8023328"/>
              <a:gd name="connsiteY829" fmla="*/ 1210863 h 2380521"/>
              <a:gd name="connsiteX830" fmla="*/ 4795122 w 8023328"/>
              <a:gd name="connsiteY830" fmla="*/ 1210863 h 2380521"/>
              <a:gd name="connsiteX831" fmla="*/ 4808978 w 8023328"/>
              <a:gd name="connsiteY831" fmla="*/ 1225651 h 2380521"/>
              <a:gd name="connsiteX832" fmla="*/ 4795122 w 8023328"/>
              <a:gd name="connsiteY832" fmla="*/ 1240439 h 2380521"/>
              <a:gd name="connsiteX833" fmla="*/ 4782725 w 8023328"/>
              <a:gd name="connsiteY833" fmla="*/ 1225651 h 2380521"/>
              <a:gd name="connsiteX834" fmla="*/ 4795122 w 8023328"/>
              <a:gd name="connsiteY834" fmla="*/ 1210863 h 2380521"/>
              <a:gd name="connsiteX835" fmla="*/ 4726684 w 8023328"/>
              <a:gd name="connsiteY835" fmla="*/ 1210863 h 2380521"/>
              <a:gd name="connsiteX836" fmla="*/ 4741472 w 8023328"/>
              <a:gd name="connsiteY836" fmla="*/ 1225651 h 2380521"/>
              <a:gd name="connsiteX837" fmla="*/ 4726684 w 8023328"/>
              <a:gd name="connsiteY837" fmla="*/ 1240439 h 2380521"/>
              <a:gd name="connsiteX838" fmla="*/ 4711896 w 8023328"/>
              <a:gd name="connsiteY838" fmla="*/ 1225651 h 2380521"/>
              <a:gd name="connsiteX839" fmla="*/ 4726684 w 8023328"/>
              <a:gd name="connsiteY839" fmla="*/ 1210863 h 2380521"/>
              <a:gd name="connsiteX840" fmla="*/ 4655853 w 8023328"/>
              <a:gd name="connsiteY840" fmla="*/ 1210863 h 2380521"/>
              <a:gd name="connsiteX841" fmla="*/ 4670642 w 8023328"/>
              <a:gd name="connsiteY841" fmla="*/ 1225651 h 2380521"/>
              <a:gd name="connsiteX842" fmla="*/ 4655853 w 8023328"/>
              <a:gd name="connsiteY842" fmla="*/ 1240439 h 2380521"/>
              <a:gd name="connsiteX843" fmla="*/ 4641064 w 8023328"/>
              <a:gd name="connsiteY843" fmla="*/ 1225651 h 2380521"/>
              <a:gd name="connsiteX844" fmla="*/ 4655853 w 8023328"/>
              <a:gd name="connsiteY844" fmla="*/ 1210863 h 2380521"/>
              <a:gd name="connsiteX845" fmla="*/ 4585023 w 8023328"/>
              <a:gd name="connsiteY845" fmla="*/ 1210863 h 2380521"/>
              <a:gd name="connsiteX846" fmla="*/ 4599811 w 8023328"/>
              <a:gd name="connsiteY846" fmla="*/ 1225651 h 2380521"/>
              <a:gd name="connsiteX847" fmla="*/ 4585023 w 8023328"/>
              <a:gd name="connsiteY847" fmla="*/ 1240439 h 2380521"/>
              <a:gd name="connsiteX848" fmla="*/ 4570235 w 8023328"/>
              <a:gd name="connsiteY848" fmla="*/ 1225651 h 2380521"/>
              <a:gd name="connsiteX849" fmla="*/ 4585023 w 8023328"/>
              <a:gd name="connsiteY849" fmla="*/ 1210863 h 2380521"/>
              <a:gd name="connsiteX850" fmla="*/ 4513260 w 8023328"/>
              <a:gd name="connsiteY850" fmla="*/ 1210863 h 2380521"/>
              <a:gd name="connsiteX851" fmla="*/ 4525657 w 8023328"/>
              <a:gd name="connsiteY851" fmla="*/ 1225651 h 2380521"/>
              <a:gd name="connsiteX852" fmla="*/ 4513260 w 8023328"/>
              <a:gd name="connsiteY852" fmla="*/ 1240439 h 2380521"/>
              <a:gd name="connsiteX853" fmla="*/ 4499404 w 8023328"/>
              <a:gd name="connsiteY853" fmla="*/ 1225651 h 2380521"/>
              <a:gd name="connsiteX854" fmla="*/ 4513260 w 8023328"/>
              <a:gd name="connsiteY854" fmla="*/ 1210863 h 2380521"/>
              <a:gd name="connsiteX855" fmla="*/ 4439056 w 8023328"/>
              <a:gd name="connsiteY855" fmla="*/ 1210863 h 2380521"/>
              <a:gd name="connsiteX856" fmla="*/ 4451453 w 8023328"/>
              <a:gd name="connsiteY856" fmla="*/ 1225651 h 2380521"/>
              <a:gd name="connsiteX857" fmla="*/ 4439056 w 8023328"/>
              <a:gd name="connsiteY857" fmla="*/ 1240439 h 2380521"/>
              <a:gd name="connsiteX858" fmla="*/ 4425200 w 8023328"/>
              <a:gd name="connsiteY858" fmla="*/ 1225651 h 2380521"/>
              <a:gd name="connsiteX859" fmla="*/ 4439056 w 8023328"/>
              <a:gd name="connsiteY859" fmla="*/ 1210863 h 2380521"/>
              <a:gd name="connsiteX860" fmla="*/ 4366768 w 8023328"/>
              <a:gd name="connsiteY860" fmla="*/ 1210863 h 2380521"/>
              <a:gd name="connsiteX861" fmla="*/ 4380624 w 8023328"/>
              <a:gd name="connsiteY861" fmla="*/ 1225651 h 2380521"/>
              <a:gd name="connsiteX862" fmla="*/ 4366768 w 8023328"/>
              <a:gd name="connsiteY862" fmla="*/ 1240439 h 2380521"/>
              <a:gd name="connsiteX863" fmla="*/ 4354371 w 8023328"/>
              <a:gd name="connsiteY863" fmla="*/ 1225651 h 2380521"/>
              <a:gd name="connsiteX864" fmla="*/ 4366768 w 8023328"/>
              <a:gd name="connsiteY864" fmla="*/ 1210863 h 2380521"/>
              <a:gd name="connsiteX865" fmla="*/ 4295937 w 8023328"/>
              <a:gd name="connsiteY865" fmla="*/ 1210863 h 2380521"/>
              <a:gd name="connsiteX866" fmla="*/ 4309793 w 8023328"/>
              <a:gd name="connsiteY866" fmla="*/ 1225651 h 2380521"/>
              <a:gd name="connsiteX867" fmla="*/ 4295937 w 8023328"/>
              <a:gd name="connsiteY867" fmla="*/ 1240439 h 2380521"/>
              <a:gd name="connsiteX868" fmla="*/ 4283540 w 8023328"/>
              <a:gd name="connsiteY868" fmla="*/ 1225651 h 2380521"/>
              <a:gd name="connsiteX869" fmla="*/ 4295937 w 8023328"/>
              <a:gd name="connsiteY869" fmla="*/ 1210863 h 2380521"/>
              <a:gd name="connsiteX870" fmla="*/ 368953 w 8023328"/>
              <a:gd name="connsiteY870" fmla="*/ 1210863 h 2380521"/>
              <a:gd name="connsiteX871" fmla="*/ 383742 w 8023328"/>
              <a:gd name="connsiteY871" fmla="*/ 1225651 h 2380521"/>
              <a:gd name="connsiteX872" fmla="*/ 368953 w 8023328"/>
              <a:gd name="connsiteY872" fmla="*/ 1240439 h 2380521"/>
              <a:gd name="connsiteX873" fmla="*/ 354165 w 8023328"/>
              <a:gd name="connsiteY873" fmla="*/ 1225651 h 2380521"/>
              <a:gd name="connsiteX874" fmla="*/ 368953 w 8023328"/>
              <a:gd name="connsiteY874" fmla="*/ 1210863 h 2380521"/>
              <a:gd name="connsiteX875" fmla="*/ 297189 w 8023328"/>
              <a:gd name="connsiteY875" fmla="*/ 1210863 h 2380521"/>
              <a:gd name="connsiteX876" fmla="*/ 309586 w 8023328"/>
              <a:gd name="connsiteY876" fmla="*/ 1225651 h 2380521"/>
              <a:gd name="connsiteX877" fmla="*/ 297189 w 8023328"/>
              <a:gd name="connsiteY877" fmla="*/ 1240439 h 2380521"/>
              <a:gd name="connsiteX878" fmla="*/ 283334 w 8023328"/>
              <a:gd name="connsiteY878" fmla="*/ 1225651 h 2380521"/>
              <a:gd name="connsiteX879" fmla="*/ 297189 w 8023328"/>
              <a:gd name="connsiteY879" fmla="*/ 1210863 h 2380521"/>
              <a:gd name="connsiteX880" fmla="*/ 226361 w 8023328"/>
              <a:gd name="connsiteY880" fmla="*/ 1210863 h 2380521"/>
              <a:gd name="connsiteX881" fmla="*/ 238759 w 8023328"/>
              <a:gd name="connsiteY881" fmla="*/ 1225651 h 2380521"/>
              <a:gd name="connsiteX882" fmla="*/ 226361 w 8023328"/>
              <a:gd name="connsiteY882" fmla="*/ 1240439 h 2380521"/>
              <a:gd name="connsiteX883" fmla="*/ 212504 w 8023328"/>
              <a:gd name="connsiteY883" fmla="*/ 1225651 h 2380521"/>
              <a:gd name="connsiteX884" fmla="*/ 226361 w 8023328"/>
              <a:gd name="connsiteY884" fmla="*/ 1210863 h 2380521"/>
              <a:gd name="connsiteX885" fmla="*/ 155527 w 8023328"/>
              <a:gd name="connsiteY885" fmla="*/ 1210863 h 2380521"/>
              <a:gd name="connsiteX886" fmla="*/ 167924 w 8023328"/>
              <a:gd name="connsiteY886" fmla="*/ 1225651 h 2380521"/>
              <a:gd name="connsiteX887" fmla="*/ 155527 w 8023328"/>
              <a:gd name="connsiteY887" fmla="*/ 1240439 h 2380521"/>
              <a:gd name="connsiteX888" fmla="*/ 141671 w 8023328"/>
              <a:gd name="connsiteY888" fmla="*/ 1225651 h 2380521"/>
              <a:gd name="connsiteX889" fmla="*/ 155527 w 8023328"/>
              <a:gd name="connsiteY889" fmla="*/ 1210863 h 2380521"/>
              <a:gd name="connsiteX890" fmla="*/ 83239 w 8023328"/>
              <a:gd name="connsiteY890" fmla="*/ 1210863 h 2380521"/>
              <a:gd name="connsiteX891" fmla="*/ 97095 w 8023328"/>
              <a:gd name="connsiteY891" fmla="*/ 1225651 h 2380521"/>
              <a:gd name="connsiteX892" fmla="*/ 83239 w 8023328"/>
              <a:gd name="connsiteY892" fmla="*/ 1240439 h 2380521"/>
              <a:gd name="connsiteX893" fmla="*/ 70841 w 8023328"/>
              <a:gd name="connsiteY893" fmla="*/ 1225651 h 2380521"/>
              <a:gd name="connsiteX894" fmla="*/ 83239 w 8023328"/>
              <a:gd name="connsiteY894" fmla="*/ 1210863 h 2380521"/>
              <a:gd name="connsiteX895" fmla="*/ 12003 w 8023328"/>
              <a:gd name="connsiteY895" fmla="*/ 1210863 h 2380521"/>
              <a:gd name="connsiteX896" fmla="*/ 26244 w 8023328"/>
              <a:gd name="connsiteY896" fmla="*/ 1225651 h 2380521"/>
              <a:gd name="connsiteX897" fmla="*/ 12003 w 8023328"/>
              <a:gd name="connsiteY897" fmla="*/ 1240439 h 2380521"/>
              <a:gd name="connsiteX898" fmla="*/ 10 w 8023328"/>
              <a:gd name="connsiteY898" fmla="*/ 1225651 h 2380521"/>
              <a:gd name="connsiteX899" fmla="*/ 12003 w 8023328"/>
              <a:gd name="connsiteY899" fmla="*/ 1210863 h 2380521"/>
              <a:gd name="connsiteX900" fmla="*/ 7013492 w 8023328"/>
              <a:gd name="connsiteY900" fmla="*/ 1140032 h 2380521"/>
              <a:gd name="connsiteX901" fmla="*/ 7028280 w 8023328"/>
              <a:gd name="connsiteY901" fmla="*/ 1152429 h 2380521"/>
              <a:gd name="connsiteX902" fmla="*/ 7013492 w 8023328"/>
              <a:gd name="connsiteY902" fmla="*/ 1166286 h 2380521"/>
              <a:gd name="connsiteX903" fmla="*/ 6998704 w 8023328"/>
              <a:gd name="connsiteY903" fmla="*/ 1152429 h 2380521"/>
              <a:gd name="connsiteX904" fmla="*/ 7013492 w 8023328"/>
              <a:gd name="connsiteY904" fmla="*/ 1140032 h 2380521"/>
              <a:gd name="connsiteX905" fmla="*/ 6939085 w 8023328"/>
              <a:gd name="connsiteY905" fmla="*/ 1140032 h 2380521"/>
              <a:gd name="connsiteX906" fmla="*/ 6950753 w 8023328"/>
              <a:gd name="connsiteY906" fmla="*/ 1152429 h 2380521"/>
              <a:gd name="connsiteX907" fmla="*/ 6939085 w 8023328"/>
              <a:gd name="connsiteY907" fmla="*/ 1166286 h 2380521"/>
              <a:gd name="connsiteX908" fmla="*/ 6924500 w 8023328"/>
              <a:gd name="connsiteY908" fmla="*/ 1152429 h 2380521"/>
              <a:gd name="connsiteX909" fmla="*/ 6939085 w 8023328"/>
              <a:gd name="connsiteY909" fmla="*/ 1140032 h 2380521"/>
              <a:gd name="connsiteX910" fmla="*/ 6867525 w 8023328"/>
              <a:gd name="connsiteY910" fmla="*/ 1140032 h 2380521"/>
              <a:gd name="connsiteX911" fmla="*/ 6879922 w 8023328"/>
              <a:gd name="connsiteY911" fmla="*/ 1153888 h 2380521"/>
              <a:gd name="connsiteX912" fmla="*/ 6867525 w 8023328"/>
              <a:gd name="connsiteY912" fmla="*/ 1166286 h 2380521"/>
              <a:gd name="connsiteX913" fmla="*/ 6853669 w 8023328"/>
              <a:gd name="connsiteY913" fmla="*/ 1153888 h 2380521"/>
              <a:gd name="connsiteX914" fmla="*/ 6867525 w 8023328"/>
              <a:gd name="connsiteY914" fmla="*/ 1140032 h 2380521"/>
              <a:gd name="connsiteX915" fmla="*/ 6796696 w 8023328"/>
              <a:gd name="connsiteY915" fmla="*/ 1140032 h 2380521"/>
              <a:gd name="connsiteX916" fmla="*/ 6809093 w 8023328"/>
              <a:gd name="connsiteY916" fmla="*/ 1153888 h 2380521"/>
              <a:gd name="connsiteX917" fmla="*/ 6796696 w 8023328"/>
              <a:gd name="connsiteY917" fmla="*/ 1166286 h 2380521"/>
              <a:gd name="connsiteX918" fmla="*/ 6782840 w 8023328"/>
              <a:gd name="connsiteY918" fmla="*/ 1153888 h 2380521"/>
              <a:gd name="connsiteX919" fmla="*/ 6796696 w 8023328"/>
              <a:gd name="connsiteY919" fmla="*/ 1140032 h 2380521"/>
              <a:gd name="connsiteX920" fmla="*/ 6724405 w 8023328"/>
              <a:gd name="connsiteY920" fmla="*/ 1140032 h 2380521"/>
              <a:gd name="connsiteX921" fmla="*/ 6738261 w 8023328"/>
              <a:gd name="connsiteY921" fmla="*/ 1153888 h 2380521"/>
              <a:gd name="connsiteX922" fmla="*/ 6724405 w 8023328"/>
              <a:gd name="connsiteY922" fmla="*/ 1166286 h 2380521"/>
              <a:gd name="connsiteX923" fmla="*/ 6712008 w 8023328"/>
              <a:gd name="connsiteY923" fmla="*/ 1153888 h 2380521"/>
              <a:gd name="connsiteX924" fmla="*/ 6724405 w 8023328"/>
              <a:gd name="connsiteY924" fmla="*/ 1140032 h 2380521"/>
              <a:gd name="connsiteX925" fmla="*/ 6653576 w 8023328"/>
              <a:gd name="connsiteY925" fmla="*/ 1140032 h 2380521"/>
              <a:gd name="connsiteX926" fmla="*/ 6667432 w 8023328"/>
              <a:gd name="connsiteY926" fmla="*/ 1153888 h 2380521"/>
              <a:gd name="connsiteX927" fmla="*/ 6653576 w 8023328"/>
              <a:gd name="connsiteY927" fmla="*/ 1166286 h 2380521"/>
              <a:gd name="connsiteX928" fmla="*/ 6641179 w 8023328"/>
              <a:gd name="connsiteY928" fmla="*/ 1153888 h 2380521"/>
              <a:gd name="connsiteX929" fmla="*/ 6653576 w 8023328"/>
              <a:gd name="connsiteY929" fmla="*/ 1140032 h 2380521"/>
              <a:gd name="connsiteX930" fmla="*/ 6581764 w 8023328"/>
              <a:gd name="connsiteY930" fmla="*/ 1140032 h 2380521"/>
              <a:gd name="connsiteX931" fmla="*/ 6596552 w 8023328"/>
              <a:gd name="connsiteY931" fmla="*/ 1153888 h 2380521"/>
              <a:gd name="connsiteX932" fmla="*/ 6581764 w 8023328"/>
              <a:gd name="connsiteY932" fmla="*/ 1166286 h 2380521"/>
              <a:gd name="connsiteX933" fmla="*/ 6566976 w 8023328"/>
              <a:gd name="connsiteY933" fmla="*/ 1153888 h 2380521"/>
              <a:gd name="connsiteX934" fmla="*/ 6581764 w 8023328"/>
              <a:gd name="connsiteY934" fmla="*/ 1140032 h 2380521"/>
              <a:gd name="connsiteX935" fmla="*/ 6510933 w 8023328"/>
              <a:gd name="connsiteY935" fmla="*/ 1140032 h 2380521"/>
              <a:gd name="connsiteX936" fmla="*/ 6525722 w 8023328"/>
              <a:gd name="connsiteY936" fmla="*/ 1153888 h 2380521"/>
              <a:gd name="connsiteX937" fmla="*/ 6510933 w 8023328"/>
              <a:gd name="connsiteY937" fmla="*/ 1166286 h 2380521"/>
              <a:gd name="connsiteX938" fmla="*/ 6496144 w 8023328"/>
              <a:gd name="connsiteY938" fmla="*/ 1153888 h 2380521"/>
              <a:gd name="connsiteX939" fmla="*/ 6510933 w 8023328"/>
              <a:gd name="connsiteY939" fmla="*/ 1140032 h 2380521"/>
              <a:gd name="connsiteX940" fmla="*/ 6440492 w 8023328"/>
              <a:gd name="connsiteY940" fmla="*/ 1140032 h 2380521"/>
              <a:gd name="connsiteX941" fmla="*/ 6454911 w 8023328"/>
              <a:gd name="connsiteY941" fmla="*/ 1153888 h 2380521"/>
              <a:gd name="connsiteX942" fmla="*/ 6440492 w 8023328"/>
              <a:gd name="connsiteY942" fmla="*/ 1166286 h 2380521"/>
              <a:gd name="connsiteX943" fmla="*/ 6425315 w 8023328"/>
              <a:gd name="connsiteY943" fmla="*/ 1153888 h 2380521"/>
              <a:gd name="connsiteX944" fmla="*/ 6440492 w 8023328"/>
              <a:gd name="connsiteY944" fmla="*/ 1140032 h 2380521"/>
              <a:gd name="connsiteX945" fmla="*/ 6368340 w 8023328"/>
              <a:gd name="connsiteY945" fmla="*/ 1140032 h 2380521"/>
              <a:gd name="connsiteX946" fmla="*/ 6380737 w 8023328"/>
              <a:gd name="connsiteY946" fmla="*/ 1153888 h 2380521"/>
              <a:gd name="connsiteX947" fmla="*/ 6368340 w 8023328"/>
              <a:gd name="connsiteY947" fmla="*/ 1166286 h 2380521"/>
              <a:gd name="connsiteX948" fmla="*/ 6354484 w 8023328"/>
              <a:gd name="connsiteY948" fmla="*/ 1153888 h 2380521"/>
              <a:gd name="connsiteX949" fmla="*/ 6368340 w 8023328"/>
              <a:gd name="connsiteY949" fmla="*/ 1140032 h 2380521"/>
              <a:gd name="connsiteX950" fmla="*/ 6297511 w 8023328"/>
              <a:gd name="connsiteY950" fmla="*/ 1140032 h 2380521"/>
              <a:gd name="connsiteX951" fmla="*/ 6309908 w 8023328"/>
              <a:gd name="connsiteY951" fmla="*/ 1153888 h 2380521"/>
              <a:gd name="connsiteX952" fmla="*/ 6297511 w 8023328"/>
              <a:gd name="connsiteY952" fmla="*/ 1166286 h 2380521"/>
              <a:gd name="connsiteX953" fmla="*/ 6283655 w 8023328"/>
              <a:gd name="connsiteY953" fmla="*/ 1153888 h 2380521"/>
              <a:gd name="connsiteX954" fmla="*/ 6297511 w 8023328"/>
              <a:gd name="connsiteY954" fmla="*/ 1140032 h 2380521"/>
              <a:gd name="connsiteX955" fmla="*/ 6226679 w 8023328"/>
              <a:gd name="connsiteY955" fmla="*/ 1140032 h 2380521"/>
              <a:gd name="connsiteX956" fmla="*/ 6239076 w 8023328"/>
              <a:gd name="connsiteY956" fmla="*/ 1153888 h 2380521"/>
              <a:gd name="connsiteX957" fmla="*/ 6226679 w 8023328"/>
              <a:gd name="connsiteY957" fmla="*/ 1166286 h 2380521"/>
              <a:gd name="connsiteX958" fmla="*/ 6212823 w 8023328"/>
              <a:gd name="connsiteY958" fmla="*/ 1153888 h 2380521"/>
              <a:gd name="connsiteX959" fmla="*/ 6226679 w 8023328"/>
              <a:gd name="connsiteY959" fmla="*/ 1140032 h 2380521"/>
              <a:gd name="connsiteX960" fmla="*/ 6154391 w 8023328"/>
              <a:gd name="connsiteY960" fmla="*/ 1140032 h 2380521"/>
              <a:gd name="connsiteX961" fmla="*/ 6168247 w 8023328"/>
              <a:gd name="connsiteY961" fmla="*/ 1153888 h 2380521"/>
              <a:gd name="connsiteX962" fmla="*/ 6154391 w 8023328"/>
              <a:gd name="connsiteY962" fmla="*/ 1166286 h 2380521"/>
              <a:gd name="connsiteX963" fmla="*/ 6141994 w 8023328"/>
              <a:gd name="connsiteY963" fmla="*/ 1153888 h 2380521"/>
              <a:gd name="connsiteX964" fmla="*/ 6154391 w 8023328"/>
              <a:gd name="connsiteY964" fmla="*/ 1140032 h 2380521"/>
              <a:gd name="connsiteX965" fmla="*/ 6083559 w 8023328"/>
              <a:gd name="connsiteY965" fmla="*/ 1140032 h 2380521"/>
              <a:gd name="connsiteX966" fmla="*/ 6097415 w 8023328"/>
              <a:gd name="connsiteY966" fmla="*/ 1153888 h 2380521"/>
              <a:gd name="connsiteX967" fmla="*/ 6083559 w 8023328"/>
              <a:gd name="connsiteY967" fmla="*/ 1166286 h 2380521"/>
              <a:gd name="connsiteX968" fmla="*/ 6071162 w 8023328"/>
              <a:gd name="connsiteY968" fmla="*/ 1153888 h 2380521"/>
              <a:gd name="connsiteX969" fmla="*/ 6083559 w 8023328"/>
              <a:gd name="connsiteY969" fmla="*/ 1140032 h 2380521"/>
              <a:gd name="connsiteX970" fmla="*/ 6009356 w 8023328"/>
              <a:gd name="connsiteY970" fmla="*/ 1140032 h 2380521"/>
              <a:gd name="connsiteX971" fmla="*/ 6023212 w 8023328"/>
              <a:gd name="connsiteY971" fmla="*/ 1153888 h 2380521"/>
              <a:gd name="connsiteX972" fmla="*/ 6009356 w 8023328"/>
              <a:gd name="connsiteY972" fmla="*/ 1166286 h 2380521"/>
              <a:gd name="connsiteX973" fmla="*/ 5996959 w 8023328"/>
              <a:gd name="connsiteY973" fmla="*/ 1153888 h 2380521"/>
              <a:gd name="connsiteX974" fmla="*/ 6009356 w 8023328"/>
              <a:gd name="connsiteY974" fmla="*/ 1140032 h 2380521"/>
              <a:gd name="connsiteX975" fmla="*/ 5940548 w 8023328"/>
              <a:gd name="connsiteY975" fmla="*/ 1140032 h 2380521"/>
              <a:gd name="connsiteX976" fmla="*/ 5955726 w 8023328"/>
              <a:gd name="connsiteY976" fmla="*/ 1153888 h 2380521"/>
              <a:gd name="connsiteX977" fmla="*/ 5940548 w 8023328"/>
              <a:gd name="connsiteY977" fmla="*/ 1166286 h 2380521"/>
              <a:gd name="connsiteX978" fmla="*/ 5926130 w 8023328"/>
              <a:gd name="connsiteY978" fmla="*/ 1153888 h 2380521"/>
              <a:gd name="connsiteX979" fmla="*/ 5940548 w 8023328"/>
              <a:gd name="connsiteY979" fmla="*/ 1140032 h 2380521"/>
              <a:gd name="connsiteX980" fmla="*/ 5870088 w 8023328"/>
              <a:gd name="connsiteY980" fmla="*/ 1140032 h 2380521"/>
              <a:gd name="connsiteX981" fmla="*/ 5884877 w 8023328"/>
              <a:gd name="connsiteY981" fmla="*/ 1153888 h 2380521"/>
              <a:gd name="connsiteX982" fmla="*/ 5870088 w 8023328"/>
              <a:gd name="connsiteY982" fmla="*/ 1166286 h 2380521"/>
              <a:gd name="connsiteX983" fmla="*/ 5855299 w 8023328"/>
              <a:gd name="connsiteY983" fmla="*/ 1153888 h 2380521"/>
              <a:gd name="connsiteX984" fmla="*/ 5870088 w 8023328"/>
              <a:gd name="connsiteY984" fmla="*/ 1140032 h 2380521"/>
              <a:gd name="connsiteX985" fmla="*/ 5799257 w 8023328"/>
              <a:gd name="connsiteY985" fmla="*/ 1140032 h 2380521"/>
              <a:gd name="connsiteX986" fmla="*/ 5814045 w 8023328"/>
              <a:gd name="connsiteY986" fmla="*/ 1153888 h 2380521"/>
              <a:gd name="connsiteX987" fmla="*/ 5799257 w 8023328"/>
              <a:gd name="connsiteY987" fmla="*/ 1166286 h 2380521"/>
              <a:gd name="connsiteX988" fmla="*/ 5784469 w 8023328"/>
              <a:gd name="connsiteY988" fmla="*/ 1153888 h 2380521"/>
              <a:gd name="connsiteX989" fmla="*/ 5799257 w 8023328"/>
              <a:gd name="connsiteY989" fmla="*/ 1140032 h 2380521"/>
              <a:gd name="connsiteX990" fmla="*/ 5724122 w 8023328"/>
              <a:gd name="connsiteY990" fmla="*/ 1140032 h 2380521"/>
              <a:gd name="connsiteX991" fmla="*/ 5736519 w 8023328"/>
              <a:gd name="connsiteY991" fmla="*/ 1153888 h 2380521"/>
              <a:gd name="connsiteX992" fmla="*/ 5724122 w 8023328"/>
              <a:gd name="connsiteY992" fmla="*/ 1166286 h 2380521"/>
              <a:gd name="connsiteX993" fmla="*/ 5710266 w 8023328"/>
              <a:gd name="connsiteY993" fmla="*/ 1153888 h 2380521"/>
              <a:gd name="connsiteX994" fmla="*/ 5724122 w 8023328"/>
              <a:gd name="connsiteY994" fmla="*/ 1140032 h 2380521"/>
              <a:gd name="connsiteX995" fmla="*/ 5653291 w 8023328"/>
              <a:gd name="connsiteY995" fmla="*/ 1140032 h 2380521"/>
              <a:gd name="connsiteX996" fmla="*/ 5665688 w 8023328"/>
              <a:gd name="connsiteY996" fmla="*/ 1153888 h 2380521"/>
              <a:gd name="connsiteX997" fmla="*/ 5653291 w 8023328"/>
              <a:gd name="connsiteY997" fmla="*/ 1166286 h 2380521"/>
              <a:gd name="connsiteX998" fmla="*/ 5639435 w 8023328"/>
              <a:gd name="connsiteY998" fmla="*/ 1153888 h 2380521"/>
              <a:gd name="connsiteX999" fmla="*/ 5653291 w 8023328"/>
              <a:gd name="connsiteY999" fmla="*/ 1140032 h 2380521"/>
              <a:gd name="connsiteX1000" fmla="*/ 5581002 w 8023328"/>
              <a:gd name="connsiteY1000" fmla="*/ 1140032 h 2380521"/>
              <a:gd name="connsiteX1001" fmla="*/ 5594858 w 8023328"/>
              <a:gd name="connsiteY1001" fmla="*/ 1153888 h 2380521"/>
              <a:gd name="connsiteX1002" fmla="*/ 5581002 w 8023328"/>
              <a:gd name="connsiteY1002" fmla="*/ 1166286 h 2380521"/>
              <a:gd name="connsiteX1003" fmla="*/ 5568605 w 8023328"/>
              <a:gd name="connsiteY1003" fmla="*/ 1153888 h 2380521"/>
              <a:gd name="connsiteX1004" fmla="*/ 5581002 w 8023328"/>
              <a:gd name="connsiteY1004" fmla="*/ 1140032 h 2380521"/>
              <a:gd name="connsiteX1005" fmla="*/ 5510171 w 8023328"/>
              <a:gd name="connsiteY1005" fmla="*/ 1140032 h 2380521"/>
              <a:gd name="connsiteX1006" fmla="*/ 5524027 w 8023328"/>
              <a:gd name="connsiteY1006" fmla="*/ 1153888 h 2380521"/>
              <a:gd name="connsiteX1007" fmla="*/ 5510171 w 8023328"/>
              <a:gd name="connsiteY1007" fmla="*/ 1166286 h 2380521"/>
              <a:gd name="connsiteX1008" fmla="*/ 5497774 w 8023328"/>
              <a:gd name="connsiteY1008" fmla="*/ 1153888 h 2380521"/>
              <a:gd name="connsiteX1009" fmla="*/ 5510171 w 8023328"/>
              <a:gd name="connsiteY1009" fmla="*/ 1140032 h 2380521"/>
              <a:gd name="connsiteX1010" fmla="*/ 5438937 w 8023328"/>
              <a:gd name="connsiteY1010" fmla="*/ 1140032 h 2380521"/>
              <a:gd name="connsiteX1011" fmla="*/ 5453178 w 8023328"/>
              <a:gd name="connsiteY1011" fmla="*/ 1153888 h 2380521"/>
              <a:gd name="connsiteX1012" fmla="*/ 5438937 w 8023328"/>
              <a:gd name="connsiteY1012" fmla="*/ 1166286 h 2380521"/>
              <a:gd name="connsiteX1013" fmla="*/ 5426945 w 8023328"/>
              <a:gd name="connsiteY1013" fmla="*/ 1153888 h 2380521"/>
              <a:gd name="connsiteX1014" fmla="*/ 5438937 w 8023328"/>
              <a:gd name="connsiteY1014" fmla="*/ 1140032 h 2380521"/>
              <a:gd name="connsiteX1015" fmla="*/ 5367530 w 8023328"/>
              <a:gd name="connsiteY1015" fmla="*/ 1140032 h 2380521"/>
              <a:gd name="connsiteX1016" fmla="*/ 5382318 w 8023328"/>
              <a:gd name="connsiteY1016" fmla="*/ 1153888 h 2380521"/>
              <a:gd name="connsiteX1017" fmla="*/ 5367530 w 8023328"/>
              <a:gd name="connsiteY1017" fmla="*/ 1166286 h 2380521"/>
              <a:gd name="connsiteX1018" fmla="*/ 5352742 w 8023328"/>
              <a:gd name="connsiteY1018" fmla="*/ 1153888 h 2380521"/>
              <a:gd name="connsiteX1019" fmla="*/ 5367530 w 8023328"/>
              <a:gd name="connsiteY1019" fmla="*/ 1140032 h 2380521"/>
              <a:gd name="connsiteX1020" fmla="*/ 5296699 w 8023328"/>
              <a:gd name="connsiteY1020" fmla="*/ 1140032 h 2380521"/>
              <a:gd name="connsiteX1021" fmla="*/ 5311488 w 8023328"/>
              <a:gd name="connsiteY1021" fmla="*/ 1153888 h 2380521"/>
              <a:gd name="connsiteX1022" fmla="*/ 5296699 w 8023328"/>
              <a:gd name="connsiteY1022" fmla="*/ 1166286 h 2380521"/>
              <a:gd name="connsiteX1023" fmla="*/ 5281910 w 8023328"/>
              <a:gd name="connsiteY1023" fmla="*/ 1153888 h 2380521"/>
              <a:gd name="connsiteX1024" fmla="*/ 5296699 w 8023328"/>
              <a:gd name="connsiteY1024" fmla="*/ 1140032 h 2380521"/>
              <a:gd name="connsiteX1025" fmla="*/ 5225869 w 8023328"/>
              <a:gd name="connsiteY1025" fmla="*/ 1140032 h 2380521"/>
              <a:gd name="connsiteX1026" fmla="*/ 5240657 w 8023328"/>
              <a:gd name="connsiteY1026" fmla="*/ 1153888 h 2380521"/>
              <a:gd name="connsiteX1027" fmla="*/ 5225869 w 8023328"/>
              <a:gd name="connsiteY1027" fmla="*/ 1166286 h 2380521"/>
              <a:gd name="connsiteX1028" fmla="*/ 5211081 w 8023328"/>
              <a:gd name="connsiteY1028" fmla="*/ 1153888 h 2380521"/>
              <a:gd name="connsiteX1029" fmla="*/ 5225869 w 8023328"/>
              <a:gd name="connsiteY1029" fmla="*/ 1140032 h 2380521"/>
              <a:gd name="connsiteX1030" fmla="*/ 5154105 w 8023328"/>
              <a:gd name="connsiteY1030" fmla="*/ 1140032 h 2380521"/>
              <a:gd name="connsiteX1031" fmla="*/ 5166502 w 8023328"/>
              <a:gd name="connsiteY1031" fmla="*/ 1154821 h 2380521"/>
              <a:gd name="connsiteX1032" fmla="*/ 5154105 w 8023328"/>
              <a:gd name="connsiteY1032" fmla="*/ 1169610 h 2380521"/>
              <a:gd name="connsiteX1033" fmla="*/ 5140249 w 8023328"/>
              <a:gd name="connsiteY1033" fmla="*/ 1154821 h 2380521"/>
              <a:gd name="connsiteX1034" fmla="*/ 5154105 w 8023328"/>
              <a:gd name="connsiteY1034" fmla="*/ 1140032 h 2380521"/>
              <a:gd name="connsiteX1035" fmla="*/ 5083276 w 8023328"/>
              <a:gd name="connsiteY1035" fmla="*/ 1140032 h 2380521"/>
              <a:gd name="connsiteX1036" fmla="*/ 5095673 w 8023328"/>
              <a:gd name="connsiteY1036" fmla="*/ 1154821 h 2380521"/>
              <a:gd name="connsiteX1037" fmla="*/ 5083276 w 8023328"/>
              <a:gd name="connsiteY1037" fmla="*/ 1169610 h 2380521"/>
              <a:gd name="connsiteX1038" fmla="*/ 5069420 w 8023328"/>
              <a:gd name="connsiteY1038" fmla="*/ 1154821 h 2380521"/>
              <a:gd name="connsiteX1039" fmla="*/ 5083276 w 8023328"/>
              <a:gd name="connsiteY1039" fmla="*/ 1140032 h 2380521"/>
              <a:gd name="connsiteX1040" fmla="*/ 5012445 w 8023328"/>
              <a:gd name="connsiteY1040" fmla="*/ 1140032 h 2380521"/>
              <a:gd name="connsiteX1041" fmla="*/ 5024842 w 8023328"/>
              <a:gd name="connsiteY1041" fmla="*/ 1154821 h 2380521"/>
              <a:gd name="connsiteX1042" fmla="*/ 5012445 w 8023328"/>
              <a:gd name="connsiteY1042" fmla="*/ 1169610 h 2380521"/>
              <a:gd name="connsiteX1043" fmla="*/ 4998589 w 8023328"/>
              <a:gd name="connsiteY1043" fmla="*/ 1154821 h 2380521"/>
              <a:gd name="connsiteX1044" fmla="*/ 5012445 w 8023328"/>
              <a:gd name="connsiteY1044" fmla="*/ 1140032 h 2380521"/>
              <a:gd name="connsiteX1045" fmla="*/ 4940157 w 8023328"/>
              <a:gd name="connsiteY1045" fmla="*/ 1140032 h 2380521"/>
              <a:gd name="connsiteX1046" fmla="*/ 4954013 w 8023328"/>
              <a:gd name="connsiteY1046" fmla="*/ 1154821 h 2380521"/>
              <a:gd name="connsiteX1047" fmla="*/ 4940157 w 8023328"/>
              <a:gd name="connsiteY1047" fmla="*/ 1169610 h 2380521"/>
              <a:gd name="connsiteX1048" fmla="*/ 4927760 w 8023328"/>
              <a:gd name="connsiteY1048" fmla="*/ 1154821 h 2380521"/>
              <a:gd name="connsiteX1049" fmla="*/ 4940157 w 8023328"/>
              <a:gd name="connsiteY1049" fmla="*/ 1140032 h 2380521"/>
              <a:gd name="connsiteX1050" fmla="*/ 4865953 w 8023328"/>
              <a:gd name="connsiteY1050" fmla="*/ 1140032 h 2380521"/>
              <a:gd name="connsiteX1051" fmla="*/ 4879809 w 8023328"/>
              <a:gd name="connsiteY1051" fmla="*/ 1154821 h 2380521"/>
              <a:gd name="connsiteX1052" fmla="*/ 4865953 w 8023328"/>
              <a:gd name="connsiteY1052" fmla="*/ 1169610 h 2380521"/>
              <a:gd name="connsiteX1053" fmla="*/ 4853556 w 8023328"/>
              <a:gd name="connsiteY1053" fmla="*/ 1154821 h 2380521"/>
              <a:gd name="connsiteX1054" fmla="*/ 4865953 w 8023328"/>
              <a:gd name="connsiteY1054" fmla="*/ 1140032 h 2380521"/>
              <a:gd name="connsiteX1055" fmla="*/ 4795122 w 8023328"/>
              <a:gd name="connsiteY1055" fmla="*/ 1140032 h 2380521"/>
              <a:gd name="connsiteX1056" fmla="*/ 4808978 w 8023328"/>
              <a:gd name="connsiteY1056" fmla="*/ 1154821 h 2380521"/>
              <a:gd name="connsiteX1057" fmla="*/ 4795122 w 8023328"/>
              <a:gd name="connsiteY1057" fmla="*/ 1169610 h 2380521"/>
              <a:gd name="connsiteX1058" fmla="*/ 4782725 w 8023328"/>
              <a:gd name="connsiteY1058" fmla="*/ 1154821 h 2380521"/>
              <a:gd name="connsiteX1059" fmla="*/ 4795122 w 8023328"/>
              <a:gd name="connsiteY1059" fmla="*/ 1140032 h 2380521"/>
              <a:gd name="connsiteX1060" fmla="*/ 4726684 w 8023328"/>
              <a:gd name="connsiteY1060" fmla="*/ 1140032 h 2380521"/>
              <a:gd name="connsiteX1061" fmla="*/ 4741472 w 8023328"/>
              <a:gd name="connsiteY1061" fmla="*/ 1154821 h 2380521"/>
              <a:gd name="connsiteX1062" fmla="*/ 4726684 w 8023328"/>
              <a:gd name="connsiteY1062" fmla="*/ 1169610 h 2380521"/>
              <a:gd name="connsiteX1063" fmla="*/ 4711896 w 8023328"/>
              <a:gd name="connsiteY1063" fmla="*/ 1154821 h 2380521"/>
              <a:gd name="connsiteX1064" fmla="*/ 4726684 w 8023328"/>
              <a:gd name="connsiteY1064" fmla="*/ 1140032 h 2380521"/>
              <a:gd name="connsiteX1065" fmla="*/ 4655853 w 8023328"/>
              <a:gd name="connsiteY1065" fmla="*/ 1140032 h 2380521"/>
              <a:gd name="connsiteX1066" fmla="*/ 4670642 w 8023328"/>
              <a:gd name="connsiteY1066" fmla="*/ 1154821 h 2380521"/>
              <a:gd name="connsiteX1067" fmla="*/ 4655853 w 8023328"/>
              <a:gd name="connsiteY1067" fmla="*/ 1169610 h 2380521"/>
              <a:gd name="connsiteX1068" fmla="*/ 4641064 w 8023328"/>
              <a:gd name="connsiteY1068" fmla="*/ 1154821 h 2380521"/>
              <a:gd name="connsiteX1069" fmla="*/ 4655853 w 8023328"/>
              <a:gd name="connsiteY1069" fmla="*/ 1140032 h 2380521"/>
              <a:gd name="connsiteX1070" fmla="*/ 4585023 w 8023328"/>
              <a:gd name="connsiteY1070" fmla="*/ 1140032 h 2380521"/>
              <a:gd name="connsiteX1071" fmla="*/ 4599811 w 8023328"/>
              <a:gd name="connsiteY1071" fmla="*/ 1154821 h 2380521"/>
              <a:gd name="connsiteX1072" fmla="*/ 4585023 w 8023328"/>
              <a:gd name="connsiteY1072" fmla="*/ 1169610 h 2380521"/>
              <a:gd name="connsiteX1073" fmla="*/ 4570235 w 8023328"/>
              <a:gd name="connsiteY1073" fmla="*/ 1154821 h 2380521"/>
              <a:gd name="connsiteX1074" fmla="*/ 4585023 w 8023328"/>
              <a:gd name="connsiteY1074" fmla="*/ 1140032 h 2380521"/>
              <a:gd name="connsiteX1075" fmla="*/ 4513260 w 8023328"/>
              <a:gd name="connsiteY1075" fmla="*/ 1140032 h 2380521"/>
              <a:gd name="connsiteX1076" fmla="*/ 4525657 w 8023328"/>
              <a:gd name="connsiteY1076" fmla="*/ 1154821 h 2380521"/>
              <a:gd name="connsiteX1077" fmla="*/ 4513260 w 8023328"/>
              <a:gd name="connsiteY1077" fmla="*/ 1169610 h 2380521"/>
              <a:gd name="connsiteX1078" fmla="*/ 4499404 w 8023328"/>
              <a:gd name="connsiteY1078" fmla="*/ 1154821 h 2380521"/>
              <a:gd name="connsiteX1079" fmla="*/ 4513260 w 8023328"/>
              <a:gd name="connsiteY1079" fmla="*/ 1140032 h 2380521"/>
              <a:gd name="connsiteX1080" fmla="*/ 4439056 w 8023328"/>
              <a:gd name="connsiteY1080" fmla="*/ 1140032 h 2380521"/>
              <a:gd name="connsiteX1081" fmla="*/ 4451453 w 8023328"/>
              <a:gd name="connsiteY1081" fmla="*/ 1154821 h 2380521"/>
              <a:gd name="connsiteX1082" fmla="*/ 4439056 w 8023328"/>
              <a:gd name="connsiteY1082" fmla="*/ 1169610 h 2380521"/>
              <a:gd name="connsiteX1083" fmla="*/ 4425200 w 8023328"/>
              <a:gd name="connsiteY1083" fmla="*/ 1154821 h 2380521"/>
              <a:gd name="connsiteX1084" fmla="*/ 4439056 w 8023328"/>
              <a:gd name="connsiteY1084" fmla="*/ 1140032 h 2380521"/>
              <a:gd name="connsiteX1085" fmla="*/ 4366768 w 8023328"/>
              <a:gd name="connsiteY1085" fmla="*/ 1140032 h 2380521"/>
              <a:gd name="connsiteX1086" fmla="*/ 4380624 w 8023328"/>
              <a:gd name="connsiteY1086" fmla="*/ 1154821 h 2380521"/>
              <a:gd name="connsiteX1087" fmla="*/ 4366768 w 8023328"/>
              <a:gd name="connsiteY1087" fmla="*/ 1169610 h 2380521"/>
              <a:gd name="connsiteX1088" fmla="*/ 4354371 w 8023328"/>
              <a:gd name="connsiteY1088" fmla="*/ 1154821 h 2380521"/>
              <a:gd name="connsiteX1089" fmla="*/ 4366768 w 8023328"/>
              <a:gd name="connsiteY1089" fmla="*/ 1140032 h 2380521"/>
              <a:gd name="connsiteX1090" fmla="*/ 4295937 w 8023328"/>
              <a:gd name="connsiteY1090" fmla="*/ 1140032 h 2380521"/>
              <a:gd name="connsiteX1091" fmla="*/ 4309793 w 8023328"/>
              <a:gd name="connsiteY1091" fmla="*/ 1154821 h 2380521"/>
              <a:gd name="connsiteX1092" fmla="*/ 4295937 w 8023328"/>
              <a:gd name="connsiteY1092" fmla="*/ 1169610 h 2380521"/>
              <a:gd name="connsiteX1093" fmla="*/ 4283540 w 8023328"/>
              <a:gd name="connsiteY1093" fmla="*/ 1154821 h 2380521"/>
              <a:gd name="connsiteX1094" fmla="*/ 4295937 w 8023328"/>
              <a:gd name="connsiteY1094" fmla="*/ 1140032 h 2380521"/>
              <a:gd name="connsiteX1095" fmla="*/ 4225107 w 8023328"/>
              <a:gd name="connsiteY1095" fmla="*/ 1140032 h 2380521"/>
              <a:gd name="connsiteX1096" fmla="*/ 4238963 w 8023328"/>
              <a:gd name="connsiteY1096" fmla="*/ 1154821 h 2380521"/>
              <a:gd name="connsiteX1097" fmla="*/ 4225107 w 8023328"/>
              <a:gd name="connsiteY1097" fmla="*/ 1169610 h 2380521"/>
              <a:gd name="connsiteX1098" fmla="*/ 4212710 w 8023328"/>
              <a:gd name="connsiteY1098" fmla="*/ 1154821 h 2380521"/>
              <a:gd name="connsiteX1099" fmla="*/ 4225107 w 8023328"/>
              <a:gd name="connsiteY1099" fmla="*/ 1140032 h 2380521"/>
              <a:gd name="connsiteX1100" fmla="*/ 4153295 w 8023328"/>
              <a:gd name="connsiteY1100" fmla="*/ 1140032 h 2380521"/>
              <a:gd name="connsiteX1101" fmla="*/ 4168083 w 8023328"/>
              <a:gd name="connsiteY1101" fmla="*/ 1154821 h 2380521"/>
              <a:gd name="connsiteX1102" fmla="*/ 4153295 w 8023328"/>
              <a:gd name="connsiteY1102" fmla="*/ 1169610 h 2380521"/>
              <a:gd name="connsiteX1103" fmla="*/ 4138507 w 8023328"/>
              <a:gd name="connsiteY1103" fmla="*/ 1154821 h 2380521"/>
              <a:gd name="connsiteX1104" fmla="*/ 4153295 w 8023328"/>
              <a:gd name="connsiteY1104" fmla="*/ 1140032 h 2380521"/>
              <a:gd name="connsiteX1105" fmla="*/ 4082465 w 8023328"/>
              <a:gd name="connsiteY1105" fmla="*/ 1140032 h 2380521"/>
              <a:gd name="connsiteX1106" fmla="*/ 4097254 w 8023328"/>
              <a:gd name="connsiteY1106" fmla="*/ 1154821 h 2380521"/>
              <a:gd name="connsiteX1107" fmla="*/ 4082465 w 8023328"/>
              <a:gd name="connsiteY1107" fmla="*/ 1169610 h 2380521"/>
              <a:gd name="connsiteX1108" fmla="*/ 4067676 w 8023328"/>
              <a:gd name="connsiteY1108" fmla="*/ 1154821 h 2380521"/>
              <a:gd name="connsiteX1109" fmla="*/ 4082465 w 8023328"/>
              <a:gd name="connsiteY1109" fmla="*/ 1140032 h 2380521"/>
              <a:gd name="connsiteX1110" fmla="*/ 439789 w 8023328"/>
              <a:gd name="connsiteY1110" fmla="*/ 1140032 h 2380521"/>
              <a:gd name="connsiteX1111" fmla="*/ 454579 w 8023328"/>
              <a:gd name="connsiteY1111" fmla="*/ 1153888 h 2380521"/>
              <a:gd name="connsiteX1112" fmla="*/ 439789 w 8023328"/>
              <a:gd name="connsiteY1112" fmla="*/ 1166286 h 2380521"/>
              <a:gd name="connsiteX1113" fmla="*/ 425001 w 8023328"/>
              <a:gd name="connsiteY1113" fmla="*/ 1153888 h 2380521"/>
              <a:gd name="connsiteX1114" fmla="*/ 439789 w 8023328"/>
              <a:gd name="connsiteY1114" fmla="*/ 1140032 h 2380521"/>
              <a:gd name="connsiteX1115" fmla="*/ 368960 w 8023328"/>
              <a:gd name="connsiteY1115" fmla="*/ 1140032 h 2380521"/>
              <a:gd name="connsiteX1116" fmla="*/ 383747 w 8023328"/>
              <a:gd name="connsiteY1116" fmla="*/ 1153888 h 2380521"/>
              <a:gd name="connsiteX1117" fmla="*/ 368960 w 8023328"/>
              <a:gd name="connsiteY1117" fmla="*/ 1166286 h 2380521"/>
              <a:gd name="connsiteX1118" fmla="*/ 354172 w 8023328"/>
              <a:gd name="connsiteY1118" fmla="*/ 1153888 h 2380521"/>
              <a:gd name="connsiteX1119" fmla="*/ 368960 w 8023328"/>
              <a:gd name="connsiteY1119" fmla="*/ 1140032 h 2380521"/>
              <a:gd name="connsiteX1120" fmla="*/ 297194 w 8023328"/>
              <a:gd name="connsiteY1120" fmla="*/ 1140032 h 2380521"/>
              <a:gd name="connsiteX1121" fmla="*/ 309592 w 8023328"/>
              <a:gd name="connsiteY1121" fmla="*/ 1153888 h 2380521"/>
              <a:gd name="connsiteX1122" fmla="*/ 297194 w 8023328"/>
              <a:gd name="connsiteY1122" fmla="*/ 1166286 h 2380521"/>
              <a:gd name="connsiteX1123" fmla="*/ 283339 w 8023328"/>
              <a:gd name="connsiteY1123" fmla="*/ 1153888 h 2380521"/>
              <a:gd name="connsiteX1124" fmla="*/ 297194 w 8023328"/>
              <a:gd name="connsiteY1124" fmla="*/ 1140032 h 2380521"/>
              <a:gd name="connsiteX1125" fmla="*/ 226366 w 8023328"/>
              <a:gd name="connsiteY1125" fmla="*/ 1140032 h 2380521"/>
              <a:gd name="connsiteX1126" fmla="*/ 238764 w 8023328"/>
              <a:gd name="connsiteY1126" fmla="*/ 1153888 h 2380521"/>
              <a:gd name="connsiteX1127" fmla="*/ 226366 w 8023328"/>
              <a:gd name="connsiteY1127" fmla="*/ 1166286 h 2380521"/>
              <a:gd name="connsiteX1128" fmla="*/ 212510 w 8023328"/>
              <a:gd name="connsiteY1128" fmla="*/ 1153888 h 2380521"/>
              <a:gd name="connsiteX1129" fmla="*/ 226366 w 8023328"/>
              <a:gd name="connsiteY1129" fmla="*/ 1140032 h 2380521"/>
              <a:gd name="connsiteX1130" fmla="*/ 155532 w 8023328"/>
              <a:gd name="connsiteY1130" fmla="*/ 1140032 h 2380521"/>
              <a:gd name="connsiteX1131" fmla="*/ 167930 w 8023328"/>
              <a:gd name="connsiteY1131" fmla="*/ 1153888 h 2380521"/>
              <a:gd name="connsiteX1132" fmla="*/ 155532 w 8023328"/>
              <a:gd name="connsiteY1132" fmla="*/ 1166286 h 2380521"/>
              <a:gd name="connsiteX1133" fmla="*/ 141676 w 8023328"/>
              <a:gd name="connsiteY1133" fmla="*/ 1153888 h 2380521"/>
              <a:gd name="connsiteX1134" fmla="*/ 155532 w 8023328"/>
              <a:gd name="connsiteY1134" fmla="*/ 1140032 h 2380521"/>
              <a:gd name="connsiteX1135" fmla="*/ 83244 w 8023328"/>
              <a:gd name="connsiteY1135" fmla="*/ 1140032 h 2380521"/>
              <a:gd name="connsiteX1136" fmla="*/ 97100 w 8023328"/>
              <a:gd name="connsiteY1136" fmla="*/ 1153888 h 2380521"/>
              <a:gd name="connsiteX1137" fmla="*/ 83244 w 8023328"/>
              <a:gd name="connsiteY1137" fmla="*/ 1166286 h 2380521"/>
              <a:gd name="connsiteX1138" fmla="*/ 70846 w 8023328"/>
              <a:gd name="connsiteY1138" fmla="*/ 1153888 h 2380521"/>
              <a:gd name="connsiteX1139" fmla="*/ 83244 w 8023328"/>
              <a:gd name="connsiteY1139" fmla="*/ 1140032 h 2380521"/>
              <a:gd name="connsiteX1140" fmla="*/ 12008 w 8023328"/>
              <a:gd name="connsiteY1140" fmla="*/ 1140032 h 2380521"/>
              <a:gd name="connsiteX1141" fmla="*/ 26249 w 8023328"/>
              <a:gd name="connsiteY1141" fmla="*/ 1153888 h 2380521"/>
              <a:gd name="connsiteX1142" fmla="*/ 12008 w 8023328"/>
              <a:gd name="connsiteY1142" fmla="*/ 1166286 h 2380521"/>
              <a:gd name="connsiteX1143" fmla="*/ 16 w 8023328"/>
              <a:gd name="connsiteY1143" fmla="*/ 1153888 h 2380521"/>
              <a:gd name="connsiteX1144" fmla="*/ 12008 w 8023328"/>
              <a:gd name="connsiteY1144" fmla="*/ 1140032 h 2380521"/>
              <a:gd name="connsiteX1145" fmla="*/ 6867525 w 8023328"/>
              <a:gd name="connsiteY1145" fmla="*/ 1069203 h 2380521"/>
              <a:gd name="connsiteX1146" fmla="*/ 6879922 w 8023328"/>
              <a:gd name="connsiteY1146" fmla="*/ 1081600 h 2380521"/>
              <a:gd name="connsiteX1147" fmla="*/ 6867525 w 8023328"/>
              <a:gd name="connsiteY1147" fmla="*/ 1095457 h 2380521"/>
              <a:gd name="connsiteX1148" fmla="*/ 6853669 w 8023328"/>
              <a:gd name="connsiteY1148" fmla="*/ 1081600 h 2380521"/>
              <a:gd name="connsiteX1149" fmla="*/ 6867525 w 8023328"/>
              <a:gd name="connsiteY1149" fmla="*/ 1069203 h 2380521"/>
              <a:gd name="connsiteX1150" fmla="*/ 6795237 w 8023328"/>
              <a:gd name="connsiteY1150" fmla="*/ 1069203 h 2380521"/>
              <a:gd name="connsiteX1151" fmla="*/ 6809093 w 8023328"/>
              <a:gd name="connsiteY1151" fmla="*/ 1081600 h 2380521"/>
              <a:gd name="connsiteX1152" fmla="*/ 6796696 w 8023328"/>
              <a:gd name="connsiteY1152" fmla="*/ 1095457 h 2380521"/>
              <a:gd name="connsiteX1153" fmla="*/ 6782840 w 8023328"/>
              <a:gd name="connsiteY1153" fmla="*/ 1081600 h 2380521"/>
              <a:gd name="connsiteX1154" fmla="*/ 6795237 w 8023328"/>
              <a:gd name="connsiteY1154" fmla="*/ 1069203 h 2380521"/>
              <a:gd name="connsiteX1155" fmla="*/ 6724405 w 8023328"/>
              <a:gd name="connsiteY1155" fmla="*/ 1069203 h 2380521"/>
              <a:gd name="connsiteX1156" fmla="*/ 6738261 w 8023328"/>
              <a:gd name="connsiteY1156" fmla="*/ 1081600 h 2380521"/>
              <a:gd name="connsiteX1157" fmla="*/ 6724405 w 8023328"/>
              <a:gd name="connsiteY1157" fmla="*/ 1095457 h 2380521"/>
              <a:gd name="connsiteX1158" fmla="*/ 6712008 w 8023328"/>
              <a:gd name="connsiteY1158" fmla="*/ 1081600 h 2380521"/>
              <a:gd name="connsiteX1159" fmla="*/ 6724405 w 8023328"/>
              <a:gd name="connsiteY1159" fmla="*/ 1069203 h 2380521"/>
              <a:gd name="connsiteX1160" fmla="*/ 6653576 w 8023328"/>
              <a:gd name="connsiteY1160" fmla="*/ 1069203 h 2380521"/>
              <a:gd name="connsiteX1161" fmla="*/ 6667432 w 8023328"/>
              <a:gd name="connsiteY1161" fmla="*/ 1081600 h 2380521"/>
              <a:gd name="connsiteX1162" fmla="*/ 6653576 w 8023328"/>
              <a:gd name="connsiteY1162" fmla="*/ 1095457 h 2380521"/>
              <a:gd name="connsiteX1163" fmla="*/ 6641179 w 8023328"/>
              <a:gd name="connsiteY1163" fmla="*/ 1081600 h 2380521"/>
              <a:gd name="connsiteX1164" fmla="*/ 6653576 w 8023328"/>
              <a:gd name="connsiteY1164" fmla="*/ 1069203 h 2380521"/>
              <a:gd name="connsiteX1165" fmla="*/ 6581764 w 8023328"/>
              <a:gd name="connsiteY1165" fmla="*/ 1069203 h 2380521"/>
              <a:gd name="connsiteX1166" fmla="*/ 6596552 w 8023328"/>
              <a:gd name="connsiteY1166" fmla="*/ 1081600 h 2380521"/>
              <a:gd name="connsiteX1167" fmla="*/ 6581764 w 8023328"/>
              <a:gd name="connsiteY1167" fmla="*/ 1095457 h 2380521"/>
              <a:gd name="connsiteX1168" fmla="*/ 6566976 w 8023328"/>
              <a:gd name="connsiteY1168" fmla="*/ 1081600 h 2380521"/>
              <a:gd name="connsiteX1169" fmla="*/ 6581764 w 8023328"/>
              <a:gd name="connsiteY1169" fmla="*/ 1069203 h 2380521"/>
              <a:gd name="connsiteX1170" fmla="*/ 6510933 w 8023328"/>
              <a:gd name="connsiteY1170" fmla="*/ 1069203 h 2380521"/>
              <a:gd name="connsiteX1171" fmla="*/ 6525722 w 8023328"/>
              <a:gd name="connsiteY1171" fmla="*/ 1081600 h 2380521"/>
              <a:gd name="connsiteX1172" fmla="*/ 6510933 w 8023328"/>
              <a:gd name="connsiteY1172" fmla="*/ 1095457 h 2380521"/>
              <a:gd name="connsiteX1173" fmla="*/ 6496144 w 8023328"/>
              <a:gd name="connsiteY1173" fmla="*/ 1081600 h 2380521"/>
              <a:gd name="connsiteX1174" fmla="*/ 6510933 w 8023328"/>
              <a:gd name="connsiteY1174" fmla="*/ 1069203 h 2380521"/>
              <a:gd name="connsiteX1175" fmla="*/ 6440492 w 8023328"/>
              <a:gd name="connsiteY1175" fmla="*/ 1069203 h 2380521"/>
              <a:gd name="connsiteX1176" fmla="*/ 6454911 w 8023328"/>
              <a:gd name="connsiteY1176" fmla="*/ 1081600 h 2380521"/>
              <a:gd name="connsiteX1177" fmla="*/ 6440492 w 8023328"/>
              <a:gd name="connsiteY1177" fmla="*/ 1095457 h 2380521"/>
              <a:gd name="connsiteX1178" fmla="*/ 6425315 w 8023328"/>
              <a:gd name="connsiteY1178" fmla="*/ 1081600 h 2380521"/>
              <a:gd name="connsiteX1179" fmla="*/ 6440492 w 8023328"/>
              <a:gd name="connsiteY1179" fmla="*/ 1069203 h 2380521"/>
              <a:gd name="connsiteX1180" fmla="*/ 6368340 w 8023328"/>
              <a:gd name="connsiteY1180" fmla="*/ 1069203 h 2380521"/>
              <a:gd name="connsiteX1181" fmla="*/ 6380737 w 8023328"/>
              <a:gd name="connsiteY1181" fmla="*/ 1081600 h 2380521"/>
              <a:gd name="connsiteX1182" fmla="*/ 6368340 w 8023328"/>
              <a:gd name="connsiteY1182" fmla="*/ 1095457 h 2380521"/>
              <a:gd name="connsiteX1183" fmla="*/ 6354484 w 8023328"/>
              <a:gd name="connsiteY1183" fmla="*/ 1081600 h 2380521"/>
              <a:gd name="connsiteX1184" fmla="*/ 6368340 w 8023328"/>
              <a:gd name="connsiteY1184" fmla="*/ 1069203 h 2380521"/>
              <a:gd name="connsiteX1185" fmla="*/ 6297511 w 8023328"/>
              <a:gd name="connsiteY1185" fmla="*/ 1069203 h 2380521"/>
              <a:gd name="connsiteX1186" fmla="*/ 6309908 w 8023328"/>
              <a:gd name="connsiteY1186" fmla="*/ 1081600 h 2380521"/>
              <a:gd name="connsiteX1187" fmla="*/ 6297511 w 8023328"/>
              <a:gd name="connsiteY1187" fmla="*/ 1095457 h 2380521"/>
              <a:gd name="connsiteX1188" fmla="*/ 6283655 w 8023328"/>
              <a:gd name="connsiteY1188" fmla="*/ 1081600 h 2380521"/>
              <a:gd name="connsiteX1189" fmla="*/ 6297511 w 8023328"/>
              <a:gd name="connsiteY1189" fmla="*/ 1069203 h 2380521"/>
              <a:gd name="connsiteX1190" fmla="*/ 6226679 w 8023328"/>
              <a:gd name="connsiteY1190" fmla="*/ 1069203 h 2380521"/>
              <a:gd name="connsiteX1191" fmla="*/ 6239076 w 8023328"/>
              <a:gd name="connsiteY1191" fmla="*/ 1081600 h 2380521"/>
              <a:gd name="connsiteX1192" fmla="*/ 6226679 w 8023328"/>
              <a:gd name="connsiteY1192" fmla="*/ 1095457 h 2380521"/>
              <a:gd name="connsiteX1193" fmla="*/ 6212823 w 8023328"/>
              <a:gd name="connsiteY1193" fmla="*/ 1083059 h 2380521"/>
              <a:gd name="connsiteX1194" fmla="*/ 6226679 w 8023328"/>
              <a:gd name="connsiteY1194" fmla="*/ 1069203 h 2380521"/>
              <a:gd name="connsiteX1195" fmla="*/ 6154391 w 8023328"/>
              <a:gd name="connsiteY1195" fmla="*/ 1069203 h 2380521"/>
              <a:gd name="connsiteX1196" fmla="*/ 6168247 w 8023328"/>
              <a:gd name="connsiteY1196" fmla="*/ 1083059 h 2380521"/>
              <a:gd name="connsiteX1197" fmla="*/ 6154391 w 8023328"/>
              <a:gd name="connsiteY1197" fmla="*/ 1095457 h 2380521"/>
              <a:gd name="connsiteX1198" fmla="*/ 6141994 w 8023328"/>
              <a:gd name="connsiteY1198" fmla="*/ 1083059 h 2380521"/>
              <a:gd name="connsiteX1199" fmla="*/ 6154391 w 8023328"/>
              <a:gd name="connsiteY1199" fmla="*/ 1069203 h 2380521"/>
              <a:gd name="connsiteX1200" fmla="*/ 6083559 w 8023328"/>
              <a:gd name="connsiteY1200" fmla="*/ 1069203 h 2380521"/>
              <a:gd name="connsiteX1201" fmla="*/ 6097415 w 8023328"/>
              <a:gd name="connsiteY1201" fmla="*/ 1083059 h 2380521"/>
              <a:gd name="connsiteX1202" fmla="*/ 6083559 w 8023328"/>
              <a:gd name="connsiteY1202" fmla="*/ 1095457 h 2380521"/>
              <a:gd name="connsiteX1203" fmla="*/ 6071162 w 8023328"/>
              <a:gd name="connsiteY1203" fmla="*/ 1083059 h 2380521"/>
              <a:gd name="connsiteX1204" fmla="*/ 6083559 w 8023328"/>
              <a:gd name="connsiteY1204" fmla="*/ 1069203 h 2380521"/>
              <a:gd name="connsiteX1205" fmla="*/ 6009356 w 8023328"/>
              <a:gd name="connsiteY1205" fmla="*/ 1069203 h 2380521"/>
              <a:gd name="connsiteX1206" fmla="*/ 6023212 w 8023328"/>
              <a:gd name="connsiteY1206" fmla="*/ 1083059 h 2380521"/>
              <a:gd name="connsiteX1207" fmla="*/ 6009356 w 8023328"/>
              <a:gd name="connsiteY1207" fmla="*/ 1095457 h 2380521"/>
              <a:gd name="connsiteX1208" fmla="*/ 5996959 w 8023328"/>
              <a:gd name="connsiteY1208" fmla="*/ 1083059 h 2380521"/>
              <a:gd name="connsiteX1209" fmla="*/ 6009356 w 8023328"/>
              <a:gd name="connsiteY1209" fmla="*/ 1069203 h 2380521"/>
              <a:gd name="connsiteX1210" fmla="*/ 5940548 w 8023328"/>
              <a:gd name="connsiteY1210" fmla="*/ 1069203 h 2380521"/>
              <a:gd name="connsiteX1211" fmla="*/ 5955726 w 8023328"/>
              <a:gd name="connsiteY1211" fmla="*/ 1083059 h 2380521"/>
              <a:gd name="connsiteX1212" fmla="*/ 5940548 w 8023328"/>
              <a:gd name="connsiteY1212" fmla="*/ 1095457 h 2380521"/>
              <a:gd name="connsiteX1213" fmla="*/ 5926130 w 8023328"/>
              <a:gd name="connsiteY1213" fmla="*/ 1083059 h 2380521"/>
              <a:gd name="connsiteX1214" fmla="*/ 5940548 w 8023328"/>
              <a:gd name="connsiteY1214" fmla="*/ 1069203 h 2380521"/>
              <a:gd name="connsiteX1215" fmla="*/ 5870088 w 8023328"/>
              <a:gd name="connsiteY1215" fmla="*/ 1069203 h 2380521"/>
              <a:gd name="connsiteX1216" fmla="*/ 5884877 w 8023328"/>
              <a:gd name="connsiteY1216" fmla="*/ 1083059 h 2380521"/>
              <a:gd name="connsiteX1217" fmla="*/ 5870088 w 8023328"/>
              <a:gd name="connsiteY1217" fmla="*/ 1095457 h 2380521"/>
              <a:gd name="connsiteX1218" fmla="*/ 5855299 w 8023328"/>
              <a:gd name="connsiteY1218" fmla="*/ 1083059 h 2380521"/>
              <a:gd name="connsiteX1219" fmla="*/ 5870088 w 8023328"/>
              <a:gd name="connsiteY1219" fmla="*/ 1069203 h 2380521"/>
              <a:gd name="connsiteX1220" fmla="*/ 5799257 w 8023328"/>
              <a:gd name="connsiteY1220" fmla="*/ 1069203 h 2380521"/>
              <a:gd name="connsiteX1221" fmla="*/ 5814045 w 8023328"/>
              <a:gd name="connsiteY1221" fmla="*/ 1083059 h 2380521"/>
              <a:gd name="connsiteX1222" fmla="*/ 5799257 w 8023328"/>
              <a:gd name="connsiteY1222" fmla="*/ 1095457 h 2380521"/>
              <a:gd name="connsiteX1223" fmla="*/ 5784469 w 8023328"/>
              <a:gd name="connsiteY1223" fmla="*/ 1083059 h 2380521"/>
              <a:gd name="connsiteX1224" fmla="*/ 5799257 w 8023328"/>
              <a:gd name="connsiteY1224" fmla="*/ 1069203 h 2380521"/>
              <a:gd name="connsiteX1225" fmla="*/ 5724122 w 8023328"/>
              <a:gd name="connsiteY1225" fmla="*/ 1069203 h 2380521"/>
              <a:gd name="connsiteX1226" fmla="*/ 5736519 w 8023328"/>
              <a:gd name="connsiteY1226" fmla="*/ 1083059 h 2380521"/>
              <a:gd name="connsiteX1227" fmla="*/ 5724122 w 8023328"/>
              <a:gd name="connsiteY1227" fmla="*/ 1095457 h 2380521"/>
              <a:gd name="connsiteX1228" fmla="*/ 5710266 w 8023328"/>
              <a:gd name="connsiteY1228" fmla="*/ 1083059 h 2380521"/>
              <a:gd name="connsiteX1229" fmla="*/ 5724122 w 8023328"/>
              <a:gd name="connsiteY1229" fmla="*/ 1069203 h 2380521"/>
              <a:gd name="connsiteX1230" fmla="*/ 5653291 w 8023328"/>
              <a:gd name="connsiteY1230" fmla="*/ 1069203 h 2380521"/>
              <a:gd name="connsiteX1231" fmla="*/ 5665688 w 8023328"/>
              <a:gd name="connsiteY1231" fmla="*/ 1083059 h 2380521"/>
              <a:gd name="connsiteX1232" fmla="*/ 5653291 w 8023328"/>
              <a:gd name="connsiteY1232" fmla="*/ 1095457 h 2380521"/>
              <a:gd name="connsiteX1233" fmla="*/ 5639435 w 8023328"/>
              <a:gd name="connsiteY1233" fmla="*/ 1083059 h 2380521"/>
              <a:gd name="connsiteX1234" fmla="*/ 5653291 w 8023328"/>
              <a:gd name="connsiteY1234" fmla="*/ 1069203 h 2380521"/>
              <a:gd name="connsiteX1235" fmla="*/ 5581002 w 8023328"/>
              <a:gd name="connsiteY1235" fmla="*/ 1069203 h 2380521"/>
              <a:gd name="connsiteX1236" fmla="*/ 5594858 w 8023328"/>
              <a:gd name="connsiteY1236" fmla="*/ 1083059 h 2380521"/>
              <a:gd name="connsiteX1237" fmla="*/ 5581002 w 8023328"/>
              <a:gd name="connsiteY1237" fmla="*/ 1095457 h 2380521"/>
              <a:gd name="connsiteX1238" fmla="*/ 5568605 w 8023328"/>
              <a:gd name="connsiteY1238" fmla="*/ 1083059 h 2380521"/>
              <a:gd name="connsiteX1239" fmla="*/ 5581002 w 8023328"/>
              <a:gd name="connsiteY1239" fmla="*/ 1069203 h 2380521"/>
              <a:gd name="connsiteX1240" fmla="*/ 5510171 w 8023328"/>
              <a:gd name="connsiteY1240" fmla="*/ 1069203 h 2380521"/>
              <a:gd name="connsiteX1241" fmla="*/ 5524027 w 8023328"/>
              <a:gd name="connsiteY1241" fmla="*/ 1083059 h 2380521"/>
              <a:gd name="connsiteX1242" fmla="*/ 5510171 w 8023328"/>
              <a:gd name="connsiteY1242" fmla="*/ 1095457 h 2380521"/>
              <a:gd name="connsiteX1243" fmla="*/ 5497774 w 8023328"/>
              <a:gd name="connsiteY1243" fmla="*/ 1083059 h 2380521"/>
              <a:gd name="connsiteX1244" fmla="*/ 5510171 w 8023328"/>
              <a:gd name="connsiteY1244" fmla="*/ 1069203 h 2380521"/>
              <a:gd name="connsiteX1245" fmla="*/ 5438937 w 8023328"/>
              <a:gd name="connsiteY1245" fmla="*/ 1069203 h 2380521"/>
              <a:gd name="connsiteX1246" fmla="*/ 5453178 w 8023328"/>
              <a:gd name="connsiteY1246" fmla="*/ 1083059 h 2380521"/>
              <a:gd name="connsiteX1247" fmla="*/ 5438937 w 8023328"/>
              <a:gd name="connsiteY1247" fmla="*/ 1095457 h 2380521"/>
              <a:gd name="connsiteX1248" fmla="*/ 5426945 w 8023328"/>
              <a:gd name="connsiteY1248" fmla="*/ 1083059 h 2380521"/>
              <a:gd name="connsiteX1249" fmla="*/ 5438937 w 8023328"/>
              <a:gd name="connsiteY1249" fmla="*/ 1069203 h 2380521"/>
              <a:gd name="connsiteX1250" fmla="*/ 5367530 w 8023328"/>
              <a:gd name="connsiteY1250" fmla="*/ 1069203 h 2380521"/>
              <a:gd name="connsiteX1251" fmla="*/ 5382318 w 8023328"/>
              <a:gd name="connsiteY1251" fmla="*/ 1083059 h 2380521"/>
              <a:gd name="connsiteX1252" fmla="*/ 5367530 w 8023328"/>
              <a:gd name="connsiteY1252" fmla="*/ 1095457 h 2380521"/>
              <a:gd name="connsiteX1253" fmla="*/ 5352742 w 8023328"/>
              <a:gd name="connsiteY1253" fmla="*/ 1083059 h 2380521"/>
              <a:gd name="connsiteX1254" fmla="*/ 5367530 w 8023328"/>
              <a:gd name="connsiteY1254" fmla="*/ 1069203 h 2380521"/>
              <a:gd name="connsiteX1255" fmla="*/ 5296699 w 8023328"/>
              <a:gd name="connsiteY1255" fmla="*/ 1069203 h 2380521"/>
              <a:gd name="connsiteX1256" fmla="*/ 5311488 w 8023328"/>
              <a:gd name="connsiteY1256" fmla="*/ 1083059 h 2380521"/>
              <a:gd name="connsiteX1257" fmla="*/ 5296699 w 8023328"/>
              <a:gd name="connsiteY1257" fmla="*/ 1095457 h 2380521"/>
              <a:gd name="connsiteX1258" fmla="*/ 5281910 w 8023328"/>
              <a:gd name="connsiteY1258" fmla="*/ 1083059 h 2380521"/>
              <a:gd name="connsiteX1259" fmla="*/ 5296699 w 8023328"/>
              <a:gd name="connsiteY1259" fmla="*/ 1069203 h 2380521"/>
              <a:gd name="connsiteX1260" fmla="*/ 5225869 w 8023328"/>
              <a:gd name="connsiteY1260" fmla="*/ 1069203 h 2380521"/>
              <a:gd name="connsiteX1261" fmla="*/ 5240657 w 8023328"/>
              <a:gd name="connsiteY1261" fmla="*/ 1083059 h 2380521"/>
              <a:gd name="connsiteX1262" fmla="*/ 5225869 w 8023328"/>
              <a:gd name="connsiteY1262" fmla="*/ 1095457 h 2380521"/>
              <a:gd name="connsiteX1263" fmla="*/ 5211081 w 8023328"/>
              <a:gd name="connsiteY1263" fmla="*/ 1083059 h 2380521"/>
              <a:gd name="connsiteX1264" fmla="*/ 5225869 w 8023328"/>
              <a:gd name="connsiteY1264" fmla="*/ 1069203 h 2380521"/>
              <a:gd name="connsiteX1265" fmla="*/ 5154105 w 8023328"/>
              <a:gd name="connsiteY1265" fmla="*/ 1069203 h 2380521"/>
              <a:gd name="connsiteX1266" fmla="*/ 5166502 w 8023328"/>
              <a:gd name="connsiteY1266" fmla="*/ 1083059 h 2380521"/>
              <a:gd name="connsiteX1267" fmla="*/ 5154105 w 8023328"/>
              <a:gd name="connsiteY1267" fmla="*/ 1095457 h 2380521"/>
              <a:gd name="connsiteX1268" fmla="*/ 5140249 w 8023328"/>
              <a:gd name="connsiteY1268" fmla="*/ 1083059 h 2380521"/>
              <a:gd name="connsiteX1269" fmla="*/ 5154105 w 8023328"/>
              <a:gd name="connsiteY1269" fmla="*/ 1069203 h 2380521"/>
              <a:gd name="connsiteX1270" fmla="*/ 5083276 w 8023328"/>
              <a:gd name="connsiteY1270" fmla="*/ 1069203 h 2380521"/>
              <a:gd name="connsiteX1271" fmla="*/ 5095673 w 8023328"/>
              <a:gd name="connsiteY1271" fmla="*/ 1083059 h 2380521"/>
              <a:gd name="connsiteX1272" fmla="*/ 5083276 w 8023328"/>
              <a:gd name="connsiteY1272" fmla="*/ 1095457 h 2380521"/>
              <a:gd name="connsiteX1273" fmla="*/ 5069420 w 8023328"/>
              <a:gd name="connsiteY1273" fmla="*/ 1083059 h 2380521"/>
              <a:gd name="connsiteX1274" fmla="*/ 5083276 w 8023328"/>
              <a:gd name="connsiteY1274" fmla="*/ 1069203 h 2380521"/>
              <a:gd name="connsiteX1275" fmla="*/ 5012445 w 8023328"/>
              <a:gd name="connsiteY1275" fmla="*/ 1069203 h 2380521"/>
              <a:gd name="connsiteX1276" fmla="*/ 5024842 w 8023328"/>
              <a:gd name="connsiteY1276" fmla="*/ 1083059 h 2380521"/>
              <a:gd name="connsiteX1277" fmla="*/ 5012445 w 8023328"/>
              <a:gd name="connsiteY1277" fmla="*/ 1095457 h 2380521"/>
              <a:gd name="connsiteX1278" fmla="*/ 4998589 w 8023328"/>
              <a:gd name="connsiteY1278" fmla="*/ 1083059 h 2380521"/>
              <a:gd name="connsiteX1279" fmla="*/ 5012445 w 8023328"/>
              <a:gd name="connsiteY1279" fmla="*/ 1069203 h 2380521"/>
              <a:gd name="connsiteX1280" fmla="*/ 4940157 w 8023328"/>
              <a:gd name="connsiteY1280" fmla="*/ 1069203 h 2380521"/>
              <a:gd name="connsiteX1281" fmla="*/ 4954013 w 8023328"/>
              <a:gd name="connsiteY1281" fmla="*/ 1083059 h 2380521"/>
              <a:gd name="connsiteX1282" fmla="*/ 4940157 w 8023328"/>
              <a:gd name="connsiteY1282" fmla="*/ 1095457 h 2380521"/>
              <a:gd name="connsiteX1283" fmla="*/ 4927760 w 8023328"/>
              <a:gd name="connsiteY1283" fmla="*/ 1083059 h 2380521"/>
              <a:gd name="connsiteX1284" fmla="*/ 4940157 w 8023328"/>
              <a:gd name="connsiteY1284" fmla="*/ 1069203 h 2380521"/>
              <a:gd name="connsiteX1285" fmla="*/ 4865953 w 8023328"/>
              <a:gd name="connsiteY1285" fmla="*/ 1069203 h 2380521"/>
              <a:gd name="connsiteX1286" fmla="*/ 4879809 w 8023328"/>
              <a:gd name="connsiteY1286" fmla="*/ 1083059 h 2380521"/>
              <a:gd name="connsiteX1287" fmla="*/ 4865953 w 8023328"/>
              <a:gd name="connsiteY1287" fmla="*/ 1095457 h 2380521"/>
              <a:gd name="connsiteX1288" fmla="*/ 4853556 w 8023328"/>
              <a:gd name="connsiteY1288" fmla="*/ 1083059 h 2380521"/>
              <a:gd name="connsiteX1289" fmla="*/ 4865953 w 8023328"/>
              <a:gd name="connsiteY1289" fmla="*/ 1069203 h 2380521"/>
              <a:gd name="connsiteX1290" fmla="*/ 4795122 w 8023328"/>
              <a:gd name="connsiteY1290" fmla="*/ 1069203 h 2380521"/>
              <a:gd name="connsiteX1291" fmla="*/ 4808978 w 8023328"/>
              <a:gd name="connsiteY1291" fmla="*/ 1083059 h 2380521"/>
              <a:gd name="connsiteX1292" fmla="*/ 4795122 w 8023328"/>
              <a:gd name="connsiteY1292" fmla="*/ 1095457 h 2380521"/>
              <a:gd name="connsiteX1293" fmla="*/ 4782725 w 8023328"/>
              <a:gd name="connsiteY1293" fmla="*/ 1083059 h 2380521"/>
              <a:gd name="connsiteX1294" fmla="*/ 4795122 w 8023328"/>
              <a:gd name="connsiteY1294" fmla="*/ 1069203 h 2380521"/>
              <a:gd name="connsiteX1295" fmla="*/ 4726684 w 8023328"/>
              <a:gd name="connsiteY1295" fmla="*/ 1069203 h 2380521"/>
              <a:gd name="connsiteX1296" fmla="*/ 4741472 w 8023328"/>
              <a:gd name="connsiteY1296" fmla="*/ 1083059 h 2380521"/>
              <a:gd name="connsiteX1297" fmla="*/ 4726684 w 8023328"/>
              <a:gd name="connsiteY1297" fmla="*/ 1095457 h 2380521"/>
              <a:gd name="connsiteX1298" fmla="*/ 4711896 w 8023328"/>
              <a:gd name="connsiteY1298" fmla="*/ 1083059 h 2380521"/>
              <a:gd name="connsiteX1299" fmla="*/ 4726684 w 8023328"/>
              <a:gd name="connsiteY1299" fmla="*/ 1069203 h 2380521"/>
              <a:gd name="connsiteX1300" fmla="*/ 4655853 w 8023328"/>
              <a:gd name="connsiteY1300" fmla="*/ 1069203 h 2380521"/>
              <a:gd name="connsiteX1301" fmla="*/ 4670642 w 8023328"/>
              <a:gd name="connsiteY1301" fmla="*/ 1083059 h 2380521"/>
              <a:gd name="connsiteX1302" fmla="*/ 4655853 w 8023328"/>
              <a:gd name="connsiteY1302" fmla="*/ 1095457 h 2380521"/>
              <a:gd name="connsiteX1303" fmla="*/ 4641064 w 8023328"/>
              <a:gd name="connsiteY1303" fmla="*/ 1083059 h 2380521"/>
              <a:gd name="connsiteX1304" fmla="*/ 4655853 w 8023328"/>
              <a:gd name="connsiteY1304" fmla="*/ 1069203 h 2380521"/>
              <a:gd name="connsiteX1305" fmla="*/ 4585023 w 8023328"/>
              <a:gd name="connsiteY1305" fmla="*/ 1069203 h 2380521"/>
              <a:gd name="connsiteX1306" fmla="*/ 4599811 w 8023328"/>
              <a:gd name="connsiteY1306" fmla="*/ 1083059 h 2380521"/>
              <a:gd name="connsiteX1307" fmla="*/ 4585023 w 8023328"/>
              <a:gd name="connsiteY1307" fmla="*/ 1095457 h 2380521"/>
              <a:gd name="connsiteX1308" fmla="*/ 4570235 w 8023328"/>
              <a:gd name="connsiteY1308" fmla="*/ 1083059 h 2380521"/>
              <a:gd name="connsiteX1309" fmla="*/ 4585023 w 8023328"/>
              <a:gd name="connsiteY1309" fmla="*/ 1069203 h 2380521"/>
              <a:gd name="connsiteX1310" fmla="*/ 4513260 w 8023328"/>
              <a:gd name="connsiteY1310" fmla="*/ 1069203 h 2380521"/>
              <a:gd name="connsiteX1311" fmla="*/ 4525657 w 8023328"/>
              <a:gd name="connsiteY1311" fmla="*/ 1083991 h 2380521"/>
              <a:gd name="connsiteX1312" fmla="*/ 4513260 w 8023328"/>
              <a:gd name="connsiteY1312" fmla="*/ 1098780 h 2380521"/>
              <a:gd name="connsiteX1313" fmla="*/ 4499404 w 8023328"/>
              <a:gd name="connsiteY1313" fmla="*/ 1083991 h 2380521"/>
              <a:gd name="connsiteX1314" fmla="*/ 4513260 w 8023328"/>
              <a:gd name="connsiteY1314" fmla="*/ 1069203 h 2380521"/>
              <a:gd name="connsiteX1315" fmla="*/ 4439056 w 8023328"/>
              <a:gd name="connsiteY1315" fmla="*/ 1069203 h 2380521"/>
              <a:gd name="connsiteX1316" fmla="*/ 4451453 w 8023328"/>
              <a:gd name="connsiteY1316" fmla="*/ 1083991 h 2380521"/>
              <a:gd name="connsiteX1317" fmla="*/ 4439056 w 8023328"/>
              <a:gd name="connsiteY1317" fmla="*/ 1098780 h 2380521"/>
              <a:gd name="connsiteX1318" fmla="*/ 4425200 w 8023328"/>
              <a:gd name="connsiteY1318" fmla="*/ 1083991 h 2380521"/>
              <a:gd name="connsiteX1319" fmla="*/ 4439056 w 8023328"/>
              <a:gd name="connsiteY1319" fmla="*/ 1069203 h 2380521"/>
              <a:gd name="connsiteX1320" fmla="*/ 4366768 w 8023328"/>
              <a:gd name="connsiteY1320" fmla="*/ 1069203 h 2380521"/>
              <a:gd name="connsiteX1321" fmla="*/ 4380624 w 8023328"/>
              <a:gd name="connsiteY1321" fmla="*/ 1083991 h 2380521"/>
              <a:gd name="connsiteX1322" fmla="*/ 4366768 w 8023328"/>
              <a:gd name="connsiteY1322" fmla="*/ 1098780 h 2380521"/>
              <a:gd name="connsiteX1323" fmla="*/ 4354371 w 8023328"/>
              <a:gd name="connsiteY1323" fmla="*/ 1083991 h 2380521"/>
              <a:gd name="connsiteX1324" fmla="*/ 4366768 w 8023328"/>
              <a:gd name="connsiteY1324" fmla="*/ 1069203 h 2380521"/>
              <a:gd name="connsiteX1325" fmla="*/ 4295937 w 8023328"/>
              <a:gd name="connsiteY1325" fmla="*/ 1069203 h 2380521"/>
              <a:gd name="connsiteX1326" fmla="*/ 4309793 w 8023328"/>
              <a:gd name="connsiteY1326" fmla="*/ 1083991 h 2380521"/>
              <a:gd name="connsiteX1327" fmla="*/ 4295937 w 8023328"/>
              <a:gd name="connsiteY1327" fmla="*/ 1098780 h 2380521"/>
              <a:gd name="connsiteX1328" fmla="*/ 4283540 w 8023328"/>
              <a:gd name="connsiteY1328" fmla="*/ 1083991 h 2380521"/>
              <a:gd name="connsiteX1329" fmla="*/ 4295937 w 8023328"/>
              <a:gd name="connsiteY1329" fmla="*/ 1069203 h 2380521"/>
              <a:gd name="connsiteX1330" fmla="*/ 4225107 w 8023328"/>
              <a:gd name="connsiteY1330" fmla="*/ 1069203 h 2380521"/>
              <a:gd name="connsiteX1331" fmla="*/ 4238963 w 8023328"/>
              <a:gd name="connsiteY1331" fmla="*/ 1083991 h 2380521"/>
              <a:gd name="connsiteX1332" fmla="*/ 4225107 w 8023328"/>
              <a:gd name="connsiteY1332" fmla="*/ 1098780 h 2380521"/>
              <a:gd name="connsiteX1333" fmla="*/ 4212710 w 8023328"/>
              <a:gd name="connsiteY1333" fmla="*/ 1083991 h 2380521"/>
              <a:gd name="connsiteX1334" fmla="*/ 4225107 w 8023328"/>
              <a:gd name="connsiteY1334" fmla="*/ 1069203 h 2380521"/>
              <a:gd name="connsiteX1335" fmla="*/ 4153295 w 8023328"/>
              <a:gd name="connsiteY1335" fmla="*/ 1069203 h 2380521"/>
              <a:gd name="connsiteX1336" fmla="*/ 4168083 w 8023328"/>
              <a:gd name="connsiteY1336" fmla="*/ 1083991 h 2380521"/>
              <a:gd name="connsiteX1337" fmla="*/ 4153295 w 8023328"/>
              <a:gd name="connsiteY1337" fmla="*/ 1098780 h 2380521"/>
              <a:gd name="connsiteX1338" fmla="*/ 4138507 w 8023328"/>
              <a:gd name="connsiteY1338" fmla="*/ 1083991 h 2380521"/>
              <a:gd name="connsiteX1339" fmla="*/ 4153295 w 8023328"/>
              <a:gd name="connsiteY1339" fmla="*/ 1069203 h 2380521"/>
              <a:gd name="connsiteX1340" fmla="*/ 4082465 w 8023328"/>
              <a:gd name="connsiteY1340" fmla="*/ 1069203 h 2380521"/>
              <a:gd name="connsiteX1341" fmla="*/ 4097254 w 8023328"/>
              <a:gd name="connsiteY1341" fmla="*/ 1083991 h 2380521"/>
              <a:gd name="connsiteX1342" fmla="*/ 4082465 w 8023328"/>
              <a:gd name="connsiteY1342" fmla="*/ 1098780 h 2380521"/>
              <a:gd name="connsiteX1343" fmla="*/ 4067676 w 8023328"/>
              <a:gd name="connsiteY1343" fmla="*/ 1083991 h 2380521"/>
              <a:gd name="connsiteX1344" fmla="*/ 4082465 w 8023328"/>
              <a:gd name="connsiteY1344" fmla="*/ 1069203 h 2380521"/>
              <a:gd name="connsiteX1345" fmla="*/ 4011635 w 8023328"/>
              <a:gd name="connsiteY1345" fmla="*/ 1069203 h 2380521"/>
              <a:gd name="connsiteX1346" fmla="*/ 4026423 w 8023328"/>
              <a:gd name="connsiteY1346" fmla="*/ 1083991 h 2380521"/>
              <a:gd name="connsiteX1347" fmla="*/ 4011635 w 8023328"/>
              <a:gd name="connsiteY1347" fmla="*/ 1098780 h 2380521"/>
              <a:gd name="connsiteX1348" fmla="*/ 3996847 w 8023328"/>
              <a:gd name="connsiteY1348" fmla="*/ 1083991 h 2380521"/>
              <a:gd name="connsiteX1349" fmla="*/ 4011635 w 8023328"/>
              <a:gd name="connsiteY1349" fmla="*/ 1069203 h 2380521"/>
              <a:gd name="connsiteX1350" fmla="*/ 3939871 w 8023328"/>
              <a:gd name="connsiteY1350" fmla="*/ 1069203 h 2380521"/>
              <a:gd name="connsiteX1351" fmla="*/ 3952268 w 8023328"/>
              <a:gd name="connsiteY1351" fmla="*/ 1083991 h 2380521"/>
              <a:gd name="connsiteX1352" fmla="*/ 3939871 w 8023328"/>
              <a:gd name="connsiteY1352" fmla="*/ 1098780 h 2380521"/>
              <a:gd name="connsiteX1353" fmla="*/ 3926015 w 8023328"/>
              <a:gd name="connsiteY1353" fmla="*/ 1083991 h 2380521"/>
              <a:gd name="connsiteX1354" fmla="*/ 3939871 w 8023328"/>
              <a:gd name="connsiteY1354" fmla="*/ 1069203 h 2380521"/>
              <a:gd name="connsiteX1355" fmla="*/ 582439 w 8023328"/>
              <a:gd name="connsiteY1355" fmla="*/ 1069203 h 2380521"/>
              <a:gd name="connsiteX1356" fmla="*/ 596295 w 8023328"/>
              <a:gd name="connsiteY1356" fmla="*/ 1083059 h 2380521"/>
              <a:gd name="connsiteX1357" fmla="*/ 582439 w 8023328"/>
              <a:gd name="connsiteY1357" fmla="*/ 1095457 h 2380521"/>
              <a:gd name="connsiteX1358" fmla="*/ 570041 w 8023328"/>
              <a:gd name="connsiteY1358" fmla="*/ 1083059 h 2380521"/>
              <a:gd name="connsiteX1359" fmla="*/ 582439 w 8023328"/>
              <a:gd name="connsiteY1359" fmla="*/ 1069203 h 2380521"/>
              <a:gd name="connsiteX1360" fmla="*/ 513628 w 8023328"/>
              <a:gd name="connsiteY1360" fmla="*/ 1069203 h 2380521"/>
              <a:gd name="connsiteX1361" fmla="*/ 528807 w 8023328"/>
              <a:gd name="connsiteY1361" fmla="*/ 1083059 h 2380521"/>
              <a:gd name="connsiteX1362" fmla="*/ 513628 w 8023328"/>
              <a:gd name="connsiteY1362" fmla="*/ 1095457 h 2380521"/>
              <a:gd name="connsiteX1363" fmla="*/ 499209 w 8023328"/>
              <a:gd name="connsiteY1363" fmla="*/ 1083059 h 2380521"/>
              <a:gd name="connsiteX1364" fmla="*/ 513628 w 8023328"/>
              <a:gd name="connsiteY1364" fmla="*/ 1069203 h 2380521"/>
              <a:gd name="connsiteX1365" fmla="*/ 439795 w 8023328"/>
              <a:gd name="connsiteY1365" fmla="*/ 1069203 h 2380521"/>
              <a:gd name="connsiteX1366" fmla="*/ 454585 w 8023328"/>
              <a:gd name="connsiteY1366" fmla="*/ 1083059 h 2380521"/>
              <a:gd name="connsiteX1367" fmla="*/ 439795 w 8023328"/>
              <a:gd name="connsiteY1367" fmla="*/ 1095457 h 2380521"/>
              <a:gd name="connsiteX1368" fmla="*/ 425007 w 8023328"/>
              <a:gd name="connsiteY1368" fmla="*/ 1083059 h 2380521"/>
              <a:gd name="connsiteX1369" fmla="*/ 439795 w 8023328"/>
              <a:gd name="connsiteY1369" fmla="*/ 1069203 h 2380521"/>
              <a:gd name="connsiteX1370" fmla="*/ 368965 w 8023328"/>
              <a:gd name="connsiteY1370" fmla="*/ 1069203 h 2380521"/>
              <a:gd name="connsiteX1371" fmla="*/ 383754 w 8023328"/>
              <a:gd name="connsiteY1371" fmla="*/ 1083059 h 2380521"/>
              <a:gd name="connsiteX1372" fmla="*/ 368965 w 8023328"/>
              <a:gd name="connsiteY1372" fmla="*/ 1095457 h 2380521"/>
              <a:gd name="connsiteX1373" fmla="*/ 354177 w 8023328"/>
              <a:gd name="connsiteY1373" fmla="*/ 1083059 h 2380521"/>
              <a:gd name="connsiteX1374" fmla="*/ 368965 w 8023328"/>
              <a:gd name="connsiteY1374" fmla="*/ 1069203 h 2380521"/>
              <a:gd name="connsiteX1375" fmla="*/ 297201 w 8023328"/>
              <a:gd name="connsiteY1375" fmla="*/ 1069203 h 2380521"/>
              <a:gd name="connsiteX1376" fmla="*/ 309599 w 8023328"/>
              <a:gd name="connsiteY1376" fmla="*/ 1083059 h 2380521"/>
              <a:gd name="connsiteX1377" fmla="*/ 297201 w 8023328"/>
              <a:gd name="connsiteY1377" fmla="*/ 1095457 h 2380521"/>
              <a:gd name="connsiteX1378" fmla="*/ 283346 w 8023328"/>
              <a:gd name="connsiteY1378" fmla="*/ 1083059 h 2380521"/>
              <a:gd name="connsiteX1379" fmla="*/ 297201 w 8023328"/>
              <a:gd name="connsiteY1379" fmla="*/ 1069203 h 2380521"/>
              <a:gd name="connsiteX1380" fmla="*/ 226372 w 8023328"/>
              <a:gd name="connsiteY1380" fmla="*/ 1069203 h 2380521"/>
              <a:gd name="connsiteX1381" fmla="*/ 238771 w 8023328"/>
              <a:gd name="connsiteY1381" fmla="*/ 1083059 h 2380521"/>
              <a:gd name="connsiteX1382" fmla="*/ 226372 w 8023328"/>
              <a:gd name="connsiteY1382" fmla="*/ 1095457 h 2380521"/>
              <a:gd name="connsiteX1383" fmla="*/ 212516 w 8023328"/>
              <a:gd name="connsiteY1383" fmla="*/ 1083059 h 2380521"/>
              <a:gd name="connsiteX1384" fmla="*/ 226372 w 8023328"/>
              <a:gd name="connsiteY1384" fmla="*/ 1069203 h 2380521"/>
              <a:gd name="connsiteX1385" fmla="*/ 154079 w 8023328"/>
              <a:gd name="connsiteY1385" fmla="*/ 1069203 h 2380521"/>
              <a:gd name="connsiteX1386" fmla="*/ 167935 w 8023328"/>
              <a:gd name="connsiteY1386" fmla="*/ 1083059 h 2380521"/>
              <a:gd name="connsiteX1387" fmla="*/ 154079 w 8023328"/>
              <a:gd name="connsiteY1387" fmla="*/ 1095457 h 2380521"/>
              <a:gd name="connsiteX1388" fmla="*/ 141682 w 8023328"/>
              <a:gd name="connsiteY1388" fmla="*/ 1083059 h 2380521"/>
              <a:gd name="connsiteX1389" fmla="*/ 154079 w 8023328"/>
              <a:gd name="connsiteY1389" fmla="*/ 1069203 h 2380521"/>
              <a:gd name="connsiteX1390" fmla="*/ 83249 w 8023328"/>
              <a:gd name="connsiteY1390" fmla="*/ 1069203 h 2380521"/>
              <a:gd name="connsiteX1391" fmla="*/ 97105 w 8023328"/>
              <a:gd name="connsiteY1391" fmla="*/ 1083059 h 2380521"/>
              <a:gd name="connsiteX1392" fmla="*/ 83249 w 8023328"/>
              <a:gd name="connsiteY1392" fmla="*/ 1095457 h 2380521"/>
              <a:gd name="connsiteX1393" fmla="*/ 70852 w 8023328"/>
              <a:gd name="connsiteY1393" fmla="*/ 1083059 h 2380521"/>
              <a:gd name="connsiteX1394" fmla="*/ 83249 w 8023328"/>
              <a:gd name="connsiteY1394" fmla="*/ 1069203 h 2380521"/>
              <a:gd name="connsiteX1395" fmla="*/ 12014 w 8023328"/>
              <a:gd name="connsiteY1395" fmla="*/ 1069203 h 2380521"/>
              <a:gd name="connsiteX1396" fmla="*/ 26255 w 8023328"/>
              <a:gd name="connsiteY1396" fmla="*/ 1083059 h 2380521"/>
              <a:gd name="connsiteX1397" fmla="*/ 12014 w 8023328"/>
              <a:gd name="connsiteY1397" fmla="*/ 1095457 h 2380521"/>
              <a:gd name="connsiteX1398" fmla="*/ 21 w 8023328"/>
              <a:gd name="connsiteY1398" fmla="*/ 1083059 h 2380521"/>
              <a:gd name="connsiteX1399" fmla="*/ 12014 w 8023328"/>
              <a:gd name="connsiteY1399" fmla="*/ 1069203 h 2380521"/>
              <a:gd name="connsiteX1400" fmla="*/ 6724405 w 8023328"/>
              <a:gd name="connsiteY1400" fmla="*/ 998371 h 2380521"/>
              <a:gd name="connsiteX1401" fmla="*/ 6738261 w 8023328"/>
              <a:gd name="connsiteY1401" fmla="*/ 1010768 h 2380521"/>
              <a:gd name="connsiteX1402" fmla="*/ 6724405 w 8023328"/>
              <a:gd name="connsiteY1402" fmla="*/ 1024625 h 2380521"/>
              <a:gd name="connsiteX1403" fmla="*/ 6712008 w 8023328"/>
              <a:gd name="connsiteY1403" fmla="*/ 1010768 h 2380521"/>
              <a:gd name="connsiteX1404" fmla="*/ 6724405 w 8023328"/>
              <a:gd name="connsiteY1404" fmla="*/ 998371 h 2380521"/>
              <a:gd name="connsiteX1405" fmla="*/ 6653576 w 8023328"/>
              <a:gd name="connsiteY1405" fmla="*/ 998371 h 2380521"/>
              <a:gd name="connsiteX1406" fmla="*/ 6667432 w 8023328"/>
              <a:gd name="connsiteY1406" fmla="*/ 1010768 h 2380521"/>
              <a:gd name="connsiteX1407" fmla="*/ 6653576 w 8023328"/>
              <a:gd name="connsiteY1407" fmla="*/ 1024625 h 2380521"/>
              <a:gd name="connsiteX1408" fmla="*/ 6641179 w 8023328"/>
              <a:gd name="connsiteY1408" fmla="*/ 1010768 h 2380521"/>
              <a:gd name="connsiteX1409" fmla="*/ 6653576 w 8023328"/>
              <a:gd name="connsiteY1409" fmla="*/ 998371 h 2380521"/>
              <a:gd name="connsiteX1410" fmla="*/ 6581764 w 8023328"/>
              <a:gd name="connsiteY1410" fmla="*/ 998371 h 2380521"/>
              <a:gd name="connsiteX1411" fmla="*/ 6596552 w 8023328"/>
              <a:gd name="connsiteY1411" fmla="*/ 1010768 h 2380521"/>
              <a:gd name="connsiteX1412" fmla="*/ 6581764 w 8023328"/>
              <a:gd name="connsiteY1412" fmla="*/ 1024625 h 2380521"/>
              <a:gd name="connsiteX1413" fmla="*/ 6566976 w 8023328"/>
              <a:gd name="connsiteY1413" fmla="*/ 1010768 h 2380521"/>
              <a:gd name="connsiteX1414" fmla="*/ 6581764 w 8023328"/>
              <a:gd name="connsiteY1414" fmla="*/ 998371 h 2380521"/>
              <a:gd name="connsiteX1415" fmla="*/ 6510933 w 8023328"/>
              <a:gd name="connsiteY1415" fmla="*/ 998371 h 2380521"/>
              <a:gd name="connsiteX1416" fmla="*/ 6525722 w 8023328"/>
              <a:gd name="connsiteY1416" fmla="*/ 1010768 h 2380521"/>
              <a:gd name="connsiteX1417" fmla="*/ 6510933 w 8023328"/>
              <a:gd name="connsiteY1417" fmla="*/ 1024625 h 2380521"/>
              <a:gd name="connsiteX1418" fmla="*/ 6496144 w 8023328"/>
              <a:gd name="connsiteY1418" fmla="*/ 1010768 h 2380521"/>
              <a:gd name="connsiteX1419" fmla="*/ 6510933 w 8023328"/>
              <a:gd name="connsiteY1419" fmla="*/ 998371 h 2380521"/>
              <a:gd name="connsiteX1420" fmla="*/ 6440492 w 8023328"/>
              <a:gd name="connsiteY1420" fmla="*/ 998371 h 2380521"/>
              <a:gd name="connsiteX1421" fmla="*/ 6454911 w 8023328"/>
              <a:gd name="connsiteY1421" fmla="*/ 1010768 h 2380521"/>
              <a:gd name="connsiteX1422" fmla="*/ 6440492 w 8023328"/>
              <a:gd name="connsiteY1422" fmla="*/ 1024625 h 2380521"/>
              <a:gd name="connsiteX1423" fmla="*/ 6425315 w 8023328"/>
              <a:gd name="connsiteY1423" fmla="*/ 1010768 h 2380521"/>
              <a:gd name="connsiteX1424" fmla="*/ 6440492 w 8023328"/>
              <a:gd name="connsiteY1424" fmla="*/ 998371 h 2380521"/>
              <a:gd name="connsiteX1425" fmla="*/ 6368340 w 8023328"/>
              <a:gd name="connsiteY1425" fmla="*/ 998371 h 2380521"/>
              <a:gd name="connsiteX1426" fmla="*/ 6380737 w 8023328"/>
              <a:gd name="connsiteY1426" fmla="*/ 1010768 h 2380521"/>
              <a:gd name="connsiteX1427" fmla="*/ 6368340 w 8023328"/>
              <a:gd name="connsiteY1427" fmla="*/ 1024625 h 2380521"/>
              <a:gd name="connsiteX1428" fmla="*/ 6354484 w 8023328"/>
              <a:gd name="connsiteY1428" fmla="*/ 1010768 h 2380521"/>
              <a:gd name="connsiteX1429" fmla="*/ 6368340 w 8023328"/>
              <a:gd name="connsiteY1429" fmla="*/ 998371 h 2380521"/>
              <a:gd name="connsiteX1430" fmla="*/ 6297511 w 8023328"/>
              <a:gd name="connsiteY1430" fmla="*/ 998371 h 2380521"/>
              <a:gd name="connsiteX1431" fmla="*/ 6309908 w 8023328"/>
              <a:gd name="connsiteY1431" fmla="*/ 1010768 h 2380521"/>
              <a:gd name="connsiteX1432" fmla="*/ 6297511 w 8023328"/>
              <a:gd name="connsiteY1432" fmla="*/ 1024625 h 2380521"/>
              <a:gd name="connsiteX1433" fmla="*/ 6283655 w 8023328"/>
              <a:gd name="connsiteY1433" fmla="*/ 1010768 h 2380521"/>
              <a:gd name="connsiteX1434" fmla="*/ 6297511 w 8023328"/>
              <a:gd name="connsiteY1434" fmla="*/ 998371 h 2380521"/>
              <a:gd name="connsiteX1435" fmla="*/ 6226679 w 8023328"/>
              <a:gd name="connsiteY1435" fmla="*/ 998371 h 2380521"/>
              <a:gd name="connsiteX1436" fmla="*/ 6239076 w 8023328"/>
              <a:gd name="connsiteY1436" fmla="*/ 1010768 h 2380521"/>
              <a:gd name="connsiteX1437" fmla="*/ 6226679 w 8023328"/>
              <a:gd name="connsiteY1437" fmla="*/ 1024625 h 2380521"/>
              <a:gd name="connsiteX1438" fmla="*/ 6212823 w 8023328"/>
              <a:gd name="connsiteY1438" fmla="*/ 1010768 h 2380521"/>
              <a:gd name="connsiteX1439" fmla="*/ 6226679 w 8023328"/>
              <a:gd name="connsiteY1439" fmla="*/ 998371 h 2380521"/>
              <a:gd name="connsiteX1440" fmla="*/ 6154391 w 8023328"/>
              <a:gd name="connsiteY1440" fmla="*/ 998371 h 2380521"/>
              <a:gd name="connsiteX1441" fmla="*/ 6168247 w 8023328"/>
              <a:gd name="connsiteY1441" fmla="*/ 1010768 h 2380521"/>
              <a:gd name="connsiteX1442" fmla="*/ 6154391 w 8023328"/>
              <a:gd name="connsiteY1442" fmla="*/ 1024625 h 2380521"/>
              <a:gd name="connsiteX1443" fmla="*/ 6141994 w 8023328"/>
              <a:gd name="connsiteY1443" fmla="*/ 1010768 h 2380521"/>
              <a:gd name="connsiteX1444" fmla="*/ 6154391 w 8023328"/>
              <a:gd name="connsiteY1444" fmla="*/ 998371 h 2380521"/>
              <a:gd name="connsiteX1445" fmla="*/ 6083559 w 8023328"/>
              <a:gd name="connsiteY1445" fmla="*/ 998371 h 2380521"/>
              <a:gd name="connsiteX1446" fmla="*/ 6097415 w 8023328"/>
              <a:gd name="connsiteY1446" fmla="*/ 1010768 h 2380521"/>
              <a:gd name="connsiteX1447" fmla="*/ 6083559 w 8023328"/>
              <a:gd name="connsiteY1447" fmla="*/ 1024625 h 2380521"/>
              <a:gd name="connsiteX1448" fmla="*/ 6071162 w 8023328"/>
              <a:gd name="connsiteY1448" fmla="*/ 1010768 h 2380521"/>
              <a:gd name="connsiteX1449" fmla="*/ 6083559 w 8023328"/>
              <a:gd name="connsiteY1449" fmla="*/ 998371 h 2380521"/>
              <a:gd name="connsiteX1450" fmla="*/ 6009356 w 8023328"/>
              <a:gd name="connsiteY1450" fmla="*/ 998371 h 2380521"/>
              <a:gd name="connsiteX1451" fmla="*/ 6023212 w 8023328"/>
              <a:gd name="connsiteY1451" fmla="*/ 1010768 h 2380521"/>
              <a:gd name="connsiteX1452" fmla="*/ 6009356 w 8023328"/>
              <a:gd name="connsiteY1452" fmla="*/ 1024625 h 2380521"/>
              <a:gd name="connsiteX1453" fmla="*/ 5996959 w 8023328"/>
              <a:gd name="connsiteY1453" fmla="*/ 1010768 h 2380521"/>
              <a:gd name="connsiteX1454" fmla="*/ 6009356 w 8023328"/>
              <a:gd name="connsiteY1454" fmla="*/ 998371 h 2380521"/>
              <a:gd name="connsiteX1455" fmla="*/ 5940548 w 8023328"/>
              <a:gd name="connsiteY1455" fmla="*/ 998371 h 2380521"/>
              <a:gd name="connsiteX1456" fmla="*/ 5955726 w 8023328"/>
              <a:gd name="connsiteY1456" fmla="*/ 1010768 h 2380521"/>
              <a:gd name="connsiteX1457" fmla="*/ 5940548 w 8023328"/>
              <a:gd name="connsiteY1457" fmla="*/ 1024625 h 2380521"/>
              <a:gd name="connsiteX1458" fmla="*/ 5926130 w 8023328"/>
              <a:gd name="connsiteY1458" fmla="*/ 1010768 h 2380521"/>
              <a:gd name="connsiteX1459" fmla="*/ 5940548 w 8023328"/>
              <a:gd name="connsiteY1459" fmla="*/ 998371 h 2380521"/>
              <a:gd name="connsiteX1460" fmla="*/ 5870088 w 8023328"/>
              <a:gd name="connsiteY1460" fmla="*/ 998371 h 2380521"/>
              <a:gd name="connsiteX1461" fmla="*/ 5884877 w 8023328"/>
              <a:gd name="connsiteY1461" fmla="*/ 1010768 h 2380521"/>
              <a:gd name="connsiteX1462" fmla="*/ 5870088 w 8023328"/>
              <a:gd name="connsiteY1462" fmla="*/ 1024625 h 2380521"/>
              <a:gd name="connsiteX1463" fmla="*/ 5855299 w 8023328"/>
              <a:gd name="connsiteY1463" fmla="*/ 1010768 h 2380521"/>
              <a:gd name="connsiteX1464" fmla="*/ 5870088 w 8023328"/>
              <a:gd name="connsiteY1464" fmla="*/ 998371 h 2380521"/>
              <a:gd name="connsiteX1465" fmla="*/ 5799257 w 8023328"/>
              <a:gd name="connsiteY1465" fmla="*/ 998371 h 2380521"/>
              <a:gd name="connsiteX1466" fmla="*/ 5814045 w 8023328"/>
              <a:gd name="connsiteY1466" fmla="*/ 1010768 h 2380521"/>
              <a:gd name="connsiteX1467" fmla="*/ 5799257 w 8023328"/>
              <a:gd name="connsiteY1467" fmla="*/ 1024625 h 2380521"/>
              <a:gd name="connsiteX1468" fmla="*/ 5784469 w 8023328"/>
              <a:gd name="connsiteY1468" fmla="*/ 1010768 h 2380521"/>
              <a:gd name="connsiteX1469" fmla="*/ 5799257 w 8023328"/>
              <a:gd name="connsiteY1469" fmla="*/ 998371 h 2380521"/>
              <a:gd name="connsiteX1470" fmla="*/ 5724122 w 8023328"/>
              <a:gd name="connsiteY1470" fmla="*/ 998371 h 2380521"/>
              <a:gd name="connsiteX1471" fmla="*/ 5736519 w 8023328"/>
              <a:gd name="connsiteY1471" fmla="*/ 1010768 h 2380521"/>
              <a:gd name="connsiteX1472" fmla="*/ 5724122 w 8023328"/>
              <a:gd name="connsiteY1472" fmla="*/ 1024625 h 2380521"/>
              <a:gd name="connsiteX1473" fmla="*/ 5710266 w 8023328"/>
              <a:gd name="connsiteY1473" fmla="*/ 1010768 h 2380521"/>
              <a:gd name="connsiteX1474" fmla="*/ 5724122 w 8023328"/>
              <a:gd name="connsiteY1474" fmla="*/ 998371 h 2380521"/>
              <a:gd name="connsiteX1475" fmla="*/ 5653291 w 8023328"/>
              <a:gd name="connsiteY1475" fmla="*/ 998371 h 2380521"/>
              <a:gd name="connsiteX1476" fmla="*/ 5665688 w 8023328"/>
              <a:gd name="connsiteY1476" fmla="*/ 1012227 h 2380521"/>
              <a:gd name="connsiteX1477" fmla="*/ 5653291 w 8023328"/>
              <a:gd name="connsiteY1477" fmla="*/ 1024625 h 2380521"/>
              <a:gd name="connsiteX1478" fmla="*/ 5639435 w 8023328"/>
              <a:gd name="connsiteY1478" fmla="*/ 1012227 h 2380521"/>
              <a:gd name="connsiteX1479" fmla="*/ 5653291 w 8023328"/>
              <a:gd name="connsiteY1479" fmla="*/ 998371 h 2380521"/>
              <a:gd name="connsiteX1480" fmla="*/ 5581002 w 8023328"/>
              <a:gd name="connsiteY1480" fmla="*/ 998371 h 2380521"/>
              <a:gd name="connsiteX1481" fmla="*/ 5594858 w 8023328"/>
              <a:gd name="connsiteY1481" fmla="*/ 1012227 h 2380521"/>
              <a:gd name="connsiteX1482" fmla="*/ 5581002 w 8023328"/>
              <a:gd name="connsiteY1482" fmla="*/ 1024625 h 2380521"/>
              <a:gd name="connsiteX1483" fmla="*/ 5568605 w 8023328"/>
              <a:gd name="connsiteY1483" fmla="*/ 1012227 h 2380521"/>
              <a:gd name="connsiteX1484" fmla="*/ 5581002 w 8023328"/>
              <a:gd name="connsiteY1484" fmla="*/ 998371 h 2380521"/>
              <a:gd name="connsiteX1485" fmla="*/ 5510171 w 8023328"/>
              <a:gd name="connsiteY1485" fmla="*/ 998371 h 2380521"/>
              <a:gd name="connsiteX1486" fmla="*/ 5524027 w 8023328"/>
              <a:gd name="connsiteY1486" fmla="*/ 1012227 h 2380521"/>
              <a:gd name="connsiteX1487" fmla="*/ 5510171 w 8023328"/>
              <a:gd name="connsiteY1487" fmla="*/ 1024625 h 2380521"/>
              <a:gd name="connsiteX1488" fmla="*/ 5497774 w 8023328"/>
              <a:gd name="connsiteY1488" fmla="*/ 1012227 h 2380521"/>
              <a:gd name="connsiteX1489" fmla="*/ 5510171 w 8023328"/>
              <a:gd name="connsiteY1489" fmla="*/ 998371 h 2380521"/>
              <a:gd name="connsiteX1490" fmla="*/ 5438937 w 8023328"/>
              <a:gd name="connsiteY1490" fmla="*/ 998371 h 2380521"/>
              <a:gd name="connsiteX1491" fmla="*/ 5453178 w 8023328"/>
              <a:gd name="connsiteY1491" fmla="*/ 1012227 h 2380521"/>
              <a:gd name="connsiteX1492" fmla="*/ 5438937 w 8023328"/>
              <a:gd name="connsiteY1492" fmla="*/ 1024625 h 2380521"/>
              <a:gd name="connsiteX1493" fmla="*/ 5426945 w 8023328"/>
              <a:gd name="connsiteY1493" fmla="*/ 1012227 h 2380521"/>
              <a:gd name="connsiteX1494" fmla="*/ 5438937 w 8023328"/>
              <a:gd name="connsiteY1494" fmla="*/ 998371 h 2380521"/>
              <a:gd name="connsiteX1495" fmla="*/ 5367530 w 8023328"/>
              <a:gd name="connsiteY1495" fmla="*/ 998371 h 2380521"/>
              <a:gd name="connsiteX1496" fmla="*/ 5382318 w 8023328"/>
              <a:gd name="connsiteY1496" fmla="*/ 1012227 h 2380521"/>
              <a:gd name="connsiteX1497" fmla="*/ 5367530 w 8023328"/>
              <a:gd name="connsiteY1497" fmla="*/ 1024625 h 2380521"/>
              <a:gd name="connsiteX1498" fmla="*/ 5352742 w 8023328"/>
              <a:gd name="connsiteY1498" fmla="*/ 1012227 h 2380521"/>
              <a:gd name="connsiteX1499" fmla="*/ 5367530 w 8023328"/>
              <a:gd name="connsiteY1499" fmla="*/ 998371 h 2380521"/>
              <a:gd name="connsiteX1500" fmla="*/ 5296699 w 8023328"/>
              <a:gd name="connsiteY1500" fmla="*/ 998371 h 2380521"/>
              <a:gd name="connsiteX1501" fmla="*/ 5311488 w 8023328"/>
              <a:gd name="connsiteY1501" fmla="*/ 1012227 h 2380521"/>
              <a:gd name="connsiteX1502" fmla="*/ 5296699 w 8023328"/>
              <a:gd name="connsiteY1502" fmla="*/ 1024625 h 2380521"/>
              <a:gd name="connsiteX1503" fmla="*/ 5281910 w 8023328"/>
              <a:gd name="connsiteY1503" fmla="*/ 1012227 h 2380521"/>
              <a:gd name="connsiteX1504" fmla="*/ 5296699 w 8023328"/>
              <a:gd name="connsiteY1504" fmla="*/ 998371 h 2380521"/>
              <a:gd name="connsiteX1505" fmla="*/ 5225869 w 8023328"/>
              <a:gd name="connsiteY1505" fmla="*/ 998371 h 2380521"/>
              <a:gd name="connsiteX1506" fmla="*/ 5240657 w 8023328"/>
              <a:gd name="connsiteY1506" fmla="*/ 1012227 h 2380521"/>
              <a:gd name="connsiteX1507" fmla="*/ 5225869 w 8023328"/>
              <a:gd name="connsiteY1507" fmla="*/ 1024625 h 2380521"/>
              <a:gd name="connsiteX1508" fmla="*/ 5211081 w 8023328"/>
              <a:gd name="connsiteY1508" fmla="*/ 1012227 h 2380521"/>
              <a:gd name="connsiteX1509" fmla="*/ 5225869 w 8023328"/>
              <a:gd name="connsiteY1509" fmla="*/ 998371 h 2380521"/>
              <a:gd name="connsiteX1510" fmla="*/ 5154105 w 8023328"/>
              <a:gd name="connsiteY1510" fmla="*/ 998371 h 2380521"/>
              <a:gd name="connsiteX1511" fmla="*/ 5166502 w 8023328"/>
              <a:gd name="connsiteY1511" fmla="*/ 1012227 h 2380521"/>
              <a:gd name="connsiteX1512" fmla="*/ 5154105 w 8023328"/>
              <a:gd name="connsiteY1512" fmla="*/ 1024625 h 2380521"/>
              <a:gd name="connsiteX1513" fmla="*/ 5140249 w 8023328"/>
              <a:gd name="connsiteY1513" fmla="*/ 1012227 h 2380521"/>
              <a:gd name="connsiteX1514" fmla="*/ 5154105 w 8023328"/>
              <a:gd name="connsiteY1514" fmla="*/ 998371 h 2380521"/>
              <a:gd name="connsiteX1515" fmla="*/ 5083276 w 8023328"/>
              <a:gd name="connsiteY1515" fmla="*/ 998371 h 2380521"/>
              <a:gd name="connsiteX1516" fmla="*/ 5095673 w 8023328"/>
              <a:gd name="connsiteY1516" fmla="*/ 1012227 h 2380521"/>
              <a:gd name="connsiteX1517" fmla="*/ 5083276 w 8023328"/>
              <a:gd name="connsiteY1517" fmla="*/ 1024625 h 2380521"/>
              <a:gd name="connsiteX1518" fmla="*/ 5069420 w 8023328"/>
              <a:gd name="connsiteY1518" fmla="*/ 1012227 h 2380521"/>
              <a:gd name="connsiteX1519" fmla="*/ 5083276 w 8023328"/>
              <a:gd name="connsiteY1519" fmla="*/ 998371 h 2380521"/>
              <a:gd name="connsiteX1520" fmla="*/ 5012445 w 8023328"/>
              <a:gd name="connsiteY1520" fmla="*/ 998371 h 2380521"/>
              <a:gd name="connsiteX1521" fmla="*/ 5024842 w 8023328"/>
              <a:gd name="connsiteY1521" fmla="*/ 1012227 h 2380521"/>
              <a:gd name="connsiteX1522" fmla="*/ 5012445 w 8023328"/>
              <a:gd name="connsiteY1522" fmla="*/ 1024625 h 2380521"/>
              <a:gd name="connsiteX1523" fmla="*/ 4998589 w 8023328"/>
              <a:gd name="connsiteY1523" fmla="*/ 1012227 h 2380521"/>
              <a:gd name="connsiteX1524" fmla="*/ 5012445 w 8023328"/>
              <a:gd name="connsiteY1524" fmla="*/ 998371 h 2380521"/>
              <a:gd name="connsiteX1525" fmla="*/ 4940157 w 8023328"/>
              <a:gd name="connsiteY1525" fmla="*/ 998371 h 2380521"/>
              <a:gd name="connsiteX1526" fmla="*/ 4954013 w 8023328"/>
              <a:gd name="connsiteY1526" fmla="*/ 1012227 h 2380521"/>
              <a:gd name="connsiteX1527" fmla="*/ 4940157 w 8023328"/>
              <a:gd name="connsiteY1527" fmla="*/ 1024625 h 2380521"/>
              <a:gd name="connsiteX1528" fmla="*/ 4927760 w 8023328"/>
              <a:gd name="connsiteY1528" fmla="*/ 1012227 h 2380521"/>
              <a:gd name="connsiteX1529" fmla="*/ 4940157 w 8023328"/>
              <a:gd name="connsiteY1529" fmla="*/ 998371 h 2380521"/>
              <a:gd name="connsiteX1530" fmla="*/ 4865953 w 8023328"/>
              <a:gd name="connsiteY1530" fmla="*/ 998371 h 2380521"/>
              <a:gd name="connsiteX1531" fmla="*/ 4879809 w 8023328"/>
              <a:gd name="connsiteY1531" fmla="*/ 1012227 h 2380521"/>
              <a:gd name="connsiteX1532" fmla="*/ 4865953 w 8023328"/>
              <a:gd name="connsiteY1532" fmla="*/ 1024625 h 2380521"/>
              <a:gd name="connsiteX1533" fmla="*/ 4853556 w 8023328"/>
              <a:gd name="connsiteY1533" fmla="*/ 1012227 h 2380521"/>
              <a:gd name="connsiteX1534" fmla="*/ 4865953 w 8023328"/>
              <a:gd name="connsiteY1534" fmla="*/ 998371 h 2380521"/>
              <a:gd name="connsiteX1535" fmla="*/ 4797514 w 8023328"/>
              <a:gd name="connsiteY1535" fmla="*/ 998371 h 2380521"/>
              <a:gd name="connsiteX1536" fmla="*/ 4812303 w 8023328"/>
              <a:gd name="connsiteY1536" fmla="*/ 1012227 h 2380521"/>
              <a:gd name="connsiteX1537" fmla="*/ 4797514 w 8023328"/>
              <a:gd name="connsiteY1537" fmla="*/ 1024625 h 2380521"/>
              <a:gd name="connsiteX1538" fmla="*/ 4782725 w 8023328"/>
              <a:gd name="connsiteY1538" fmla="*/ 1012227 h 2380521"/>
              <a:gd name="connsiteX1539" fmla="*/ 4797514 w 8023328"/>
              <a:gd name="connsiteY1539" fmla="*/ 998371 h 2380521"/>
              <a:gd name="connsiteX1540" fmla="*/ 4726684 w 8023328"/>
              <a:gd name="connsiteY1540" fmla="*/ 998371 h 2380521"/>
              <a:gd name="connsiteX1541" fmla="*/ 4741472 w 8023328"/>
              <a:gd name="connsiteY1541" fmla="*/ 1012227 h 2380521"/>
              <a:gd name="connsiteX1542" fmla="*/ 4726684 w 8023328"/>
              <a:gd name="connsiteY1542" fmla="*/ 1024625 h 2380521"/>
              <a:gd name="connsiteX1543" fmla="*/ 4711896 w 8023328"/>
              <a:gd name="connsiteY1543" fmla="*/ 1012227 h 2380521"/>
              <a:gd name="connsiteX1544" fmla="*/ 4726684 w 8023328"/>
              <a:gd name="connsiteY1544" fmla="*/ 998371 h 2380521"/>
              <a:gd name="connsiteX1545" fmla="*/ 4655853 w 8023328"/>
              <a:gd name="connsiteY1545" fmla="*/ 998371 h 2380521"/>
              <a:gd name="connsiteX1546" fmla="*/ 4670642 w 8023328"/>
              <a:gd name="connsiteY1546" fmla="*/ 1012227 h 2380521"/>
              <a:gd name="connsiteX1547" fmla="*/ 4655853 w 8023328"/>
              <a:gd name="connsiteY1547" fmla="*/ 1024625 h 2380521"/>
              <a:gd name="connsiteX1548" fmla="*/ 4641064 w 8023328"/>
              <a:gd name="connsiteY1548" fmla="*/ 1012227 h 2380521"/>
              <a:gd name="connsiteX1549" fmla="*/ 4655853 w 8023328"/>
              <a:gd name="connsiteY1549" fmla="*/ 998371 h 2380521"/>
              <a:gd name="connsiteX1550" fmla="*/ 4584091 w 8023328"/>
              <a:gd name="connsiteY1550" fmla="*/ 998371 h 2380521"/>
              <a:gd name="connsiteX1551" fmla="*/ 4596488 w 8023328"/>
              <a:gd name="connsiteY1551" fmla="*/ 1012227 h 2380521"/>
              <a:gd name="connsiteX1552" fmla="*/ 4584091 w 8023328"/>
              <a:gd name="connsiteY1552" fmla="*/ 1024625 h 2380521"/>
              <a:gd name="connsiteX1553" fmla="*/ 4570235 w 8023328"/>
              <a:gd name="connsiteY1553" fmla="*/ 1012227 h 2380521"/>
              <a:gd name="connsiteX1554" fmla="*/ 4584091 w 8023328"/>
              <a:gd name="connsiteY1554" fmla="*/ 998371 h 2380521"/>
              <a:gd name="connsiteX1555" fmla="*/ 4513260 w 8023328"/>
              <a:gd name="connsiteY1555" fmla="*/ 998371 h 2380521"/>
              <a:gd name="connsiteX1556" fmla="*/ 4525657 w 8023328"/>
              <a:gd name="connsiteY1556" fmla="*/ 1012227 h 2380521"/>
              <a:gd name="connsiteX1557" fmla="*/ 4513260 w 8023328"/>
              <a:gd name="connsiteY1557" fmla="*/ 1024625 h 2380521"/>
              <a:gd name="connsiteX1558" fmla="*/ 4499404 w 8023328"/>
              <a:gd name="connsiteY1558" fmla="*/ 1012227 h 2380521"/>
              <a:gd name="connsiteX1559" fmla="*/ 4513260 w 8023328"/>
              <a:gd name="connsiteY1559" fmla="*/ 998371 h 2380521"/>
              <a:gd name="connsiteX1560" fmla="*/ 4439056 w 8023328"/>
              <a:gd name="connsiteY1560" fmla="*/ 998371 h 2380521"/>
              <a:gd name="connsiteX1561" fmla="*/ 4451453 w 8023328"/>
              <a:gd name="connsiteY1561" fmla="*/ 1012227 h 2380521"/>
              <a:gd name="connsiteX1562" fmla="*/ 4439056 w 8023328"/>
              <a:gd name="connsiteY1562" fmla="*/ 1024625 h 2380521"/>
              <a:gd name="connsiteX1563" fmla="*/ 4425200 w 8023328"/>
              <a:gd name="connsiteY1563" fmla="*/ 1012227 h 2380521"/>
              <a:gd name="connsiteX1564" fmla="*/ 4439056 w 8023328"/>
              <a:gd name="connsiteY1564" fmla="*/ 998371 h 2380521"/>
              <a:gd name="connsiteX1565" fmla="*/ 4366768 w 8023328"/>
              <a:gd name="connsiteY1565" fmla="*/ 998371 h 2380521"/>
              <a:gd name="connsiteX1566" fmla="*/ 4380624 w 8023328"/>
              <a:gd name="connsiteY1566" fmla="*/ 1012227 h 2380521"/>
              <a:gd name="connsiteX1567" fmla="*/ 4366768 w 8023328"/>
              <a:gd name="connsiteY1567" fmla="*/ 1024625 h 2380521"/>
              <a:gd name="connsiteX1568" fmla="*/ 4354371 w 8023328"/>
              <a:gd name="connsiteY1568" fmla="*/ 1012227 h 2380521"/>
              <a:gd name="connsiteX1569" fmla="*/ 4366768 w 8023328"/>
              <a:gd name="connsiteY1569" fmla="*/ 998371 h 2380521"/>
              <a:gd name="connsiteX1570" fmla="*/ 4295937 w 8023328"/>
              <a:gd name="connsiteY1570" fmla="*/ 998371 h 2380521"/>
              <a:gd name="connsiteX1571" fmla="*/ 4309793 w 8023328"/>
              <a:gd name="connsiteY1571" fmla="*/ 1012227 h 2380521"/>
              <a:gd name="connsiteX1572" fmla="*/ 4295937 w 8023328"/>
              <a:gd name="connsiteY1572" fmla="*/ 1024625 h 2380521"/>
              <a:gd name="connsiteX1573" fmla="*/ 4283540 w 8023328"/>
              <a:gd name="connsiteY1573" fmla="*/ 1012227 h 2380521"/>
              <a:gd name="connsiteX1574" fmla="*/ 4295937 w 8023328"/>
              <a:gd name="connsiteY1574" fmla="*/ 998371 h 2380521"/>
              <a:gd name="connsiteX1575" fmla="*/ 4225107 w 8023328"/>
              <a:gd name="connsiteY1575" fmla="*/ 998371 h 2380521"/>
              <a:gd name="connsiteX1576" fmla="*/ 4238963 w 8023328"/>
              <a:gd name="connsiteY1576" fmla="*/ 1012227 h 2380521"/>
              <a:gd name="connsiteX1577" fmla="*/ 4225107 w 8023328"/>
              <a:gd name="connsiteY1577" fmla="*/ 1024625 h 2380521"/>
              <a:gd name="connsiteX1578" fmla="*/ 4212710 w 8023328"/>
              <a:gd name="connsiteY1578" fmla="*/ 1012227 h 2380521"/>
              <a:gd name="connsiteX1579" fmla="*/ 4225107 w 8023328"/>
              <a:gd name="connsiteY1579" fmla="*/ 998371 h 2380521"/>
              <a:gd name="connsiteX1580" fmla="*/ 4153295 w 8023328"/>
              <a:gd name="connsiteY1580" fmla="*/ 998371 h 2380521"/>
              <a:gd name="connsiteX1581" fmla="*/ 4168083 w 8023328"/>
              <a:gd name="connsiteY1581" fmla="*/ 1012227 h 2380521"/>
              <a:gd name="connsiteX1582" fmla="*/ 4153295 w 8023328"/>
              <a:gd name="connsiteY1582" fmla="*/ 1024625 h 2380521"/>
              <a:gd name="connsiteX1583" fmla="*/ 4138507 w 8023328"/>
              <a:gd name="connsiteY1583" fmla="*/ 1012227 h 2380521"/>
              <a:gd name="connsiteX1584" fmla="*/ 4153295 w 8023328"/>
              <a:gd name="connsiteY1584" fmla="*/ 998371 h 2380521"/>
              <a:gd name="connsiteX1585" fmla="*/ 4082465 w 8023328"/>
              <a:gd name="connsiteY1585" fmla="*/ 998371 h 2380521"/>
              <a:gd name="connsiteX1586" fmla="*/ 4097254 w 8023328"/>
              <a:gd name="connsiteY1586" fmla="*/ 1012227 h 2380521"/>
              <a:gd name="connsiteX1587" fmla="*/ 4082465 w 8023328"/>
              <a:gd name="connsiteY1587" fmla="*/ 1024625 h 2380521"/>
              <a:gd name="connsiteX1588" fmla="*/ 4067676 w 8023328"/>
              <a:gd name="connsiteY1588" fmla="*/ 1012227 h 2380521"/>
              <a:gd name="connsiteX1589" fmla="*/ 4082465 w 8023328"/>
              <a:gd name="connsiteY1589" fmla="*/ 998371 h 2380521"/>
              <a:gd name="connsiteX1590" fmla="*/ 4011635 w 8023328"/>
              <a:gd name="connsiteY1590" fmla="*/ 998371 h 2380521"/>
              <a:gd name="connsiteX1591" fmla="*/ 4026423 w 8023328"/>
              <a:gd name="connsiteY1591" fmla="*/ 1012227 h 2380521"/>
              <a:gd name="connsiteX1592" fmla="*/ 4011635 w 8023328"/>
              <a:gd name="connsiteY1592" fmla="*/ 1024625 h 2380521"/>
              <a:gd name="connsiteX1593" fmla="*/ 3996847 w 8023328"/>
              <a:gd name="connsiteY1593" fmla="*/ 1012227 h 2380521"/>
              <a:gd name="connsiteX1594" fmla="*/ 4011635 w 8023328"/>
              <a:gd name="connsiteY1594" fmla="*/ 998371 h 2380521"/>
              <a:gd name="connsiteX1595" fmla="*/ 3939871 w 8023328"/>
              <a:gd name="connsiteY1595" fmla="*/ 998371 h 2380521"/>
              <a:gd name="connsiteX1596" fmla="*/ 3952268 w 8023328"/>
              <a:gd name="connsiteY1596" fmla="*/ 1012227 h 2380521"/>
              <a:gd name="connsiteX1597" fmla="*/ 3939871 w 8023328"/>
              <a:gd name="connsiteY1597" fmla="*/ 1024625 h 2380521"/>
              <a:gd name="connsiteX1598" fmla="*/ 3926015 w 8023328"/>
              <a:gd name="connsiteY1598" fmla="*/ 1012227 h 2380521"/>
              <a:gd name="connsiteX1599" fmla="*/ 3939871 w 8023328"/>
              <a:gd name="connsiteY1599" fmla="*/ 998371 h 2380521"/>
              <a:gd name="connsiteX1600" fmla="*/ 3869042 w 8023328"/>
              <a:gd name="connsiteY1600" fmla="*/ 998371 h 2380521"/>
              <a:gd name="connsiteX1601" fmla="*/ 3881439 w 8023328"/>
              <a:gd name="connsiteY1601" fmla="*/ 1013160 h 2380521"/>
              <a:gd name="connsiteX1602" fmla="*/ 3869042 w 8023328"/>
              <a:gd name="connsiteY1602" fmla="*/ 1027949 h 2380521"/>
              <a:gd name="connsiteX1603" fmla="*/ 3855186 w 8023328"/>
              <a:gd name="connsiteY1603" fmla="*/ 1013160 h 2380521"/>
              <a:gd name="connsiteX1604" fmla="*/ 3869042 w 8023328"/>
              <a:gd name="connsiteY1604" fmla="*/ 998371 h 2380521"/>
              <a:gd name="connsiteX1605" fmla="*/ 3798211 w 8023328"/>
              <a:gd name="connsiteY1605" fmla="*/ 998371 h 2380521"/>
              <a:gd name="connsiteX1606" fmla="*/ 3810608 w 8023328"/>
              <a:gd name="connsiteY1606" fmla="*/ 1013160 h 2380521"/>
              <a:gd name="connsiteX1607" fmla="*/ 3798211 w 8023328"/>
              <a:gd name="connsiteY1607" fmla="*/ 1027949 h 2380521"/>
              <a:gd name="connsiteX1608" fmla="*/ 3784355 w 8023328"/>
              <a:gd name="connsiteY1608" fmla="*/ 1013160 h 2380521"/>
              <a:gd name="connsiteX1609" fmla="*/ 3798211 w 8023328"/>
              <a:gd name="connsiteY1609" fmla="*/ 998371 h 2380521"/>
              <a:gd name="connsiteX1610" fmla="*/ 3725922 w 8023328"/>
              <a:gd name="connsiteY1610" fmla="*/ 998371 h 2380521"/>
              <a:gd name="connsiteX1611" fmla="*/ 3739778 w 8023328"/>
              <a:gd name="connsiteY1611" fmla="*/ 1013160 h 2380521"/>
              <a:gd name="connsiteX1612" fmla="*/ 3725922 w 8023328"/>
              <a:gd name="connsiteY1612" fmla="*/ 1027949 h 2380521"/>
              <a:gd name="connsiteX1613" fmla="*/ 3713525 w 8023328"/>
              <a:gd name="connsiteY1613" fmla="*/ 1013160 h 2380521"/>
              <a:gd name="connsiteX1614" fmla="*/ 3725922 w 8023328"/>
              <a:gd name="connsiteY1614" fmla="*/ 998371 h 2380521"/>
              <a:gd name="connsiteX1615" fmla="*/ 724105 w 8023328"/>
              <a:gd name="connsiteY1615" fmla="*/ 998371 h 2380521"/>
              <a:gd name="connsiteX1616" fmla="*/ 737962 w 8023328"/>
              <a:gd name="connsiteY1616" fmla="*/ 1010768 h 2380521"/>
              <a:gd name="connsiteX1617" fmla="*/ 724105 w 8023328"/>
              <a:gd name="connsiteY1617" fmla="*/ 1024625 h 2380521"/>
              <a:gd name="connsiteX1618" fmla="*/ 711707 w 8023328"/>
              <a:gd name="connsiteY1618" fmla="*/ 1010768 h 2380521"/>
              <a:gd name="connsiteX1619" fmla="*/ 724105 w 8023328"/>
              <a:gd name="connsiteY1619" fmla="*/ 998371 h 2380521"/>
              <a:gd name="connsiteX1620" fmla="*/ 653274 w 8023328"/>
              <a:gd name="connsiteY1620" fmla="*/ 998371 h 2380521"/>
              <a:gd name="connsiteX1621" fmla="*/ 667129 w 8023328"/>
              <a:gd name="connsiteY1621" fmla="*/ 1010768 h 2380521"/>
              <a:gd name="connsiteX1622" fmla="*/ 653274 w 8023328"/>
              <a:gd name="connsiteY1622" fmla="*/ 1024625 h 2380521"/>
              <a:gd name="connsiteX1623" fmla="*/ 640877 w 8023328"/>
              <a:gd name="connsiteY1623" fmla="*/ 1010768 h 2380521"/>
              <a:gd name="connsiteX1624" fmla="*/ 653274 w 8023328"/>
              <a:gd name="connsiteY1624" fmla="*/ 998371 h 2380521"/>
              <a:gd name="connsiteX1625" fmla="*/ 582446 w 8023328"/>
              <a:gd name="connsiteY1625" fmla="*/ 998371 h 2380521"/>
              <a:gd name="connsiteX1626" fmla="*/ 596301 w 8023328"/>
              <a:gd name="connsiteY1626" fmla="*/ 1010768 h 2380521"/>
              <a:gd name="connsiteX1627" fmla="*/ 582446 w 8023328"/>
              <a:gd name="connsiteY1627" fmla="*/ 1024625 h 2380521"/>
              <a:gd name="connsiteX1628" fmla="*/ 570047 w 8023328"/>
              <a:gd name="connsiteY1628" fmla="*/ 1010768 h 2380521"/>
              <a:gd name="connsiteX1629" fmla="*/ 582446 w 8023328"/>
              <a:gd name="connsiteY1629" fmla="*/ 998371 h 2380521"/>
              <a:gd name="connsiteX1630" fmla="*/ 513636 w 8023328"/>
              <a:gd name="connsiteY1630" fmla="*/ 998371 h 2380521"/>
              <a:gd name="connsiteX1631" fmla="*/ 528813 w 8023328"/>
              <a:gd name="connsiteY1631" fmla="*/ 1010768 h 2380521"/>
              <a:gd name="connsiteX1632" fmla="*/ 513636 w 8023328"/>
              <a:gd name="connsiteY1632" fmla="*/ 1024625 h 2380521"/>
              <a:gd name="connsiteX1633" fmla="*/ 499216 w 8023328"/>
              <a:gd name="connsiteY1633" fmla="*/ 1010768 h 2380521"/>
              <a:gd name="connsiteX1634" fmla="*/ 513636 w 8023328"/>
              <a:gd name="connsiteY1634" fmla="*/ 998371 h 2380521"/>
              <a:gd name="connsiteX1635" fmla="*/ 439802 w 8023328"/>
              <a:gd name="connsiteY1635" fmla="*/ 998371 h 2380521"/>
              <a:gd name="connsiteX1636" fmla="*/ 454592 w 8023328"/>
              <a:gd name="connsiteY1636" fmla="*/ 1010768 h 2380521"/>
              <a:gd name="connsiteX1637" fmla="*/ 439802 w 8023328"/>
              <a:gd name="connsiteY1637" fmla="*/ 1024625 h 2380521"/>
              <a:gd name="connsiteX1638" fmla="*/ 425014 w 8023328"/>
              <a:gd name="connsiteY1638" fmla="*/ 1010768 h 2380521"/>
              <a:gd name="connsiteX1639" fmla="*/ 439802 w 8023328"/>
              <a:gd name="connsiteY1639" fmla="*/ 998371 h 2380521"/>
              <a:gd name="connsiteX1640" fmla="*/ 368040 w 8023328"/>
              <a:gd name="connsiteY1640" fmla="*/ 998371 h 2380521"/>
              <a:gd name="connsiteX1641" fmla="*/ 380438 w 8023328"/>
              <a:gd name="connsiteY1641" fmla="*/ 1012227 h 2380521"/>
              <a:gd name="connsiteX1642" fmla="*/ 368040 w 8023328"/>
              <a:gd name="connsiteY1642" fmla="*/ 1024625 h 2380521"/>
              <a:gd name="connsiteX1643" fmla="*/ 354183 w 8023328"/>
              <a:gd name="connsiteY1643" fmla="*/ 1012227 h 2380521"/>
              <a:gd name="connsiteX1644" fmla="*/ 368040 w 8023328"/>
              <a:gd name="connsiteY1644" fmla="*/ 998371 h 2380521"/>
              <a:gd name="connsiteX1645" fmla="*/ 297208 w 8023328"/>
              <a:gd name="connsiteY1645" fmla="*/ 998371 h 2380521"/>
              <a:gd name="connsiteX1646" fmla="*/ 309606 w 8023328"/>
              <a:gd name="connsiteY1646" fmla="*/ 1012227 h 2380521"/>
              <a:gd name="connsiteX1647" fmla="*/ 297208 w 8023328"/>
              <a:gd name="connsiteY1647" fmla="*/ 1024625 h 2380521"/>
              <a:gd name="connsiteX1648" fmla="*/ 283352 w 8023328"/>
              <a:gd name="connsiteY1648" fmla="*/ 1012227 h 2380521"/>
              <a:gd name="connsiteX1649" fmla="*/ 297208 w 8023328"/>
              <a:gd name="connsiteY1649" fmla="*/ 998371 h 2380521"/>
              <a:gd name="connsiteX1650" fmla="*/ 226379 w 8023328"/>
              <a:gd name="connsiteY1650" fmla="*/ 998371 h 2380521"/>
              <a:gd name="connsiteX1651" fmla="*/ 238778 w 8023328"/>
              <a:gd name="connsiteY1651" fmla="*/ 1012227 h 2380521"/>
              <a:gd name="connsiteX1652" fmla="*/ 226379 w 8023328"/>
              <a:gd name="connsiteY1652" fmla="*/ 1024625 h 2380521"/>
              <a:gd name="connsiteX1653" fmla="*/ 212523 w 8023328"/>
              <a:gd name="connsiteY1653" fmla="*/ 1012227 h 2380521"/>
              <a:gd name="connsiteX1654" fmla="*/ 226379 w 8023328"/>
              <a:gd name="connsiteY1654" fmla="*/ 998371 h 2380521"/>
              <a:gd name="connsiteX1655" fmla="*/ 154085 w 8023328"/>
              <a:gd name="connsiteY1655" fmla="*/ 998371 h 2380521"/>
              <a:gd name="connsiteX1656" fmla="*/ 167941 w 8023328"/>
              <a:gd name="connsiteY1656" fmla="*/ 1012227 h 2380521"/>
              <a:gd name="connsiteX1657" fmla="*/ 154085 w 8023328"/>
              <a:gd name="connsiteY1657" fmla="*/ 1024625 h 2380521"/>
              <a:gd name="connsiteX1658" fmla="*/ 141687 w 8023328"/>
              <a:gd name="connsiteY1658" fmla="*/ 1012227 h 2380521"/>
              <a:gd name="connsiteX1659" fmla="*/ 154085 w 8023328"/>
              <a:gd name="connsiteY1659" fmla="*/ 998371 h 2380521"/>
              <a:gd name="connsiteX1660" fmla="*/ 83255 w 8023328"/>
              <a:gd name="connsiteY1660" fmla="*/ 998371 h 2380521"/>
              <a:gd name="connsiteX1661" fmla="*/ 97111 w 8023328"/>
              <a:gd name="connsiteY1661" fmla="*/ 1012227 h 2380521"/>
              <a:gd name="connsiteX1662" fmla="*/ 83255 w 8023328"/>
              <a:gd name="connsiteY1662" fmla="*/ 1024625 h 2380521"/>
              <a:gd name="connsiteX1663" fmla="*/ 70858 w 8023328"/>
              <a:gd name="connsiteY1663" fmla="*/ 1012227 h 2380521"/>
              <a:gd name="connsiteX1664" fmla="*/ 83255 w 8023328"/>
              <a:gd name="connsiteY1664" fmla="*/ 998371 h 2380521"/>
              <a:gd name="connsiteX1665" fmla="*/ 12019 w 8023328"/>
              <a:gd name="connsiteY1665" fmla="*/ 998371 h 2380521"/>
              <a:gd name="connsiteX1666" fmla="*/ 26260 w 8023328"/>
              <a:gd name="connsiteY1666" fmla="*/ 1012227 h 2380521"/>
              <a:gd name="connsiteX1667" fmla="*/ 12019 w 8023328"/>
              <a:gd name="connsiteY1667" fmla="*/ 1024625 h 2380521"/>
              <a:gd name="connsiteX1668" fmla="*/ 27 w 8023328"/>
              <a:gd name="connsiteY1668" fmla="*/ 1012227 h 2380521"/>
              <a:gd name="connsiteX1669" fmla="*/ 12019 w 8023328"/>
              <a:gd name="connsiteY1669" fmla="*/ 998371 h 2380521"/>
              <a:gd name="connsiteX1670" fmla="*/ 870603 w 8023328"/>
              <a:gd name="connsiteY1670" fmla="*/ 927542 h 2380521"/>
              <a:gd name="connsiteX1671" fmla="*/ 883001 w 8023328"/>
              <a:gd name="connsiteY1671" fmla="*/ 939939 h 2380521"/>
              <a:gd name="connsiteX1672" fmla="*/ 870603 w 8023328"/>
              <a:gd name="connsiteY1672" fmla="*/ 953796 h 2380521"/>
              <a:gd name="connsiteX1673" fmla="*/ 856747 w 8023328"/>
              <a:gd name="connsiteY1673" fmla="*/ 939939 h 2380521"/>
              <a:gd name="connsiteX1674" fmla="*/ 870603 w 8023328"/>
              <a:gd name="connsiteY1674" fmla="*/ 927542 h 2380521"/>
              <a:gd name="connsiteX1675" fmla="*/ 799773 w 8023328"/>
              <a:gd name="connsiteY1675" fmla="*/ 927542 h 2380521"/>
              <a:gd name="connsiteX1676" fmla="*/ 812171 w 8023328"/>
              <a:gd name="connsiteY1676" fmla="*/ 939939 h 2380521"/>
              <a:gd name="connsiteX1677" fmla="*/ 799773 w 8023328"/>
              <a:gd name="connsiteY1677" fmla="*/ 953796 h 2380521"/>
              <a:gd name="connsiteX1678" fmla="*/ 785917 w 8023328"/>
              <a:gd name="connsiteY1678" fmla="*/ 939939 h 2380521"/>
              <a:gd name="connsiteX1679" fmla="*/ 799773 w 8023328"/>
              <a:gd name="connsiteY1679" fmla="*/ 927542 h 2380521"/>
              <a:gd name="connsiteX1680" fmla="*/ 724112 w 8023328"/>
              <a:gd name="connsiteY1680" fmla="*/ 927542 h 2380521"/>
              <a:gd name="connsiteX1681" fmla="*/ 737968 w 8023328"/>
              <a:gd name="connsiteY1681" fmla="*/ 939939 h 2380521"/>
              <a:gd name="connsiteX1682" fmla="*/ 724112 w 8023328"/>
              <a:gd name="connsiteY1682" fmla="*/ 953796 h 2380521"/>
              <a:gd name="connsiteX1683" fmla="*/ 711714 w 8023328"/>
              <a:gd name="connsiteY1683" fmla="*/ 939939 h 2380521"/>
              <a:gd name="connsiteX1684" fmla="*/ 724112 w 8023328"/>
              <a:gd name="connsiteY1684" fmla="*/ 927542 h 2380521"/>
              <a:gd name="connsiteX1685" fmla="*/ 653281 w 8023328"/>
              <a:gd name="connsiteY1685" fmla="*/ 927542 h 2380521"/>
              <a:gd name="connsiteX1686" fmla="*/ 667137 w 8023328"/>
              <a:gd name="connsiteY1686" fmla="*/ 939939 h 2380521"/>
              <a:gd name="connsiteX1687" fmla="*/ 653281 w 8023328"/>
              <a:gd name="connsiteY1687" fmla="*/ 953796 h 2380521"/>
              <a:gd name="connsiteX1688" fmla="*/ 640884 w 8023328"/>
              <a:gd name="connsiteY1688" fmla="*/ 939939 h 2380521"/>
              <a:gd name="connsiteX1689" fmla="*/ 653281 w 8023328"/>
              <a:gd name="connsiteY1689" fmla="*/ 927542 h 2380521"/>
              <a:gd name="connsiteX1690" fmla="*/ 582453 w 8023328"/>
              <a:gd name="connsiteY1690" fmla="*/ 927542 h 2380521"/>
              <a:gd name="connsiteX1691" fmla="*/ 596309 w 8023328"/>
              <a:gd name="connsiteY1691" fmla="*/ 939939 h 2380521"/>
              <a:gd name="connsiteX1692" fmla="*/ 582453 w 8023328"/>
              <a:gd name="connsiteY1692" fmla="*/ 953796 h 2380521"/>
              <a:gd name="connsiteX1693" fmla="*/ 570054 w 8023328"/>
              <a:gd name="connsiteY1693" fmla="*/ 939939 h 2380521"/>
              <a:gd name="connsiteX1694" fmla="*/ 582453 w 8023328"/>
              <a:gd name="connsiteY1694" fmla="*/ 927542 h 2380521"/>
              <a:gd name="connsiteX1695" fmla="*/ 513642 w 8023328"/>
              <a:gd name="connsiteY1695" fmla="*/ 927542 h 2380521"/>
              <a:gd name="connsiteX1696" fmla="*/ 528820 w 8023328"/>
              <a:gd name="connsiteY1696" fmla="*/ 939939 h 2380521"/>
              <a:gd name="connsiteX1697" fmla="*/ 513642 w 8023328"/>
              <a:gd name="connsiteY1697" fmla="*/ 953796 h 2380521"/>
              <a:gd name="connsiteX1698" fmla="*/ 499223 w 8023328"/>
              <a:gd name="connsiteY1698" fmla="*/ 939939 h 2380521"/>
              <a:gd name="connsiteX1699" fmla="*/ 513642 w 8023328"/>
              <a:gd name="connsiteY1699" fmla="*/ 927542 h 2380521"/>
              <a:gd name="connsiteX1700" fmla="*/ 439809 w 8023328"/>
              <a:gd name="connsiteY1700" fmla="*/ 927542 h 2380521"/>
              <a:gd name="connsiteX1701" fmla="*/ 454599 w 8023328"/>
              <a:gd name="connsiteY1701" fmla="*/ 939939 h 2380521"/>
              <a:gd name="connsiteX1702" fmla="*/ 439809 w 8023328"/>
              <a:gd name="connsiteY1702" fmla="*/ 953796 h 2380521"/>
              <a:gd name="connsiteX1703" fmla="*/ 425021 w 8023328"/>
              <a:gd name="connsiteY1703" fmla="*/ 939939 h 2380521"/>
              <a:gd name="connsiteX1704" fmla="*/ 439809 w 8023328"/>
              <a:gd name="connsiteY1704" fmla="*/ 927542 h 2380521"/>
              <a:gd name="connsiteX1705" fmla="*/ 368046 w 8023328"/>
              <a:gd name="connsiteY1705" fmla="*/ 927542 h 2380521"/>
              <a:gd name="connsiteX1706" fmla="*/ 380444 w 8023328"/>
              <a:gd name="connsiteY1706" fmla="*/ 939939 h 2380521"/>
              <a:gd name="connsiteX1707" fmla="*/ 368046 w 8023328"/>
              <a:gd name="connsiteY1707" fmla="*/ 953796 h 2380521"/>
              <a:gd name="connsiteX1708" fmla="*/ 354191 w 8023328"/>
              <a:gd name="connsiteY1708" fmla="*/ 939939 h 2380521"/>
              <a:gd name="connsiteX1709" fmla="*/ 368046 w 8023328"/>
              <a:gd name="connsiteY1709" fmla="*/ 927542 h 2380521"/>
              <a:gd name="connsiteX1710" fmla="*/ 297214 w 8023328"/>
              <a:gd name="connsiteY1710" fmla="*/ 927542 h 2380521"/>
              <a:gd name="connsiteX1711" fmla="*/ 309612 w 8023328"/>
              <a:gd name="connsiteY1711" fmla="*/ 939939 h 2380521"/>
              <a:gd name="connsiteX1712" fmla="*/ 297214 w 8023328"/>
              <a:gd name="connsiteY1712" fmla="*/ 953796 h 2380521"/>
              <a:gd name="connsiteX1713" fmla="*/ 283359 w 8023328"/>
              <a:gd name="connsiteY1713" fmla="*/ 939939 h 2380521"/>
              <a:gd name="connsiteX1714" fmla="*/ 297214 w 8023328"/>
              <a:gd name="connsiteY1714" fmla="*/ 927542 h 2380521"/>
              <a:gd name="connsiteX1715" fmla="*/ 226386 w 8023328"/>
              <a:gd name="connsiteY1715" fmla="*/ 927542 h 2380521"/>
              <a:gd name="connsiteX1716" fmla="*/ 238784 w 8023328"/>
              <a:gd name="connsiteY1716" fmla="*/ 939939 h 2380521"/>
              <a:gd name="connsiteX1717" fmla="*/ 226386 w 8023328"/>
              <a:gd name="connsiteY1717" fmla="*/ 953796 h 2380521"/>
              <a:gd name="connsiteX1718" fmla="*/ 212530 w 8023328"/>
              <a:gd name="connsiteY1718" fmla="*/ 939939 h 2380521"/>
              <a:gd name="connsiteX1719" fmla="*/ 226386 w 8023328"/>
              <a:gd name="connsiteY1719" fmla="*/ 927542 h 2380521"/>
              <a:gd name="connsiteX1720" fmla="*/ 154091 w 8023328"/>
              <a:gd name="connsiteY1720" fmla="*/ 927542 h 2380521"/>
              <a:gd name="connsiteX1721" fmla="*/ 167947 w 8023328"/>
              <a:gd name="connsiteY1721" fmla="*/ 939939 h 2380521"/>
              <a:gd name="connsiteX1722" fmla="*/ 154091 w 8023328"/>
              <a:gd name="connsiteY1722" fmla="*/ 953796 h 2380521"/>
              <a:gd name="connsiteX1723" fmla="*/ 141693 w 8023328"/>
              <a:gd name="connsiteY1723" fmla="*/ 939939 h 2380521"/>
              <a:gd name="connsiteX1724" fmla="*/ 154091 w 8023328"/>
              <a:gd name="connsiteY1724" fmla="*/ 927542 h 2380521"/>
              <a:gd name="connsiteX1725" fmla="*/ 83261 w 8023328"/>
              <a:gd name="connsiteY1725" fmla="*/ 927542 h 2380521"/>
              <a:gd name="connsiteX1726" fmla="*/ 97117 w 8023328"/>
              <a:gd name="connsiteY1726" fmla="*/ 939939 h 2380521"/>
              <a:gd name="connsiteX1727" fmla="*/ 83261 w 8023328"/>
              <a:gd name="connsiteY1727" fmla="*/ 953796 h 2380521"/>
              <a:gd name="connsiteX1728" fmla="*/ 70864 w 8023328"/>
              <a:gd name="connsiteY1728" fmla="*/ 939939 h 2380521"/>
              <a:gd name="connsiteX1729" fmla="*/ 83261 w 8023328"/>
              <a:gd name="connsiteY1729" fmla="*/ 927542 h 2380521"/>
              <a:gd name="connsiteX1730" fmla="*/ 12025 w 8023328"/>
              <a:gd name="connsiteY1730" fmla="*/ 927542 h 2380521"/>
              <a:gd name="connsiteX1731" fmla="*/ 26266 w 8023328"/>
              <a:gd name="connsiteY1731" fmla="*/ 939939 h 2380521"/>
              <a:gd name="connsiteX1732" fmla="*/ 12025 w 8023328"/>
              <a:gd name="connsiteY1732" fmla="*/ 953796 h 2380521"/>
              <a:gd name="connsiteX1733" fmla="*/ 33 w 8023328"/>
              <a:gd name="connsiteY1733" fmla="*/ 939939 h 2380521"/>
              <a:gd name="connsiteX1734" fmla="*/ 12025 w 8023328"/>
              <a:gd name="connsiteY1734" fmla="*/ 927542 h 2380521"/>
              <a:gd name="connsiteX1735" fmla="*/ 6581764 w 8023328"/>
              <a:gd name="connsiteY1735" fmla="*/ 924168 h 2380521"/>
              <a:gd name="connsiteX1736" fmla="*/ 6596552 w 8023328"/>
              <a:gd name="connsiteY1736" fmla="*/ 936565 h 2380521"/>
              <a:gd name="connsiteX1737" fmla="*/ 6581764 w 8023328"/>
              <a:gd name="connsiteY1737" fmla="*/ 950422 h 2380521"/>
              <a:gd name="connsiteX1738" fmla="*/ 6566976 w 8023328"/>
              <a:gd name="connsiteY1738" fmla="*/ 936565 h 2380521"/>
              <a:gd name="connsiteX1739" fmla="*/ 6581764 w 8023328"/>
              <a:gd name="connsiteY1739" fmla="*/ 924168 h 2380521"/>
              <a:gd name="connsiteX1740" fmla="*/ 6510933 w 8023328"/>
              <a:gd name="connsiteY1740" fmla="*/ 924168 h 2380521"/>
              <a:gd name="connsiteX1741" fmla="*/ 6525722 w 8023328"/>
              <a:gd name="connsiteY1741" fmla="*/ 936565 h 2380521"/>
              <a:gd name="connsiteX1742" fmla="*/ 6510933 w 8023328"/>
              <a:gd name="connsiteY1742" fmla="*/ 950422 h 2380521"/>
              <a:gd name="connsiteX1743" fmla="*/ 6496144 w 8023328"/>
              <a:gd name="connsiteY1743" fmla="*/ 936565 h 2380521"/>
              <a:gd name="connsiteX1744" fmla="*/ 6510933 w 8023328"/>
              <a:gd name="connsiteY1744" fmla="*/ 924168 h 2380521"/>
              <a:gd name="connsiteX1745" fmla="*/ 6440492 w 8023328"/>
              <a:gd name="connsiteY1745" fmla="*/ 924168 h 2380521"/>
              <a:gd name="connsiteX1746" fmla="*/ 6454911 w 8023328"/>
              <a:gd name="connsiteY1746" fmla="*/ 936565 h 2380521"/>
              <a:gd name="connsiteX1747" fmla="*/ 6440492 w 8023328"/>
              <a:gd name="connsiteY1747" fmla="*/ 950422 h 2380521"/>
              <a:gd name="connsiteX1748" fmla="*/ 6425315 w 8023328"/>
              <a:gd name="connsiteY1748" fmla="*/ 936565 h 2380521"/>
              <a:gd name="connsiteX1749" fmla="*/ 6440492 w 8023328"/>
              <a:gd name="connsiteY1749" fmla="*/ 924168 h 2380521"/>
              <a:gd name="connsiteX1750" fmla="*/ 6368340 w 8023328"/>
              <a:gd name="connsiteY1750" fmla="*/ 924168 h 2380521"/>
              <a:gd name="connsiteX1751" fmla="*/ 6380737 w 8023328"/>
              <a:gd name="connsiteY1751" fmla="*/ 936565 h 2380521"/>
              <a:gd name="connsiteX1752" fmla="*/ 6368340 w 8023328"/>
              <a:gd name="connsiteY1752" fmla="*/ 950422 h 2380521"/>
              <a:gd name="connsiteX1753" fmla="*/ 6354484 w 8023328"/>
              <a:gd name="connsiteY1753" fmla="*/ 936565 h 2380521"/>
              <a:gd name="connsiteX1754" fmla="*/ 6368340 w 8023328"/>
              <a:gd name="connsiteY1754" fmla="*/ 924168 h 2380521"/>
              <a:gd name="connsiteX1755" fmla="*/ 6297511 w 8023328"/>
              <a:gd name="connsiteY1755" fmla="*/ 924168 h 2380521"/>
              <a:gd name="connsiteX1756" fmla="*/ 6309908 w 8023328"/>
              <a:gd name="connsiteY1756" fmla="*/ 936565 h 2380521"/>
              <a:gd name="connsiteX1757" fmla="*/ 6297511 w 8023328"/>
              <a:gd name="connsiteY1757" fmla="*/ 950422 h 2380521"/>
              <a:gd name="connsiteX1758" fmla="*/ 6283655 w 8023328"/>
              <a:gd name="connsiteY1758" fmla="*/ 936565 h 2380521"/>
              <a:gd name="connsiteX1759" fmla="*/ 6297511 w 8023328"/>
              <a:gd name="connsiteY1759" fmla="*/ 924168 h 2380521"/>
              <a:gd name="connsiteX1760" fmla="*/ 6226679 w 8023328"/>
              <a:gd name="connsiteY1760" fmla="*/ 924168 h 2380521"/>
              <a:gd name="connsiteX1761" fmla="*/ 6239076 w 8023328"/>
              <a:gd name="connsiteY1761" fmla="*/ 936565 h 2380521"/>
              <a:gd name="connsiteX1762" fmla="*/ 6226679 w 8023328"/>
              <a:gd name="connsiteY1762" fmla="*/ 950422 h 2380521"/>
              <a:gd name="connsiteX1763" fmla="*/ 6212823 w 8023328"/>
              <a:gd name="connsiteY1763" fmla="*/ 936565 h 2380521"/>
              <a:gd name="connsiteX1764" fmla="*/ 6226679 w 8023328"/>
              <a:gd name="connsiteY1764" fmla="*/ 924168 h 2380521"/>
              <a:gd name="connsiteX1765" fmla="*/ 6154391 w 8023328"/>
              <a:gd name="connsiteY1765" fmla="*/ 924168 h 2380521"/>
              <a:gd name="connsiteX1766" fmla="*/ 6168247 w 8023328"/>
              <a:gd name="connsiteY1766" fmla="*/ 936565 h 2380521"/>
              <a:gd name="connsiteX1767" fmla="*/ 6154391 w 8023328"/>
              <a:gd name="connsiteY1767" fmla="*/ 950422 h 2380521"/>
              <a:gd name="connsiteX1768" fmla="*/ 6141994 w 8023328"/>
              <a:gd name="connsiteY1768" fmla="*/ 936565 h 2380521"/>
              <a:gd name="connsiteX1769" fmla="*/ 6154391 w 8023328"/>
              <a:gd name="connsiteY1769" fmla="*/ 924168 h 2380521"/>
              <a:gd name="connsiteX1770" fmla="*/ 6083559 w 8023328"/>
              <a:gd name="connsiteY1770" fmla="*/ 924168 h 2380521"/>
              <a:gd name="connsiteX1771" fmla="*/ 6097415 w 8023328"/>
              <a:gd name="connsiteY1771" fmla="*/ 936565 h 2380521"/>
              <a:gd name="connsiteX1772" fmla="*/ 6083559 w 8023328"/>
              <a:gd name="connsiteY1772" fmla="*/ 950422 h 2380521"/>
              <a:gd name="connsiteX1773" fmla="*/ 6071162 w 8023328"/>
              <a:gd name="connsiteY1773" fmla="*/ 936565 h 2380521"/>
              <a:gd name="connsiteX1774" fmla="*/ 6083559 w 8023328"/>
              <a:gd name="connsiteY1774" fmla="*/ 924168 h 2380521"/>
              <a:gd name="connsiteX1775" fmla="*/ 6011748 w 8023328"/>
              <a:gd name="connsiteY1775" fmla="*/ 924168 h 2380521"/>
              <a:gd name="connsiteX1776" fmla="*/ 6026537 w 8023328"/>
              <a:gd name="connsiteY1776" fmla="*/ 936565 h 2380521"/>
              <a:gd name="connsiteX1777" fmla="*/ 6011748 w 8023328"/>
              <a:gd name="connsiteY1777" fmla="*/ 950422 h 2380521"/>
              <a:gd name="connsiteX1778" fmla="*/ 5996959 w 8023328"/>
              <a:gd name="connsiteY1778" fmla="*/ 936565 h 2380521"/>
              <a:gd name="connsiteX1779" fmla="*/ 6011748 w 8023328"/>
              <a:gd name="connsiteY1779" fmla="*/ 924168 h 2380521"/>
              <a:gd name="connsiteX1780" fmla="*/ 5940548 w 8023328"/>
              <a:gd name="connsiteY1780" fmla="*/ 924168 h 2380521"/>
              <a:gd name="connsiteX1781" fmla="*/ 5955726 w 8023328"/>
              <a:gd name="connsiteY1781" fmla="*/ 936565 h 2380521"/>
              <a:gd name="connsiteX1782" fmla="*/ 5940548 w 8023328"/>
              <a:gd name="connsiteY1782" fmla="*/ 950422 h 2380521"/>
              <a:gd name="connsiteX1783" fmla="*/ 5926130 w 8023328"/>
              <a:gd name="connsiteY1783" fmla="*/ 936565 h 2380521"/>
              <a:gd name="connsiteX1784" fmla="*/ 5940548 w 8023328"/>
              <a:gd name="connsiteY1784" fmla="*/ 924168 h 2380521"/>
              <a:gd name="connsiteX1785" fmla="*/ 5870088 w 8023328"/>
              <a:gd name="connsiteY1785" fmla="*/ 924168 h 2380521"/>
              <a:gd name="connsiteX1786" fmla="*/ 5884877 w 8023328"/>
              <a:gd name="connsiteY1786" fmla="*/ 936565 h 2380521"/>
              <a:gd name="connsiteX1787" fmla="*/ 5870088 w 8023328"/>
              <a:gd name="connsiteY1787" fmla="*/ 950422 h 2380521"/>
              <a:gd name="connsiteX1788" fmla="*/ 5855299 w 8023328"/>
              <a:gd name="connsiteY1788" fmla="*/ 936565 h 2380521"/>
              <a:gd name="connsiteX1789" fmla="*/ 5870088 w 8023328"/>
              <a:gd name="connsiteY1789" fmla="*/ 924168 h 2380521"/>
              <a:gd name="connsiteX1790" fmla="*/ 5798325 w 8023328"/>
              <a:gd name="connsiteY1790" fmla="*/ 924168 h 2380521"/>
              <a:gd name="connsiteX1791" fmla="*/ 5810722 w 8023328"/>
              <a:gd name="connsiteY1791" fmla="*/ 936565 h 2380521"/>
              <a:gd name="connsiteX1792" fmla="*/ 5798325 w 8023328"/>
              <a:gd name="connsiteY1792" fmla="*/ 950422 h 2380521"/>
              <a:gd name="connsiteX1793" fmla="*/ 5784469 w 8023328"/>
              <a:gd name="connsiteY1793" fmla="*/ 936565 h 2380521"/>
              <a:gd name="connsiteX1794" fmla="*/ 5798325 w 8023328"/>
              <a:gd name="connsiteY1794" fmla="*/ 924168 h 2380521"/>
              <a:gd name="connsiteX1795" fmla="*/ 5724122 w 8023328"/>
              <a:gd name="connsiteY1795" fmla="*/ 924168 h 2380521"/>
              <a:gd name="connsiteX1796" fmla="*/ 5736519 w 8023328"/>
              <a:gd name="connsiteY1796" fmla="*/ 936565 h 2380521"/>
              <a:gd name="connsiteX1797" fmla="*/ 5724122 w 8023328"/>
              <a:gd name="connsiteY1797" fmla="*/ 950422 h 2380521"/>
              <a:gd name="connsiteX1798" fmla="*/ 5710266 w 8023328"/>
              <a:gd name="connsiteY1798" fmla="*/ 936565 h 2380521"/>
              <a:gd name="connsiteX1799" fmla="*/ 5724122 w 8023328"/>
              <a:gd name="connsiteY1799" fmla="*/ 924168 h 2380521"/>
              <a:gd name="connsiteX1800" fmla="*/ 5653291 w 8023328"/>
              <a:gd name="connsiteY1800" fmla="*/ 924168 h 2380521"/>
              <a:gd name="connsiteX1801" fmla="*/ 5665688 w 8023328"/>
              <a:gd name="connsiteY1801" fmla="*/ 936565 h 2380521"/>
              <a:gd name="connsiteX1802" fmla="*/ 5653291 w 8023328"/>
              <a:gd name="connsiteY1802" fmla="*/ 950422 h 2380521"/>
              <a:gd name="connsiteX1803" fmla="*/ 5639435 w 8023328"/>
              <a:gd name="connsiteY1803" fmla="*/ 936565 h 2380521"/>
              <a:gd name="connsiteX1804" fmla="*/ 5653291 w 8023328"/>
              <a:gd name="connsiteY1804" fmla="*/ 924168 h 2380521"/>
              <a:gd name="connsiteX1805" fmla="*/ 5581002 w 8023328"/>
              <a:gd name="connsiteY1805" fmla="*/ 924168 h 2380521"/>
              <a:gd name="connsiteX1806" fmla="*/ 5594858 w 8023328"/>
              <a:gd name="connsiteY1806" fmla="*/ 936565 h 2380521"/>
              <a:gd name="connsiteX1807" fmla="*/ 5581002 w 8023328"/>
              <a:gd name="connsiteY1807" fmla="*/ 950422 h 2380521"/>
              <a:gd name="connsiteX1808" fmla="*/ 5568605 w 8023328"/>
              <a:gd name="connsiteY1808" fmla="*/ 936565 h 2380521"/>
              <a:gd name="connsiteX1809" fmla="*/ 5581002 w 8023328"/>
              <a:gd name="connsiteY1809" fmla="*/ 924168 h 2380521"/>
              <a:gd name="connsiteX1810" fmla="*/ 5510171 w 8023328"/>
              <a:gd name="connsiteY1810" fmla="*/ 924168 h 2380521"/>
              <a:gd name="connsiteX1811" fmla="*/ 5524027 w 8023328"/>
              <a:gd name="connsiteY1811" fmla="*/ 936565 h 2380521"/>
              <a:gd name="connsiteX1812" fmla="*/ 5510171 w 8023328"/>
              <a:gd name="connsiteY1812" fmla="*/ 950422 h 2380521"/>
              <a:gd name="connsiteX1813" fmla="*/ 5497774 w 8023328"/>
              <a:gd name="connsiteY1813" fmla="*/ 936565 h 2380521"/>
              <a:gd name="connsiteX1814" fmla="*/ 5510171 w 8023328"/>
              <a:gd name="connsiteY1814" fmla="*/ 924168 h 2380521"/>
              <a:gd name="connsiteX1815" fmla="*/ 5438937 w 8023328"/>
              <a:gd name="connsiteY1815" fmla="*/ 924168 h 2380521"/>
              <a:gd name="connsiteX1816" fmla="*/ 5453178 w 8023328"/>
              <a:gd name="connsiteY1816" fmla="*/ 936565 h 2380521"/>
              <a:gd name="connsiteX1817" fmla="*/ 5438937 w 8023328"/>
              <a:gd name="connsiteY1817" fmla="*/ 950422 h 2380521"/>
              <a:gd name="connsiteX1818" fmla="*/ 5426945 w 8023328"/>
              <a:gd name="connsiteY1818" fmla="*/ 936565 h 2380521"/>
              <a:gd name="connsiteX1819" fmla="*/ 5438937 w 8023328"/>
              <a:gd name="connsiteY1819" fmla="*/ 924168 h 2380521"/>
              <a:gd name="connsiteX1820" fmla="*/ 5367530 w 8023328"/>
              <a:gd name="connsiteY1820" fmla="*/ 924168 h 2380521"/>
              <a:gd name="connsiteX1821" fmla="*/ 5382318 w 8023328"/>
              <a:gd name="connsiteY1821" fmla="*/ 936565 h 2380521"/>
              <a:gd name="connsiteX1822" fmla="*/ 5367530 w 8023328"/>
              <a:gd name="connsiteY1822" fmla="*/ 950422 h 2380521"/>
              <a:gd name="connsiteX1823" fmla="*/ 5352742 w 8023328"/>
              <a:gd name="connsiteY1823" fmla="*/ 936565 h 2380521"/>
              <a:gd name="connsiteX1824" fmla="*/ 5367530 w 8023328"/>
              <a:gd name="connsiteY1824" fmla="*/ 924168 h 2380521"/>
              <a:gd name="connsiteX1825" fmla="*/ 5296699 w 8023328"/>
              <a:gd name="connsiteY1825" fmla="*/ 924168 h 2380521"/>
              <a:gd name="connsiteX1826" fmla="*/ 5311488 w 8023328"/>
              <a:gd name="connsiteY1826" fmla="*/ 936565 h 2380521"/>
              <a:gd name="connsiteX1827" fmla="*/ 5296699 w 8023328"/>
              <a:gd name="connsiteY1827" fmla="*/ 950422 h 2380521"/>
              <a:gd name="connsiteX1828" fmla="*/ 5281910 w 8023328"/>
              <a:gd name="connsiteY1828" fmla="*/ 936565 h 2380521"/>
              <a:gd name="connsiteX1829" fmla="*/ 5296699 w 8023328"/>
              <a:gd name="connsiteY1829" fmla="*/ 924168 h 2380521"/>
              <a:gd name="connsiteX1830" fmla="*/ 5225869 w 8023328"/>
              <a:gd name="connsiteY1830" fmla="*/ 924168 h 2380521"/>
              <a:gd name="connsiteX1831" fmla="*/ 5240657 w 8023328"/>
              <a:gd name="connsiteY1831" fmla="*/ 936565 h 2380521"/>
              <a:gd name="connsiteX1832" fmla="*/ 5225869 w 8023328"/>
              <a:gd name="connsiteY1832" fmla="*/ 950422 h 2380521"/>
              <a:gd name="connsiteX1833" fmla="*/ 5211081 w 8023328"/>
              <a:gd name="connsiteY1833" fmla="*/ 936565 h 2380521"/>
              <a:gd name="connsiteX1834" fmla="*/ 5225869 w 8023328"/>
              <a:gd name="connsiteY1834" fmla="*/ 924168 h 2380521"/>
              <a:gd name="connsiteX1835" fmla="*/ 5154105 w 8023328"/>
              <a:gd name="connsiteY1835" fmla="*/ 924168 h 2380521"/>
              <a:gd name="connsiteX1836" fmla="*/ 5166502 w 8023328"/>
              <a:gd name="connsiteY1836" fmla="*/ 936565 h 2380521"/>
              <a:gd name="connsiteX1837" fmla="*/ 5154105 w 8023328"/>
              <a:gd name="connsiteY1837" fmla="*/ 950422 h 2380521"/>
              <a:gd name="connsiteX1838" fmla="*/ 5140249 w 8023328"/>
              <a:gd name="connsiteY1838" fmla="*/ 936565 h 2380521"/>
              <a:gd name="connsiteX1839" fmla="*/ 5154105 w 8023328"/>
              <a:gd name="connsiteY1839" fmla="*/ 924168 h 2380521"/>
              <a:gd name="connsiteX1840" fmla="*/ 5083276 w 8023328"/>
              <a:gd name="connsiteY1840" fmla="*/ 924168 h 2380521"/>
              <a:gd name="connsiteX1841" fmla="*/ 5095673 w 8023328"/>
              <a:gd name="connsiteY1841" fmla="*/ 936565 h 2380521"/>
              <a:gd name="connsiteX1842" fmla="*/ 5083276 w 8023328"/>
              <a:gd name="connsiteY1842" fmla="*/ 950422 h 2380521"/>
              <a:gd name="connsiteX1843" fmla="*/ 5069420 w 8023328"/>
              <a:gd name="connsiteY1843" fmla="*/ 936565 h 2380521"/>
              <a:gd name="connsiteX1844" fmla="*/ 5083276 w 8023328"/>
              <a:gd name="connsiteY1844" fmla="*/ 924168 h 2380521"/>
              <a:gd name="connsiteX1845" fmla="*/ 5012445 w 8023328"/>
              <a:gd name="connsiteY1845" fmla="*/ 924168 h 2380521"/>
              <a:gd name="connsiteX1846" fmla="*/ 5024842 w 8023328"/>
              <a:gd name="connsiteY1846" fmla="*/ 936565 h 2380521"/>
              <a:gd name="connsiteX1847" fmla="*/ 5012445 w 8023328"/>
              <a:gd name="connsiteY1847" fmla="*/ 950422 h 2380521"/>
              <a:gd name="connsiteX1848" fmla="*/ 4998589 w 8023328"/>
              <a:gd name="connsiteY1848" fmla="*/ 938024 h 2380521"/>
              <a:gd name="connsiteX1849" fmla="*/ 5012445 w 8023328"/>
              <a:gd name="connsiteY1849" fmla="*/ 924168 h 2380521"/>
              <a:gd name="connsiteX1850" fmla="*/ 4940157 w 8023328"/>
              <a:gd name="connsiteY1850" fmla="*/ 924168 h 2380521"/>
              <a:gd name="connsiteX1851" fmla="*/ 4954013 w 8023328"/>
              <a:gd name="connsiteY1851" fmla="*/ 938024 h 2380521"/>
              <a:gd name="connsiteX1852" fmla="*/ 4940157 w 8023328"/>
              <a:gd name="connsiteY1852" fmla="*/ 950422 h 2380521"/>
              <a:gd name="connsiteX1853" fmla="*/ 4927760 w 8023328"/>
              <a:gd name="connsiteY1853" fmla="*/ 938024 h 2380521"/>
              <a:gd name="connsiteX1854" fmla="*/ 4940157 w 8023328"/>
              <a:gd name="connsiteY1854" fmla="*/ 924168 h 2380521"/>
              <a:gd name="connsiteX1855" fmla="*/ 4865953 w 8023328"/>
              <a:gd name="connsiteY1855" fmla="*/ 924168 h 2380521"/>
              <a:gd name="connsiteX1856" fmla="*/ 4879809 w 8023328"/>
              <a:gd name="connsiteY1856" fmla="*/ 938024 h 2380521"/>
              <a:gd name="connsiteX1857" fmla="*/ 4865953 w 8023328"/>
              <a:gd name="connsiteY1857" fmla="*/ 950422 h 2380521"/>
              <a:gd name="connsiteX1858" fmla="*/ 4853556 w 8023328"/>
              <a:gd name="connsiteY1858" fmla="*/ 938024 h 2380521"/>
              <a:gd name="connsiteX1859" fmla="*/ 4865953 w 8023328"/>
              <a:gd name="connsiteY1859" fmla="*/ 924168 h 2380521"/>
              <a:gd name="connsiteX1860" fmla="*/ 4797514 w 8023328"/>
              <a:gd name="connsiteY1860" fmla="*/ 924168 h 2380521"/>
              <a:gd name="connsiteX1861" fmla="*/ 4812303 w 8023328"/>
              <a:gd name="connsiteY1861" fmla="*/ 938024 h 2380521"/>
              <a:gd name="connsiteX1862" fmla="*/ 4797514 w 8023328"/>
              <a:gd name="connsiteY1862" fmla="*/ 950422 h 2380521"/>
              <a:gd name="connsiteX1863" fmla="*/ 4782725 w 8023328"/>
              <a:gd name="connsiteY1863" fmla="*/ 938024 h 2380521"/>
              <a:gd name="connsiteX1864" fmla="*/ 4797514 w 8023328"/>
              <a:gd name="connsiteY1864" fmla="*/ 924168 h 2380521"/>
              <a:gd name="connsiteX1865" fmla="*/ 4726684 w 8023328"/>
              <a:gd name="connsiteY1865" fmla="*/ 924168 h 2380521"/>
              <a:gd name="connsiteX1866" fmla="*/ 4741472 w 8023328"/>
              <a:gd name="connsiteY1866" fmla="*/ 938024 h 2380521"/>
              <a:gd name="connsiteX1867" fmla="*/ 4726684 w 8023328"/>
              <a:gd name="connsiteY1867" fmla="*/ 950422 h 2380521"/>
              <a:gd name="connsiteX1868" fmla="*/ 4711896 w 8023328"/>
              <a:gd name="connsiteY1868" fmla="*/ 938024 h 2380521"/>
              <a:gd name="connsiteX1869" fmla="*/ 4726684 w 8023328"/>
              <a:gd name="connsiteY1869" fmla="*/ 924168 h 2380521"/>
              <a:gd name="connsiteX1870" fmla="*/ 4655853 w 8023328"/>
              <a:gd name="connsiteY1870" fmla="*/ 924168 h 2380521"/>
              <a:gd name="connsiteX1871" fmla="*/ 4670642 w 8023328"/>
              <a:gd name="connsiteY1871" fmla="*/ 938024 h 2380521"/>
              <a:gd name="connsiteX1872" fmla="*/ 4655853 w 8023328"/>
              <a:gd name="connsiteY1872" fmla="*/ 950422 h 2380521"/>
              <a:gd name="connsiteX1873" fmla="*/ 4641064 w 8023328"/>
              <a:gd name="connsiteY1873" fmla="*/ 938024 h 2380521"/>
              <a:gd name="connsiteX1874" fmla="*/ 4655853 w 8023328"/>
              <a:gd name="connsiteY1874" fmla="*/ 924168 h 2380521"/>
              <a:gd name="connsiteX1875" fmla="*/ 4584091 w 8023328"/>
              <a:gd name="connsiteY1875" fmla="*/ 924168 h 2380521"/>
              <a:gd name="connsiteX1876" fmla="*/ 4596488 w 8023328"/>
              <a:gd name="connsiteY1876" fmla="*/ 938024 h 2380521"/>
              <a:gd name="connsiteX1877" fmla="*/ 4584091 w 8023328"/>
              <a:gd name="connsiteY1877" fmla="*/ 950422 h 2380521"/>
              <a:gd name="connsiteX1878" fmla="*/ 4570235 w 8023328"/>
              <a:gd name="connsiteY1878" fmla="*/ 938024 h 2380521"/>
              <a:gd name="connsiteX1879" fmla="*/ 4584091 w 8023328"/>
              <a:gd name="connsiteY1879" fmla="*/ 924168 h 2380521"/>
              <a:gd name="connsiteX1880" fmla="*/ 4513260 w 8023328"/>
              <a:gd name="connsiteY1880" fmla="*/ 924168 h 2380521"/>
              <a:gd name="connsiteX1881" fmla="*/ 4525657 w 8023328"/>
              <a:gd name="connsiteY1881" fmla="*/ 938024 h 2380521"/>
              <a:gd name="connsiteX1882" fmla="*/ 4513260 w 8023328"/>
              <a:gd name="connsiteY1882" fmla="*/ 950422 h 2380521"/>
              <a:gd name="connsiteX1883" fmla="*/ 4499404 w 8023328"/>
              <a:gd name="connsiteY1883" fmla="*/ 938024 h 2380521"/>
              <a:gd name="connsiteX1884" fmla="*/ 4513260 w 8023328"/>
              <a:gd name="connsiteY1884" fmla="*/ 924168 h 2380521"/>
              <a:gd name="connsiteX1885" fmla="*/ 4439056 w 8023328"/>
              <a:gd name="connsiteY1885" fmla="*/ 924168 h 2380521"/>
              <a:gd name="connsiteX1886" fmla="*/ 4451453 w 8023328"/>
              <a:gd name="connsiteY1886" fmla="*/ 938024 h 2380521"/>
              <a:gd name="connsiteX1887" fmla="*/ 4439056 w 8023328"/>
              <a:gd name="connsiteY1887" fmla="*/ 950422 h 2380521"/>
              <a:gd name="connsiteX1888" fmla="*/ 4425200 w 8023328"/>
              <a:gd name="connsiteY1888" fmla="*/ 938024 h 2380521"/>
              <a:gd name="connsiteX1889" fmla="*/ 4439056 w 8023328"/>
              <a:gd name="connsiteY1889" fmla="*/ 924168 h 2380521"/>
              <a:gd name="connsiteX1890" fmla="*/ 4366768 w 8023328"/>
              <a:gd name="connsiteY1890" fmla="*/ 924168 h 2380521"/>
              <a:gd name="connsiteX1891" fmla="*/ 4380624 w 8023328"/>
              <a:gd name="connsiteY1891" fmla="*/ 938024 h 2380521"/>
              <a:gd name="connsiteX1892" fmla="*/ 4366768 w 8023328"/>
              <a:gd name="connsiteY1892" fmla="*/ 950422 h 2380521"/>
              <a:gd name="connsiteX1893" fmla="*/ 4354371 w 8023328"/>
              <a:gd name="connsiteY1893" fmla="*/ 938024 h 2380521"/>
              <a:gd name="connsiteX1894" fmla="*/ 4366768 w 8023328"/>
              <a:gd name="connsiteY1894" fmla="*/ 924168 h 2380521"/>
              <a:gd name="connsiteX1895" fmla="*/ 4295937 w 8023328"/>
              <a:gd name="connsiteY1895" fmla="*/ 924168 h 2380521"/>
              <a:gd name="connsiteX1896" fmla="*/ 4309793 w 8023328"/>
              <a:gd name="connsiteY1896" fmla="*/ 938024 h 2380521"/>
              <a:gd name="connsiteX1897" fmla="*/ 4295937 w 8023328"/>
              <a:gd name="connsiteY1897" fmla="*/ 950422 h 2380521"/>
              <a:gd name="connsiteX1898" fmla="*/ 4283540 w 8023328"/>
              <a:gd name="connsiteY1898" fmla="*/ 938024 h 2380521"/>
              <a:gd name="connsiteX1899" fmla="*/ 4295937 w 8023328"/>
              <a:gd name="connsiteY1899" fmla="*/ 924168 h 2380521"/>
              <a:gd name="connsiteX1900" fmla="*/ 4225107 w 8023328"/>
              <a:gd name="connsiteY1900" fmla="*/ 924168 h 2380521"/>
              <a:gd name="connsiteX1901" fmla="*/ 4238963 w 8023328"/>
              <a:gd name="connsiteY1901" fmla="*/ 938024 h 2380521"/>
              <a:gd name="connsiteX1902" fmla="*/ 4225107 w 8023328"/>
              <a:gd name="connsiteY1902" fmla="*/ 950422 h 2380521"/>
              <a:gd name="connsiteX1903" fmla="*/ 4212710 w 8023328"/>
              <a:gd name="connsiteY1903" fmla="*/ 938024 h 2380521"/>
              <a:gd name="connsiteX1904" fmla="*/ 4225107 w 8023328"/>
              <a:gd name="connsiteY1904" fmla="*/ 924168 h 2380521"/>
              <a:gd name="connsiteX1905" fmla="*/ 4153295 w 8023328"/>
              <a:gd name="connsiteY1905" fmla="*/ 924168 h 2380521"/>
              <a:gd name="connsiteX1906" fmla="*/ 4168083 w 8023328"/>
              <a:gd name="connsiteY1906" fmla="*/ 938024 h 2380521"/>
              <a:gd name="connsiteX1907" fmla="*/ 4153295 w 8023328"/>
              <a:gd name="connsiteY1907" fmla="*/ 950422 h 2380521"/>
              <a:gd name="connsiteX1908" fmla="*/ 4138507 w 8023328"/>
              <a:gd name="connsiteY1908" fmla="*/ 938024 h 2380521"/>
              <a:gd name="connsiteX1909" fmla="*/ 4153295 w 8023328"/>
              <a:gd name="connsiteY1909" fmla="*/ 924168 h 2380521"/>
              <a:gd name="connsiteX1910" fmla="*/ 4082465 w 8023328"/>
              <a:gd name="connsiteY1910" fmla="*/ 924168 h 2380521"/>
              <a:gd name="connsiteX1911" fmla="*/ 4097254 w 8023328"/>
              <a:gd name="connsiteY1911" fmla="*/ 938024 h 2380521"/>
              <a:gd name="connsiteX1912" fmla="*/ 4082465 w 8023328"/>
              <a:gd name="connsiteY1912" fmla="*/ 950422 h 2380521"/>
              <a:gd name="connsiteX1913" fmla="*/ 4067676 w 8023328"/>
              <a:gd name="connsiteY1913" fmla="*/ 938024 h 2380521"/>
              <a:gd name="connsiteX1914" fmla="*/ 4082465 w 8023328"/>
              <a:gd name="connsiteY1914" fmla="*/ 924168 h 2380521"/>
              <a:gd name="connsiteX1915" fmla="*/ 4011635 w 8023328"/>
              <a:gd name="connsiteY1915" fmla="*/ 924168 h 2380521"/>
              <a:gd name="connsiteX1916" fmla="*/ 4026423 w 8023328"/>
              <a:gd name="connsiteY1916" fmla="*/ 938024 h 2380521"/>
              <a:gd name="connsiteX1917" fmla="*/ 4011635 w 8023328"/>
              <a:gd name="connsiteY1917" fmla="*/ 950422 h 2380521"/>
              <a:gd name="connsiteX1918" fmla="*/ 3996847 w 8023328"/>
              <a:gd name="connsiteY1918" fmla="*/ 938024 h 2380521"/>
              <a:gd name="connsiteX1919" fmla="*/ 4011635 w 8023328"/>
              <a:gd name="connsiteY1919" fmla="*/ 924168 h 2380521"/>
              <a:gd name="connsiteX1920" fmla="*/ 3939871 w 8023328"/>
              <a:gd name="connsiteY1920" fmla="*/ 924168 h 2380521"/>
              <a:gd name="connsiteX1921" fmla="*/ 3952268 w 8023328"/>
              <a:gd name="connsiteY1921" fmla="*/ 938024 h 2380521"/>
              <a:gd name="connsiteX1922" fmla="*/ 3939871 w 8023328"/>
              <a:gd name="connsiteY1922" fmla="*/ 950422 h 2380521"/>
              <a:gd name="connsiteX1923" fmla="*/ 3926015 w 8023328"/>
              <a:gd name="connsiteY1923" fmla="*/ 938024 h 2380521"/>
              <a:gd name="connsiteX1924" fmla="*/ 3939871 w 8023328"/>
              <a:gd name="connsiteY1924" fmla="*/ 924168 h 2380521"/>
              <a:gd name="connsiteX1925" fmla="*/ 3869042 w 8023328"/>
              <a:gd name="connsiteY1925" fmla="*/ 924168 h 2380521"/>
              <a:gd name="connsiteX1926" fmla="*/ 3881439 w 8023328"/>
              <a:gd name="connsiteY1926" fmla="*/ 938024 h 2380521"/>
              <a:gd name="connsiteX1927" fmla="*/ 3869042 w 8023328"/>
              <a:gd name="connsiteY1927" fmla="*/ 950422 h 2380521"/>
              <a:gd name="connsiteX1928" fmla="*/ 3855186 w 8023328"/>
              <a:gd name="connsiteY1928" fmla="*/ 938024 h 2380521"/>
              <a:gd name="connsiteX1929" fmla="*/ 3869042 w 8023328"/>
              <a:gd name="connsiteY1929" fmla="*/ 924168 h 2380521"/>
              <a:gd name="connsiteX1930" fmla="*/ 3798211 w 8023328"/>
              <a:gd name="connsiteY1930" fmla="*/ 924168 h 2380521"/>
              <a:gd name="connsiteX1931" fmla="*/ 3810608 w 8023328"/>
              <a:gd name="connsiteY1931" fmla="*/ 938024 h 2380521"/>
              <a:gd name="connsiteX1932" fmla="*/ 3798211 w 8023328"/>
              <a:gd name="connsiteY1932" fmla="*/ 950422 h 2380521"/>
              <a:gd name="connsiteX1933" fmla="*/ 3784355 w 8023328"/>
              <a:gd name="connsiteY1933" fmla="*/ 938024 h 2380521"/>
              <a:gd name="connsiteX1934" fmla="*/ 3798211 w 8023328"/>
              <a:gd name="connsiteY1934" fmla="*/ 924168 h 2380521"/>
              <a:gd name="connsiteX1935" fmla="*/ 3725922 w 8023328"/>
              <a:gd name="connsiteY1935" fmla="*/ 924168 h 2380521"/>
              <a:gd name="connsiteX1936" fmla="*/ 3739778 w 8023328"/>
              <a:gd name="connsiteY1936" fmla="*/ 938024 h 2380521"/>
              <a:gd name="connsiteX1937" fmla="*/ 3725922 w 8023328"/>
              <a:gd name="connsiteY1937" fmla="*/ 950422 h 2380521"/>
              <a:gd name="connsiteX1938" fmla="*/ 3713525 w 8023328"/>
              <a:gd name="connsiteY1938" fmla="*/ 938024 h 2380521"/>
              <a:gd name="connsiteX1939" fmla="*/ 3725922 w 8023328"/>
              <a:gd name="connsiteY1939" fmla="*/ 924168 h 2380521"/>
              <a:gd name="connsiteX1940" fmla="*/ 3655091 w 8023328"/>
              <a:gd name="connsiteY1940" fmla="*/ 924168 h 2380521"/>
              <a:gd name="connsiteX1941" fmla="*/ 3668947 w 8023328"/>
              <a:gd name="connsiteY1941" fmla="*/ 938024 h 2380521"/>
              <a:gd name="connsiteX1942" fmla="*/ 3655091 w 8023328"/>
              <a:gd name="connsiteY1942" fmla="*/ 950422 h 2380521"/>
              <a:gd name="connsiteX1943" fmla="*/ 3642694 w 8023328"/>
              <a:gd name="connsiteY1943" fmla="*/ 938024 h 2380521"/>
              <a:gd name="connsiteX1944" fmla="*/ 3655091 w 8023328"/>
              <a:gd name="connsiteY1944" fmla="*/ 924168 h 2380521"/>
              <a:gd name="connsiteX1945" fmla="*/ 3583280 w 8023328"/>
              <a:gd name="connsiteY1945" fmla="*/ 924168 h 2380521"/>
              <a:gd name="connsiteX1946" fmla="*/ 3598069 w 8023328"/>
              <a:gd name="connsiteY1946" fmla="*/ 938024 h 2380521"/>
              <a:gd name="connsiteX1947" fmla="*/ 3583280 w 8023328"/>
              <a:gd name="connsiteY1947" fmla="*/ 950422 h 2380521"/>
              <a:gd name="connsiteX1948" fmla="*/ 3568491 w 8023328"/>
              <a:gd name="connsiteY1948" fmla="*/ 938024 h 2380521"/>
              <a:gd name="connsiteX1949" fmla="*/ 3583280 w 8023328"/>
              <a:gd name="connsiteY1949" fmla="*/ 924168 h 2380521"/>
              <a:gd name="connsiteX1950" fmla="*/ 941441 w 8023328"/>
              <a:gd name="connsiteY1950" fmla="*/ 856710 h 2380521"/>
              <a:gd name="connsiteX1951" fmla="*/ 953839 w 8023328"/>
              <a:gd name="connsiteY1951" fmla="*/ 869107 h 2380521"/>
              <a:gd name="connsiteX1952" fmla="*/ 941441 w 8023328"/>
              <a:gd name="connsiteY1952" fmla="*/ 882964 h 2380521"/>
              <a:gd name="connsiteX1953" fmla="*/ 927585 w 8023328"/>
              <a:gd name="connsiteY1953" fmla="*/ 869107 h 2380521"/>
              <a:gd name="connsiteX1954" fmla="*/ 941441 w 8023328"/>
              <a:gd name="connsiteY1954" fmla="*/ 856710 h 2380521"/>
              <a:gd name="connsiteX1955" fmla="*/ 870610 w 8023328"/>
              <a:gd name="connsiteY1955" fmla="*/ 856710 h 2380521"/>
              <a:gd name="connsiteX1956" fmla="*/ 883008 w 8023328"/>
              <a:gd name="connsiteY1956" fmla="*/ 869107 h 2380521"/>
              <a:gd name="connsiteX1957" fmla="*/ 870610 w 8023328"/>
              <a:gd name="connsiteY1957" fmla="*/ 882964 h 2380521"/>
              <a:gd name="connsiteX1958" fmla="*/ 856754 w 8023328"/>
              <a:gd name="connsiteY1958" fmla="*/ 869107 h 2380521"/>
              <a:gd name="connsiteX1959" fmla="*/ 870610 w 8023328"/>
              <a:gd name="connsiteY1959" fmla="*/ 856710 h 2380521"/>
              <a:gd name="connsiteX1960" fmla="*/ 799780 w 8023328"/>
              <a:gd name="connsiteY1960" fmla="*/ 856710 h 2380521"/>
              <a:gd name="connsiteX1961" fmla="*/ 812178 w 8023328"/>
              <a:gd name="connsiteY1961" fmla="*/ 869107 h 2380521"/>
              <a:gd name="connsiteX1962" fmla="*/ 799780 w 8023328"/>
              <a:gd name="connsiteY1962" fmla="*/ 882964 h 2380521"/>
              <a:gd name="connsiteX1963" fmla="*/ 785924 w 8023328"/>
              <a:gd name="connsiteY1963" fmla="*/ 869107 h 2380521"/>
              <a:gd name="connsiteX1964" fmla="*/ 799780 w 8023328"/>
              <a:gd name="connsiteY1964" fmla="*/ 856710 h 2380521"/>
              <a:gd name="connsiteX1965" fmla="*/ 724119 w 8023328"/>
              <a:gd name="connsiteY1965" fmla="*/ 856710 h 2380521"/>
              <a:gd name="connsiteX1966" fmla="*/ 737976 w 8023328"/>
              <a:gd name="connsiteY1966" fmla="*/ 869107 h 2380521"/>
              <a:gd name="connsiteX1967" fmla="*/ 724119 w 8023328"/>
              <a:gd name="connsiteY1967" fmla="*/ 882964 h 2380521"/>
              <a:gd name="connsiteX1968" fmla="*/ 711721 w 8023328"/>
              <a:gd name="connsiteY1968" fmla="*/ 869107 h 2380521"/>
              <a:gd name="connsiteX1969" fmla="*/ 724119 w 8023328"/>
              <a:gd name="connsiteY1969" fmla="*/ 856710 h 2380521"/>
              <a:gd name="connsiteX1970" fmla="*/ 653288 w 8023328"/>
              <a:gd name="connsiteY1970" fmla="*/ 856710 h 2380521"/>
              <a:gd name="connsiteX1971" fmla="*/ 667144 w 8023328"/>
              <a:gd name="connsiteY1971" fmla="*/ 869107 h 2380521"/>
              <a:gd name="connsiteX1972" fmla="*/ 653288 w 8023328"/>
              <a:gd name="connsiteY1972" fmla="*/ 882964 h 2380521"/>
              <a:gd name="connsiteX1973" fmla="*/ 640891 w 8023328"/>
              <a:gd name="connsiteY1973" fmla="*/ 869107 h 2380521"/>
              <a:gd name="connsiteX1974" fmla="*/ 653288 w 8023328"/>
              <a:gd name="connsiteY1974" fmla="*/ 856710 h 2380521"/>
              <a:gd name="connsiteX1975" fmla="*/ 584851 w 8023328"/>
              <a:gd name="connsiteY1975" fmla="*/ 856710 h 2380521"/>
              <a:gd name="connsiteX1976" fmla="*/ 599638 w 8023328"/>
              <a:gd name="connsiteY1976" fmla="*/ 869107 h 2380521"/>
              <a:gd name="connsiteX1977" fmla="*/ 584851 w 8023328"/>
              <a:gd name="connsiteY1977" fmla="*/ 882964 h 2380521"/>
              <a:gd name="connsiteX1978" fmla="*/ 570061 w 8023328"/>
              <a:gd name="connsiteY1978" fmla="*/ 869107 h 2380521"/>
              <a:gd name="connsiteX1979" fmla="*/ 584851 w 8023328"/>
              <a:gd name="connsiteY1979" fmla="*/ 856710 h 2380521"/>
              <a:gd name="connsiteX1980" fmla="*/ 513649 w 8023328"/>
              <a:gd name="connsiteY1980" fmla="*/ 856710 h 2380521"/>
              <a:gd name="connsiteX1981" fmla="*/ 528826 w 8023328"/>
              <a:gd name="connsiteY1981" fmla="*/ 869107 h 2380521"/>
              <a:gd name="connsiteX1982" fmla="*/ 513649 w 8023328"/>
              <a:gd name="connsiteY1982" fmla="*/ 882964 h 2380521"/>
              <a:gd name="connsiteX1983" fmla="*/ 499230 w 8023328"/>
              <a:gd name="connsiteY1983" fmla="*/ 869107 h 2380521"/>
              <a:gd name="connsiteX1984" fmla="*/ 513649 w 8023328"/>
              <a:gd name="connsiteY1984" fmla="*/ 856710 h 2380521"/>
              <a:gd name="connsiteX1985" fmla="*/ 439816 w 8023328"/>
              <a:gd name="connsiteY1985" fmla="*/ 856710 h 2380521"/>
              <a:gd name="connsiteX1986" fmla="*/ 454606 w 8023328"/>
              <a:gd name="connsiteY1986" fmla="*/ 869107 h 2380521"/>
              <a:gd name="connsiteX1987" fmla="*/ 439816 w 8023328"/>
              <a:gd name="connsiteY1987" fmla="*/ 882964 h 2380521"/>
              <a:gd name="connsiteX1988" fmla="*/ 425028 w 8023328"/>
              <a:gd name="connsiteY1988" fmla="*/ 869107 h 2380521"/>
              <a:gd name="connsiteX1989" fmla="*/ 439816 w 8023328"/>
              <a:gd name="connsiteY1989" fmla="*/ 856710 h 2380521"/>
              <a:gd name="connsiteX1990" fmla="*/ 368053 w 8023328"/>
              <a:gd name="connsiteY1990" fmla="*/ 856710 h 2380521"/>
              <a:gd name="connsiteX1991" fmla="*/ 380451 w 8023328"/>
              <a:gd name="connsiteY1991" fmla="*/ 869107 h 2380521"/>
              <a:gd name="connsiteX1992" fmla="*/ 368053 w 8023328"/>
              <a:gd name="connsiteY1992" fmla="*/ 882964 h 2380521"/>
              <a:gd name="connsiteX1993" fmla="*/ 354198 w 8023328"/>
              <a:gd name="connsiteY1993" fmla="*/ 869107 h 2380521"/>
              <a:gd name="connsiteX1994" fmla="*/ 368053 w 8023328"/>
              <a:gd name="connsiteY1994" fmla="*/ 856710 h 2380521"/>
              <a:gd name="connsiteX1995" fmla="*/ 297222 w 8023328"/>
              <a:gd name="connsiteY1995" fmla="*/ 856710 h 2380521"/>
              <a:gd name="connsiteX1996" fmla="*/ 309618 w 8023328"/>
              <a:gd name="connsiteY1996" fmla="*/ 869107 h 2380521"/>
              <a:gd name="connsiteX1997" fmla="*/ 297222 w 8023328"/>
              <a:gd name="connsiteY1997" fmla="*/ 882964 h 2380521"/>
              <a:gd name="connsiteX1998" fmla="*/ 283366 w 8023328"/>
              <a:gd name="connsiteY1998" fmla="*/ 869107 h 2380521"/>
              <a:gd name="connsiteX1999" fmla="*/ 297222 w 8023328"/>
              <a:gd name="connsiteY1999" fmla="*/ 856710 h 2380521"/>
              <a:gd name="connsiteX2000" fmla="*/ 226393 w 8023328"/>
              <a:gd name="connsiteY2000" fmla="*/ 856710 h 2380521"/>
              <a:gd name="connsiteX2001" fmla="*/ 238791 w 8023328"/>
              <a:gd name="connsiteY2001" fmla="*/ 869107 h 2380521"/>
              <a:gd name="connsiteX2002" fmla="*/ 226393 w 8023328"/>
              <a:gd name="connsiteY2002" fmla="*/ 882964 h 2380521"/>
              <a:gd name="connsiteX2003" fmla="*/ 212537 w 8023328"/>
              <a:gd name="connsiteY2003" fmla="*/ 869107 h 2380521"/>
              <a:gd name="connsiteX2004" fmla="*/ 226393 w 8023328"/>
              <a:gd name="connsiteY2004" fmla="*/ 856710 h 2380521"/>
              <a:gd name="connsiteX2005" fmla="*/ 154097 w 8023328"/>
              <a:gd name="connsiteY2005" fmla="*/ 856710 h 2380521"/>
              <a:gd name="connsiteX2006" fmla="*/ 167953 w 8023328"/>
              <a:gd name="connsiteY2006" fmla="*/ 869107 h 2380521"/>
              <a:gd name="connsiteX2007" fmla="*/ 154097 w 8023328"/>
              <a:gd name="connsiteY2007" fmla="*/ 882964 h 2380521"/>
              <a:gd name="connsiteX2008" fmla="*/ 141699 w 8023328"/>
              <a:gd name="connsiteY2008" fmla="*/ 869107 h 2380521"/>
              <a:gd name="connsiteX2009" fmla="*/ 154097 w 8023328"/>
              <a:gd name="connsiteY2009" fmla="*/ 856710 h 2380521"/>
              <a:gd name="connsiteX2010" fmla="*/ 83267 w 8023328"/>
              <a:gd name="connsiteY2010" fmla="*/ 856710 h 2380521"/>
              <a:gd name="connsiteX2011" fmla="*/ 97123 w 8023328"/>
              <a:gd name="connsiteY2011" fmla="*/ 869107 h 2380521"/>
              <a:gd name="connsiteX2012" fmla="*/ 83267 w 8023328"/>
              <a:gd name="connsiteY2012" fmla="*/ 882964 h 2380521"/>
              <a:gd name="connsiteX2013" fmla="*/ 70870 w 8023328"/>
              <a:gd name="connsiteY2013" fmla="*/ 869107 h 2380521"/>
              <a:gd name="connsiteX2014" fmla="*/ 83267 w 8023328"/>
              <a:gd name="connsiteY2014" fmla="*/ 856710 h 2380521"/>
              <a:gd name="connsiteX2015" fmla="*/ 12032 w 8023328"/>
              <a:gd name="connsiteY2015" fmla="*/ 856710 h 2380521"/>
              <a:gd name="connsiteX2016" fmla="*/ 26273 w 8023328"/>
              <a:gd name="connsiteY2016" fmla="*/ 869107 h 2380521"/>
              <a:gd name="connsiteX2017" fmla="*/ 12032 w 8023328"/>
              <a:gd name="connsiteY2017" fmla="*/ 882964 h 2380521"/>
              <a:gd name="connsiteX2018" fmla="*/ 39 w 8023328"/>
              <a:gd name="connsiteY2018" fmla="*/ 869107 h 2380521"/>
              <a:gd name="connsiteX2019" fmla="*/ 12032 w 8023328"/>
              <a:gd name="connsiteY2019" fmla="*/ 856710 h 2380521"/>
              <a:gd name="connsiteX2020" fmla="*/ 6368340 w 8023328"/>
              <a:gd name="connsiteY2020" fmla="*/ 853339 h 2380521"/>
              <a:gd name="connsiteX2021" fmla="*/ 6380737 w 8023328"/>
              <a:gd name="connsiteY2021" fmla="*/ 867757 h 2380521"/>
              <a:gd name="connsiteX2022" fmla="*/ 6368340 w 8023328"/>
              <a:gd name="connsiteY2022" fmla="*/ 882935 h 2380521"/>
              <a:gd name="connsiteX2023" fmla="*/ 6354484 w 8023328"/>
              <a:gd name="connsiteY2023" fmla="*/ 867757 h 2380521"/>
              <a:gd name="connsiteX2024" fmla="*/ 6368340 w 8023328"/>
              <a:gd name="connsiteY2024" fmla="*/ 853339 h 2380521"/>
              <a:gd name="connsiteX2025" fmla="*/ 6297511 w 8023328"/>
              <a:gd name="connsiteY2025" fmla="*/ 853339 h 2380521"/>
              <a:gd name="connsiteX2026" fmla="*/ 6309908 w 8023328"/>
              <a:gd name="connsiteY2026" fmla="*/ 867757 h 2380521"/>
              <a:gd name="connsiteX2027" fmla="*/ 6297511 w 8023328"/>
              <a:gd name="connsiteY2027" fmla="*/ 882935 h 2380521"/>
              <a:gd name="connsiteX2028" fmla="*/ 6283655 w 8023328"/>
              <a:gd name="connsiteY2028" fmla="*/ 867757 h 2380521"/>
              <a:gd name="connsiteX2029" fmla="*/ 6297511 w 8023328"/>
              <a:gd name="connsiteY2029" fmla="*/ 853339 h 2380521"/>
              <a:gd name="connsiteX2030" fmla="*/ 6226679 w 8023328"/>
              <a:gd name="connsiteY2030" fmla="*/ 853339 h 2380521"/>
              <a:gd name="connsiteX2031" fmla="*/ 6239076 w 8023328"/>
              <a:gd name="connsiteY2031" fmla="*/ 867757 h 2380521"/>
              <a:gd name="connsiteX2032" fmla="*/ 6226679 w 8023328"/>
              <a:gd name="connsiteY2032" fmla="*/ 882935 h 2380521"/>
              <a:gd name="connsiteX2033" fmla="*/ 6212823 w 8023328"/>
              <a:gd name="connsiteY2033" fmla="*/ 867757 h 2380521"/>
              <a:gd name="connsiteX2034" fmla="*/ 6226679 w 8023328"/>
              <a:gd name="connsiteY2034" fmla="*/ 853339 h 2380521"/>
              <a:gd name="connsiteX2035" fmla="*/ 6154391 w 8023328"/>
              <a:gd name="connsiteY2035" fmla="*/ 853339 h 2380521"/>
              <a:gd name="connsiteX2036" fmla="*/ 6168247 w 8023328"/>
              <a:gd name="connsiteY2036" fmla="*/ 865007 h 2380521"/>
              <a:gd name="connsiteX2037" fmla="*/ 6154391 w 8023328"/>
              <a:gd name="connsiteY2037" fmla="*/ 879593 h 2380521"/>
              <a:gd name="connsiteX2038" fmla="*/ 6141994 w 8023328"/>
              <a:gd name="connsiteY2038" fmla="*/ 865007 h 2380521"/>
              <a:gd name="connsiteX2039" fmla="*/ 6154391 w 8023328"/>
              <a:gd name="connsiteY2039" fmla="*/ 853339 h 2380521"/>
              <a:gd name="connsiteX2040" fmla="*/ 6083559 w 8023328"/>
              <a:gd name="connsiteY2040" fmla="*/ 853339 h 2380521"/>
              <a:gd name="connsiteX2041" fmla="*/ 6097415 w 8023328"/>
              <a:gd name="connsiteY2041" fmla="*/ 865007 h 2380521"/>
              <a:gd name="connsiteX2042" fmla="*/ 6083559 w 8023328"/>
              <a:gd name="connsiteY2042" fmla="*/ 879593 h 2380521"/>
              <a:gd name="connsiteX2043" fmla="*/ 6071162 w 8023328"/>
              <a:gd name="connsiteY2043" fmla="*/ 865007 h 2380521"/>
              <a:gd name="connsiteX2044" fmla="*/ 6083559 w 8023328"/>
              <a:gd name="connsiteY2044" fmla="*/ 853339 h 2380521"/>
              <a:gd name="connsiteX2045" fmla="*/ 6011748 w 8023328"/>
              <a:gd name="connsiteY2045" fmla="*/ 853339 h 2380521"/>
              <a:gd name="connsiteX2046" fmla="*/ 6026537 w 8023328"/>
              <a:gd name="connsiteY2046" fmla="*/ 865007 h 2380521"/>
              <a:gd name="connsiteX2047" fmla="*/ 6011748 w 8023328"/>
              <a:gd name="connsiteY2047" fmla="*/ 879593 h 2380521"/>
              <a:gd name="connsiteX2048" fmla="*/ 5996959 w 8023328"/>
              <a:gd name="connsiteY2048" fmla="*/ 865007 h 2380521"/>
              <a:gd name="connsiteX2049" fmla="*/ 6011748 w 8023328"/>
              <a:gd name="connsiteY2049" fmla="*/ 853339 h 2380521"/>
              <a:gd name="connsiteX2050" fmla="*/ 5940548 w 8023328"/>
              <a:gd name="connsiteY2050" fmla="*/ 853339 h 2380521"/>
              <a:gd name="connsiteX2051" fmla="*/ 5955726 w 8023328"/>
              <a:gd name="connsiteY2051" fmla="*/ 865007 h 2380521"/>
              <a:gd name="connsiteX2052" fmla="*/ 5940548 w 8023328"/>
              <a:gd name="connsiteY2052" fmla="*/ 879593 h 2380521"/>
              <a:gd name="connsiteX2053" fmla="*/ 5926130 w 8023328"/>
              <a:gd name="connsiteY2053" fmla="*/ 865007 h 2380521"/>
              <a:gd name="connsiteX2054" fmla="*/ 5940548 w 8023328"/>
              <a:gd name="connsiteY2054" fmla="*/ 853339 h 2380521"/>
              <a:gd name="connsiteX2055" fmla="*/ 5870088 w 8023328"/>
              <a:gd name="connsiteY2055" fmla="*/ 853339 h 2380521"/>
              <a:gd name="connsiteX2056" fmla="*/ 5884877 w 8023328"/>
              <a:gd name="connsiteY2056" fmla="*/ 865007 h 2380521"/>
              <a:gd name="connsiteX2057" fmla="*/ 5870088 w 8023328"/>
              <a:gd name="connsiteY2057" fmla="*/ 879593 h 2380521"/>
              <a:gd name="connsiteX2058" fmla="*/ 5855299 w 8023328"/>
              <a:gd name="connsiteY2058" fmla="*/ 865007 h 2380521"/>
              <a:gd name="connsiteX2059" fmla="*/ 5870088 w 8023328"/>
              <a:gd name="connsiteY2059" fmla="*/ 853339 h 2380521"/>
              <a:gd name="connsiteX2060" fmla="*/ 5798325 w 8023328"/>
              <a:gd name="connsiteY2060" fmla="*/ 853339 h 2380521"/>
              <a:gd name="connsiteX2061" fmla="*/ 5810722 w 8023328"/>
              <a:gd name="connsiteY2061" fmla="*/ 865007 h 2380521"/>
              <a:gd name="connsiteX2062" fmla="*/ 5798325 w 8023328"/>
              <a:gd name="connsiteY2062" fmla="*/ 879593 h 2380521"/>
              <a:gd name="connsiteX2063" fmla="*/ 5784469 w 8023328"/>
              <a:gd name="connsiteY2063" fmla="*/ 865007 h 2380521"/>
              <a:gd name="connsiteX2064" fmla="*/ 5798325 w 8023328"/>
              <a:gd name="connsiteY2064" fmla="*/ 853339 h 2380521"/>
              <a:gd name="connsiteX2065" fmla="*/ 5724122 w 8023328"/>
              <a:gd name="connsiteY2065" fmla="*/ 853339 h 2380521"/>
              <a:gd name="connsiteX2066" fmla="*/ 5736519 w 8023328"/>
              <a:gd name="connsiteY2066" fmla="*/ 865007 h 2380521"/>
              <a:gd name="connsiteX2067" fmla="*/ 5724122 w 8023328"/>
              <a:gd name="connsiteY2067" fmla="*/ 879593 h 2380521"/>
              <a:gd name="connsiteX2068" fmla="*/ 5710266 w 8023328"/>
              <a:gd name="connsiteY2068" fmla="*/ 865007 h 2380521"/>
              <a:gd name="connsiteX2069" fmla="*/ 5724122 w 8023328"/>
              <a:gd name="connsiteY2069" fmla="*/ 853339 h 2380521"/>
              <a:gd name="connsiteX2070" fmla="*/ 5653291 w 8023328"/>
              <a:gd name="connsiteY2070" fmla="*/ 853339 h 2380521"/>
              <a:gd name="connsiteX2071" fmla="*/ 5665688 w 8023328"/>
              <a:gd name="connsiteY2071" fmla="*/ 865007 h 2380521"/>
              <a:gd name="connsiteX2072" fmla="*/ 5653291 w 8023328"/>
              <a:gd name="connsiteY2072" fmla="*/ 879593 h 2380521"/>
              <a:gd name="connsiteX2073" fmla="*/ 5639435 w 8023328"/>
              <a:gd name="connsiteY2073" fmla="*/ 865007 h 2380521"/>
              <a:gd name="connsiteX2074" fmla="*/ 5653291 w 8023328"/>
              <a:gd name="connsiteY2074" fmla="*/ 853339 h 2380521"/>
              <a:gd name="connsiteX2075" fmla="*/ 5581002 w 8023328"/>
              <a:gd name="connsiteY2075" fmla="*/ 853339 h 2380521"/>
              <a:gd name="connsiteX2076" fmla="*/ 5594858 w 8023328"/>
              <a:gd name="connsiteY2076" fmla="*/ 865007 h 2380521"/>
              <a:gd name="connsiteX2077" fmla="*/ 5581002 w 8023328"/>
              <a:gd name="connsiteY2077" fmla="*/ 879593 h 2380521"/>
              <a:gd name="connsiteX2078" fmla="*/ 5568605 w 8023328"/>
              <a:gd name="connsiteY2078" fmla="*/ 865007 h 2380521"/>
              <a:gd name="connsiteX2079" fmla="*/ 5581002 w 8023328"/>
              <a:gd name="connsiteY2079" fmla="*/ 853339 h 2380521"/>
              <a:gd name="connsiteX2080" fmla="*/ 5510171 w 8023328"/>
              <a:gd name="connsiteY2080" fmla="*/ 853339 h 2380521"/>
              <a:gd name="connsiteX2081" fmla="*/ 5524027 w 8023328"/>
              <a:gd name="connsiteY2081" fmla="*/ 865007 h 2380521"/>
              <a:gd name="connsiteX2082" fmla="*/ 5510171 w 8023328"/>
              <a:gd name="connsiteY2082" fmla="*/ 879593 h 2380521"/>
              <a:gd name="connsiteX2083" fmla="*/ 5497774 w 8023328"/>
              <a:gd name="connsiteY2083" fmla="*/ 865007 h 2380521"/>
              <a:gd name="connsiteX2084" fmla="*/ 5510171 w 8023328"/>
              <a:gd name="connsiteY2084" fmla="*/ 853339 h 2380521"/>
              <a:gd name="connsiteX2085" fmla="*/ 5438937 w 8023328"/>
              <a:gd name="connsiteY2085" fmla="*/ 853339 h 2380521"/>
              <a:gd name="connsiteX2086" fmla="*/ 5453178 w 8023328"/>
              <a:gd name="connsiteY2086" fmla="*/ 865007 h 2380521"/>
              <a:gd name="connsiteX2087" fmla="*/ 5438937 w 8023328"/>
              <a:gd name="connsiteY2087" fmla="*/ 879593 h 2380521"/>
              <a:gd name="connsiteX2088" fmla="*/ 5426945 w 8023328"/>
              <a:gd name="connsiteY2088" fmla="*/ 865007 h 2380521"/>
              <a:gd name="connsiteX2089" fmla="*/ 5438937 w 8023328"/>
              <a:gd name="connsiteY2089" fmla="*/ 853339 h 2380521"/>
              <a:gd name="connsiteX2090" fmla="*/ 5367530 w 8023328"/>
              <a:gd name="connsiteY2090" fmla="*/ 853339 h 2380521"/>
              <a:gd name="connsiteX2091" fmla="*/ 5382318 w 8023328"/>
              <a:gd name="connsiteY2091" fmla="*/ 865007 h 2380521"/>
              <a:gd name="connsiteX2092" fmla="*/ 5367530 w 8023328"/>
              <a:gd name="connsiteY2092" fmla="*/ 879593 h 2380521"/>
              <a:gd name="connsiteX2093" fmla="*/ 5352742 w 8023328"/>
              <a:gd name="connsiteY2093" fmla="*/ 865007 h 2380521"/>
              <a:gd name="connsiteX2094" fmla="*/ 5367530 w 8023328"/>
              <a:gd name="connsiteY2094" fmla="*/ 853339 h 2380521"/>
              <a:gd name="connsiteX2095" fmla="*/ 5296699 w 8023328"/>
              <a:gd name="connsiteY2095" fmla="*/ 853339 h 2380521"/>
              <a:gd name="connsiteX2096" fmla="*/ 5311488 w 8023328"/>
              <a:gd name="connsiteY2096" fmla="*/ 865007 h 2380521"/>
              <a:gd name="connsiteX2097" fmla="*/ 5296699 w 8023328"/>
              <a:gd name="connsiteY2097" fmla="*/ 879593 h 2380521"/>
              <a:gd name="connsiteX2098" fmla="*/ 5281910 w 8023328"/>
              <a:gd name="connsiteY2098" fmla="*/ 865007 h 2380521"/>
              <a:gd name="connsiteX2099" fmla="*/ 5296699 w 8023328"/>
              <a:gd name="connsiteY2099" fmla="*/ 853339 h 2380521"/>
              <a:gd name="connsiteX2100" fmla="*/ 5225869 w 8023328"/>
              <a:gd name="connsiteY2100" fmla="*/ 853339 h 2380521"/>
              <a:gd name="connsiteX2101" fmla="*/ 5240657 w 8023328"/>
              <a:gd name="connsiteY2101" fmla="*/ 865007 h 2380521"/>
              <a:gd name="connsiteX2102" fmla="*/ 5225869 w 8023328"/>
              <a:gd name="connsiteY2102" fmla="*/ 879593 h 2380521"/>
              <a:gd name="connsiteX2103" fmla="*/ 5211081 w 8023328"/>
              <a:gd name="connsiteY2103" fmla="*/ 865007 h 2380521"/>
              <a:gd name="connsiteX2104" fmla="*/ 5225869 w 8023328"/>
              <a:gd name="connsiteY2104" fmla="*/ 853339 h 2380521"/>
              <a:gd name="connsiteX2105" fmla="*/ 5154105 w 8023328"/>
              <a:gd name="connsiteY2105" fmla="*/ 853339 h 2380521"/>
              <a:gd name="connsiteX2106" fmla="*/ 5166502 w 8023328"/>
              <a:gd name="connsiteY2106" fmla="*/ 865007 h 2380521"/>
              <a:gd name="connsiteX2107" fmla="*/ 5154105 w 8023328"/>
              <a:gd name="connsiteY2107" fmla="*/ 879593 h 2380521"/>
              <a:gd name="connsiteX2108" fmla="*/ 5140249 w 8023328"/>
              <a:gd name="connsiteY2108" fmla="*/ 865007 h 2380521"/>
              <a:gd name="connsiteX2109" fmla="*/ 5154105 w 8023328"/>
              <a:gd name="connsiteY2109" fmla="*/ 853339 h 2380521"/>
              <a:gd name="connsiteX2110" fmla="*/ 5083276 w 8023328"/>
              <a:gd name="connsiteY2110" fmla="*/ 853339 h 2380521"/>
              <a:gd name="connsiteX2111" fmla="*/ 5095673 w 8023328"/>
              <a:gd name="connsiteY2111" fmla="*/ 865007 h 2380521"/>
              <a:gd name="connsiteX2112" fmla="*/ 5083276 w 8023328"/>
              <a:gd name="connsiteY2112" fmla="*/ 879593 h 2380521"/>
              <a:gd name="connsiteX2113" fmla="*/ 5069420 w 8023328"/>
              <a:gd name="connsiteY2113" fmla="*/ 865007 h 2380521"/>
              <a:gd name="connsiteX2114" fmla="*/ 5083276 w 8023328"/>
              <a:gd name="connsiteY2114" fmla="*/ 853339 h 2380521"/>
              <a:gd name="connsiteX2115" fmla="*/ 5012445 w 8023328"/>
              <a:gd name="connsiteY2115" fmla="*/ 853339 h 2380521"/>
              <a:gd name="connsiteX2116" fmla="*/ 5024842 w 8023328"/>
              <a:gd name="connsiteY2116" fmla="*/ 865007 h 2380521"/>
              <a:gd name="connsiteX2117" fmla="*/ 5012445 w 8023328"/>
              <a:gd name="connsiteY2117" fmla="*/ 879593 h 2380521"/>
              <a:gd name="connsiteX2118" fmla="*/ 4998589 w 8023328"/>
              <a:gd name="connsiteY2118" fmla="*/ 865007 h 2380521"/>
              <a:gd name="connsiteX2119" fmla="*/ 5012445 w 8023328"/>
              <a:gd name="connsiteY2119" fmla="*/ 853339 h 2380521"/>
              <a:gd name="connsiteX2120" fmla="*/ 4940157 w 8023328"/>
              <a:gd name="connsiteY2120" fmla="*/ 853339 h 2380521"/>
              <a:gd name="connsiteX2121" fmla="*/ 4954013 w 8023328"/>
              <a:gd name="connsiteY2121" fmla="*/ 865007 h 2380521"/>
              <a:gd name="connsiteX2122" fmla="*/ 4940157 w 8023328"/>
              <a:gd name="connsiteY2122" fmla="*/ 879593 h 2380521"/>
              <a:gd name="connsiteX2123" fmla="*/ 4927760 w 8023328"/>
              <a:gd name="connsiteY2123" fmla="*/ 865007 h 2380521"/>
              <a:gd name="connsiteX2124" fmla="*/ 4940157 w 8023328"/>
              <a:gd name="connsiteY2124" fmla="*/ 853339 h 2380521"/>
              <a:gd name="connsiteX2125" fmla="*/ 4865953 w 8023328"/>
              <a:gd name="connsiteY2125" fmla="*/ 853339 h 2380521"/>
              <a:gd name="connsiteX2126" fmla="*/ 4879809 w 8023328"/>
              <a:gd name="connsiteY2126" fmla="*/ 865007 h 2380521"/>
              <a:gd name="connsiteX2127" fmla="*/ 4865953 w 8023328"/>
              <a:gd name="connsiteY2127" fmla="*/ 879593 h 2380521"/>
              <a:gd name="connsiteX2128" fmla="*/ 4853556 w 8023328"/>
              <a:gd name="connsiteY2128" fmla="*/ 865007 h 2380521"/>
              <a:gd name="connsiteX2129" fmla="*/ 4865953 w 8023328"/>
              <a:gd name="connsiteY2129" fmla="*/ 853339 h 2380521"/>
              <a:gd name="connsiteX2130" fmla="*/ 4797514 w 8023328"/>
              <a:gd name="connsiteY2130" fmla="*/ 853339 h 2380521"/>
              <a:gd name="connsiteX2131" fmla="*/ 4812303 w 8023328"/>
              <a:gd name="connsiteY2131" fmla="*/ 865007 h 2380521"/>
              <a:gd name="connsiteX2132" fmla="*/ 4797514 w 8023328"/>
              <a:gd name="connsiteY2132" fmla="*/ 879593 h 2380521"/>
              <a:gd name="connsiteX2133" fmla="*/ 4782725 w 8023328"/>
              <a:gd name="connsiteY2133" fmla="*/ 865007 h 2380521"/>
              <a:gd name="connsiteX2134" fmla="*/ 4797514 w 8023328"/>
              <a:gd name="connsiteY2134" fmla="*/ 853339 h 2380521"/>
              <a:gd name="connsiteX2135" fmla="*/ 4726684 w 8023328"/>
              <a:gd name="connsiteY2135" fmla="*/ 853339 h 2380521"/>
              <a:gd name="connsiteX2136" fmla="*/ 4741472 w 8023328"/>
              <a:gd name="connsiteY2136" fmla="*/ 865007 h 2380521"/>
              <a:gd name="connsiteX2137" fmla="*/ 4726684 w 8023328"/>
              <a:gd name="connsiteY2137" fmla="*/ 879593 h 2380521"/>
              <a:gd name="connsiteX2138" fmla="*/ 4711896 w 8023328"/>
              <a:gd name="connsiteY2138" fmla="*/ 865007 h 2380521"/>
              <a:gd name="connsiteX2139" fmla="*/ 4726684 w 8023328"/>
              <a:gd name="connsiteY2139" fmla="*/ 853339 h 2380521"/>
              <a:gd name="connsiteX2140" fmla="*/ 4655853 w 8023328"/>
              <a:gd name="connsiteY2140" fmla="*/ 853339 h 2380521"/>
              <a:gd name="connsiteX2141" fmla="*/ 4670642 w 8023328"/>
              <a:gd name="connsiteY2141" fmla="*/ 865007 h 2380521"/>
              <a:gd name="connsiteX2142" fmla="*/ 4655853 w 8023328"/>
              <a:gd name="connsiteY2142" fmla="*/ 879593 h 2380521"/>
              <a:gd name="connsiteX2143" fmla="*/ 4641064 w 8023328"/>
              <a:gd name="connsiteY2143" fmla="*/ 865007 h 2380521"/>
              <a:gd name="connsiteX2144" fmla="*/ 4655853 w 8023328"/>
              <a:gd name="connsiteY2144" fmla="*/ 853339 h 2380521"/>
              <a:gd name="connsiteX2145" fmla="*/ 4584091 w 8023328"/>
              <a:gd name="connsiteY2145" fmla="*/ 853339 h 2380521"/>
              <a:gd name="connsiteX2146" fmla="*/ 4596488 w 8023328"/>
              <a:gd name="connsiteY2146" fmla="*/ 865007 h 2380521"/>
              <a:gd name="connsiteX2147" fmla="*/ 4584091 w 8023328"/>
              <a:gd name="connsiteY2147" fmla="*/ 879593 h 2380521"/>
              <a:gd name="connsiteX2148" fmla="*/ 4570235 w 8023328"/>
              <a:gd name="connsiteY2148" fmla="*/ 865007 h 2380521"/>
              <a:gd name="connsiteX2149" fmla="*/ 4584091 w 8023328"/>
              <a:gd name="connsiteY2149" fmla="*/ 853339 h 2380521"/>
              <a:gd name="connsiteX2150" fmla="*/ 4513260 w 8023328"/>
              <a:gd name="connsiteY2150" fmla="*/ 853339 h 2380521"/>
              <a:gd name="connsiteX2151" fmla="*/ 4525657 w 8023328"/>
              <a:gd name="connsiteY2151" fmla="*/ 865007 h 2380521"/>
              <a:gd name="connsiteX2152" fmla="*/ 4513260 w 8023328"/>
              <a:gd name="connsiteY2152" fmla="*/ 879593 h 2380521"/>
              <a:gd name="connsiteX2153" fmla="*/ 4499404 w 8023328"/>
              <a:gd name="connsiteY2153" fmla="*/ 865007 h 2380521"/>
              <a:gd name="connsiteX2154" fmla="*/ 4513260 w 8023328"/>
              <a:gd name="connsiteY2154" fmla="*/ 853339 h 2380521"/>
              <a:gd name="connsiteX2155" fmla="*/ 4439056 w 8023328"/>
              <a:gd name="connsiteY2155" fmla="*/ 853339 h 2380521"/>
              <a:gd name="connsiteX2156" fmla="*/ 4451453 w 8023328"/>
              <a:gd name="connsiteY2156" fmla="*/ 865007 h 2380521"/>
              <a:gd name="connsiteX2157" fmla="*/ 4439056 w 8023328"/>
              <a:gd name="connsiteY2157" fmla="*/ 879593 h 2380521"/>
              <a:gd name="connsiteX2158" fmla="*/ 4425200 w 8023328"/>
              <a:gd name="connsiteY2158" fmla="*/ 865007 h 2380521"/>
              <a:gd name="connsiteX2159" fmla="*/ 4439056 w 8023328"/>
              <a:gd name="connsiteY2159" fmla="*/ 853339 h 2380521"/>
              <a:gd name="connsiteX2160" fmla="*/ 4366768 w 8023328"/>
              <a:gd name="connsiteY2160" fmla="*/ 853339 h 2380521"/>
              <a:gd name="connsiteX2161" fmla="*/ 4380624 w 8023328"/>
              <a:gd name="connsiteY2161" fmla="*/ 865007 h 2380521"/>
              <a:gd name="connsiteX2162" fmla="*/ 4366768 w 8023328"/>
              <a:gd name="connsiteY2162" fmla="*/ 879593 h 2380521"/>
              <a:gd name="connsiteX2163" fmla="*/ 4354371 w 8023328"/>
              <a:gd name="connsiteY2163" fmla="*/ 867195 h 2380521"/>
              <a:gd name="connsiteX2164" fmla="*/ 4366768 w 8023328"/>
              <a:gd name="connsiteY2164" fmla="*/ 853339 h 2380521"/>
              <a:gd name="connsiteX2165" fmla="*/ 4295937 w 8023328"/>
              <a:gd name="connsiteY2165" fmla="*/ 853339 h 2380521"/>
              <a:gd name="connsiteX2166" fmla="*/ 4309793 w 8023328"/>
              <a:gd name="connsiteY2166" fmla="*/ 867195 h 2380521"/>
              <a:gd name="connsiteX2167" fmla="*/ 4295937 w 8023328"/>
              <a:gd name="connsiteY2167" fmla="*/ 879593 h 2380521"/>
              <a:gd name="connsiteX2168" fmla="*/ 4283540 w 8023328"/>
              <a:gd name="connsiteY2168" fmla="*/ 867195 h 2380521"/>
              <a:gd name="connsiteX2169" fmla="*/ 4295937 w 8023328"/>
              <a:gd name="connsiteY2169" fmla="*/ 853339 h 2380521"/>
              <a:gd name="connsiteX2170" fmla="*/ 4225107 w 8023328"/>
              <a:gd name="connsiteY2170" fmla="*/ 853339 h 2380521"/>
              <a:gd name="connsiteX2171" fmla="*/ 4238963 w 8023328"/>
              <a:gd name="connsiteY2171" fmla="*/ 867195 h 2380521"/>
              <a:gd name="connsiteX2172" fmla="*/ 4225107 w 8023328"/>
              <a:gd name="connsiteY2172" fmla="*/ 879593 h 2380521"/>
              <a:gd name="connsiteX2173" fmla="*/ 4212710 w 8023328"/>
              <a:gd name="connsiteY2173" fmla="*/ 867195 h 2380521"/>
              <a:gd name="connsiteX2174" fmla="*/ 4225107 w 8023328"/>
              <a:gd name="connsiteY2174" fmla="*/ 853339 h 2380521"/>
              <a:gd name="connsiteX2175" fmla="*/ 4153295 w 8023328"/>
              <a:gd name="connsiteY2175" fmla="*/ 853339 h 2380521"/>
              <a:gd name="connsiteX2176" fmla="*/ 4168083 w 8023328"/>
              <a:gd name="connsiteY2176" fmla="*/ 867195 h 2380521"/>
              <a:gd name="connsiteX2177" fmla="*/ 4153295 w 8023328"/>
              <a:gd name="connsiteY2177" fmla="*/ 879593 h 2380521"/>
              <a:gd name="connsiteX2178" fmla="*/ 4138507 w 8023328"/>
              <a:gd name="connsiteY2178" fmla="*/ 867195 h 2380521"/>
              <a:gd name="connsiteX2179" fmla="*/ 4153295 w 8023328"/>
              <a:gd name="connsiteY2179" fmla="*/ 853339 h 2380521"/>
              <a:gd name="connsiteX2180" fmla="*/ 4082465 w 8023328"/>
              <a:gd name="connsiteY2180" fmla="*/ 853339 h 2380521"/>
              <a:gd name="connsiteX2181" fmla="*/ 4097254 w 8023328"/>
              <a:gd name="connsiteY2181" fmla="*/ 867195 h 2380521"/>
              <a:gd name="connsiteX2182" fmla="*/ 4082465 w 8023328"/>
              <a:gd name="connsiteY2182" fmla="*/ 879593 h 2380521"/>
              <a:gd name="connsiteX2183" fmla="*/ 4067676 w 8023328"/>
              <a:gd name="connsiteY2183" fmla="*/ 867195 h 2380521"/>
              <a:gd name="connsiteX2184" fmla="*/ 4082465 w 8023328"/>
              <a:gd name="connsiteY2184" fmla="*/ 853339 h 2380521"/>
              <a:gd name="connsiteX2185" fmla="*/ 4011635 w 8023328"/>
              <a:gd name="connsiteY2185" fmla="*/ 853339 h 2380521"/>
              <a:gd name="connsiteX2186" fmla="*/ 4026423 w 8023328"/>
              <a:gd name="connsiteY2186" fmla="*/ 867195 h 2380521"/>
              <a:gd name="connsiteX2187" fmla="*/ 4011635 w 8023328"/>
              <a:gd name="connsiteY2187" fmla="*/ 879593 h 2380521"/>
              <a:gd name="connsiteX2188" fmla="*/ 3996847 w 8023328"/>
              <a:gd name="connsiteY2188" fmla="*/ 867195 h 2380521"/>
              <a:gd name="connsiteX2189" fmla="*/ 4011635 w 8023328"/>
              <a:gd name="connsiteY2189" fmla="*/ 853339 h 2380521"/>
              <a:gd name="connsiteX2190" fmla="*/ 3939871 w 8023328"/>
              <a:gd name="connsiteY2190" fmla="*/ 853339 h 2380521"/>
              <a:gd name="connsiteX2191" fmla="*/ 3952268 w 8023328"/>
              <a:gd name="connsiteY2191" fmla="*/ 867195 h 2380521"/>
              <a:gd name="connsiteX2192" fmla="*/ 3939871 w 8023328"/>
              <a:gd name="connsiteY2192" fmla="*/ 879593 h 2380521"/>
              <a:gd name="connsiteX2193" fmla="*/ 3926015 w 8023328"/>
              <a:gd name="connsiteY2193" fmla="*/ 867195 h 2380521"/>
              <a:gd name="connsiteX2194" fmla="*/ 3939871 w 8023328"/>
              <a:gd name="connsiteY2194" fmla="*/ 853339 h 2380521"/>
              <a:gd name="connsiteX2195" fmla="*/ 3869042 w 8023328"/>
              <a:gd name="connsiteY2195" fmla="*/ 853339 h 2380521"/>
              <a:gd name="connsiteX2196" fmla="*/ 3881439 w 8023328"/>
              <a:gd name="connsiteY2196" fmla="*/ 867195 h 2380521"/>
              <a:gd name="connsiteX2197" fmla="*/ 3869042 w 8023328"/>
              <a:gd name="connsiteY2197" fmla="*/ 879593 h 2380521"/>
              <a:gd name="connsiteX2198" fmla="*/ 3855186 w 8023328"/>
              <a:gd name="connsiteY2198" fmla="*/ 867195 h 2380521"/>
              <a:gd name="connsiteX2199" fmla="*/ 3869042 w 8023328"/>
              <a:gd name="connsiteY2199" fmla="*/ 853339 h 2380521"/>
              <a:gd name="connsiteX2200" fmla="*/ 3796752 w 8023328"/>
              <a:gd name="connsiteY2200" fmla="*/ 853339 h 2380521"/>
              <a:gd name="connsiteX2201" fmla="*/ 3810608 w 8023328"/>
              <a:gd name="connsiteY2201" fmla="*/ 867195 h 2380521"/>
              <a:gd name="connsiteX2202" fmla="*/ 3796752 w 8023328"/>
              <a:gd name="connsiteY2202" fmla="*/ 879593 h 2380521"/>
              <a:gd name="connsiteX2203" fmla="*/ 3784355 w 8023328"/>
              <a:gd name="connsiteY2203" fmla="*/ 867195 h 2380521"/>
              <a:gd name="connsiteX2204" fmla="*/ 3796752 w 8023328"/>
              <a:gd name="connsiteY2204" fmla="*/ 853339 h 2380521"/>
              <a:gd name="connsiteX2205" fmla="*/ 3725922 w 8023328"/>
              <a:gd name="connsiteY2205" fmla="*/ 853339 h 2380521"/>
              <a:gd name="connsiteX2206" fmla="*/ 3739778 w 8023328"/>
              <a:gd name="connsiteY2206" fmla="*/ 867195 h 2380521"/>
              <a:gd name="connsiteX2207" fmla="*/ 3725922 w 8023328"/>
              <a:gd name="connsiteY2207" fmla="*/ 879593 h 2380521"/>
              <a:gd name="connsiteX2208" fmla="*/ 3713525 w 8023328"/>
              <a:gd name="connsiteY2208" fmla="*/ 867195 h 2380521"/>
              <a:gd name="connsiteX2209" fmla="*/ 3725922 w 8023328"/>
              <a:gd name="connsiteY2209" fmla="*/ 853339 h 2380521"/>
              <a:gd name="connsiteX2210" fmla="*/ 3655091 w 8023328"/>
              <a:gd name="connsiteY2210" fmla="*/ 853339 h 2380521"/>
              <a:gd name="connsiteX2211" fmla="*/ 3668947 w 8023328"/>
              <a:gd name="connsiteY2211" fmla="*/ 867195 h 2380521"/>
              <a:gd name="connsiteX2212" fmla="*/ 3655091 w 8023328"/>
              <a:gd name="connsiteY2212" fmla="*/ 879593 h 2380521"/>
              <a:gd name="connsiteX2213" fmla="*/ 3642694 w 8023328"/>
              <a:gd name="connsiteY2213" fmla="*/ 867195 h 2380521"/>
              <a:gd name="connsiteX2214" fmla="*/ 3655091 w 8023328"/>
              <a:gd name="connsiteY2214" fmla="*/ 853339 h 2380521"/>
              <a:gd name="connsiteX2215" fmla="*/ 3583280 w 8023328"/>
              <a:gd name="connsiteY2215" fmla="*/ 853339 h 2380521"/>
              <a:gd name="connsiteX2216" fmla="*/ 3598069 w 8023328"/>
              <a:gd name="connsiteY2216" fmla="*/ 867195 h 2380521"/>
              <a:gd name="connsiteX2217" fmla="*/ 3583280 w 8023328"/>
              <a:gd name="connsiteY2217" fmla="*/ 879593 h 2380521"/>
              <a:gd name="connsiteX2218" fmla="*/ 3568491 w 8023328"/>
              <a:gd name="connsiteY2218" fmla="*/ 867195 h 2380521"/>
              <a:gd name="connsiteX2219" fmla="*/ 3583280 w 8023328"/>
              <a:gd name="connsiteY2219" fmla="*/ 853339 h 2380521"/>
              <a:gd name="connsiteX2220" fmla="*/ 3512449 w 8023328"/>
              <a:gd name="connsiteY2220" fmla="*/ 853339 h 2380521"/>
              <a:gd name="connsiteX2221" fmla="*/ 3527237 w 8023328"/>
              <a:gd name="connsiteY2221" fmla="*/ 867195 h 2380521"/>
              <a:gd name="connsiteX2222" fmla="*/ 3512449 w 8023328"/>
              <a:gd name="connsiteY2222" fmla="*/ 879593 h 2380521"/>
              <a:gd name="connsiteX2223" fmla="*/ 3497661 w 8023328"/>
              <a:gd name="connsiteY2223" fmla="*/ 867195 h 2380521"/>
              <a:gd name="connsiteX2224" fmla="*/ 3512449 w 8023328"/>
              <a:gd name="connsiteY2224" fmla="*/ 853339 h 2380521"/>
              <a:gd name="connsiteX2225" fmla="*/ 3441619 w 8023328"/>
              <a:gd name="connsiteY2225" fmla="*/ 853339 h 2380521"/>
              <a:gd name="connsiteX2226" fmla="*/ 3456408 w 8023328"/>
              <a:gd name="connsiteY2226" fmla="*/ 867195 h 2380521"/>
              <a:gd name="connsiteX2227" fmla="*/ 3441619 w 8023328"/>
              <a:gd name="connsiteY2227" fmla="*/ 879593 h 2380521"/>
              <a:gd name="connsiteX2228" fmla="*/ 3426830 w 8023328"/>
              <a:gd name="connsiteY2228" fmla="*/ 867195 h 2380521"/>
              <a:gd name="connsiteX2229" fmla="*/ 3441619 w 8023328"/>
              <a:gd name="connsiteY2229" fmla="*/ 853339 h 2380521"/>
              <a:gd name="connsiteX2230" fmla="*/ 3369857 w 8023328"/>
              <a:gd name="connsiteY2230" fmla="*/ 853339 h 2380521"/>
              <a:gd name="connsiteX2231" fmla="*/ 3382254 w 8023328"/>
              <a:gd name="connsiteY2231" fmla="*/ 867195 h 2380521"/>
              <a:gd name="connsiteX2232" fmla="*/ 3369857 w 8023328"/>
              <a:gd name="connsiteY2232" fmla="*/ 879593 h 2380521"/>
              <a:gd name="connsiteX2233" fmla="*/ 3356001 w 8023328"/>
              <a:gd name="connsiteY2233" fmla="*/ 867195 h 2380521"/>
              <a:gd name="connsiteX2234" fmla="*/ 3369857 w 8023328"/>
              <a:gd name="connsiteY2234" fmla="*/ 853339 h 2380521"/>
              <a:gd name="connsiteX2235" fmla="*/ 1013589 w 8023328"/>
              <a:gd name="connsiteY2235" fmla="*/ 853339 h 2380521"/>
              <a:gd name="connsiteX2236" fmla="*/ 1028011 w 8023328"/>
              <a:gd name="connsiteY2236" fmla="*/ 868127 h 2380521"/>
              <a:gd name="connsiteX2237" fmla="*/ 1013589 w 8023328"/>
              <a:gd name="connsiteY2237" fmla="*/ 882916 h 2380521"/>
              <a:gd name="connsiteX2238" fmla="*/ 998413 w 8023328"/>
              <a:gd name="connsiteY2238" fmla="*/ 868127 h 2380521"/>
              <a:gd name="connsiteX2239" fmla="*/ 1013589 w 8023328"/>
              <a:gd name="connsiteY2239" fmla="*/ 853339 h 2380521"/>
              <a:gd name="connsiteX2240" fmla="*/ 368059 w 8023328"/>
              <a:gd name="connsiteY2240" fmla="*/ 785881 h 2380521"/>
              <a:gd name="connsiteX2241" fmla="*/ 380456 w 8023328"/>
              <a:gd name="connsiteY2241" fmla="*/ 797549 h 2380521"/>
              <a:gd name="connsiteX2242" fmla="*/ 368059 w 8023328"/>
              <a:gd name="connsiteY2242" fmla="*/ 812135 h 2380521"/>
              <a:gd name="connsiteX2243" fmla="*/ 354203 w 8023328"/>
              <a:gd name="connsiteY2243" fmla="*/ 797549 h 2380521"/>
              <a:gd name="connsiteX2244" fmla="*/ 368059 w 8023328"/>
              <a:gd name="connsiteY2244" fmla="*/ 785881 h 2380521"/>
              <a:gd name="connsiteX2245" fmla="*/ 297226 w 8023328"/>
              <a:gd name="connsiteY2245" fmla="*/ 785881 h 2380521"/>
              <a:gd name="connsiteX2246" fmla="*/ 309624 w 8023328"/>
              <a:gd name="connsiteY2246" fmla="*/ 797549 h 2380521"/>
              <a:gd name="connsiteX2247" fmla="*/ 297226 w 8023328"/>
              <a:gd name="connsiteY2247" fmla="*/ 812135 h 2380521"/>
              <a:gd name="connsiteX2248" fmla="*/ 283371 w 8023328"/>
              <a:gd name="connsiteY2248" fmla="*/ 797549 h 2380521"/>
              <a:gd name="connsiteX2249" fmla="*/ 297226 w 8023328"/>
              <a:gd name="connsiteY2249" fmla="*/ 785881 h 2380521"/>
              <a:gd name="connsiteX2250" fmla="*/ 226398 w 8023328"/>
              <a:gd name="connsiteY2250" fmla="*/ 785881 h 2380521"/>
              <a:gd name="connsiteX2251" fmla="*/ 238797 w 8023328"/>
              <a:gd name="connsiteY2251" fmla="*/ 797549 h 2380521"/>
              <a:gd name="connsiteX2252" fmla="*/ 226398 w 8023328"/>
              <a:gd name="connsiteY2252" fmla="*/ 812135 h 2380521"/>
              <a:gd name="connsiteX2253" fmla="*/ 212542 w 8023328"/>
              <a:gd name="connsiteY2253" fmla="*/ 797549 h 2380521"/>
              <a:gd name="connsiteX2254" fmla="*/ 226398 w 8023328"/>
              <a:gd name="connsiteY2254" fmla="*/ 785881 h 2380521"/>
              <a:gd name="connsiteX2255" fmla="*/ 154101 w 8023328"/>
              <a:gd name="connsiteY2255" fmla="*/ 785881 h 2380521"/>
              <a:gd name="connsiteX2256" fmla="*/ 167957 w 8023328"/>
              <a:gd name="connsiteY2256" fmla="*/ 797549 h 2380521"/>
              <a:gd name="connsiteX2257" fmla="*/ 154101 w 8023328"/>
              <a:gd name="connsiteY2257" fmla="*/ 812135 h 2380521"/>
              <a:gd name="connsiteX2258" fmla="*/ 141704 w 8023328"/>
              <a:gd name="connsiteY2258" fmla="*/ 797549 h 2380521"/>
              <a:gd name="connsiteX2259" fmla="*/ 154101 w 8023328"/>
              <a:gd name="connsiteY2259" fmla="*/ 785881 h 2380521"/>
              <a:gd name="connsiteX2260" fmla="*/ 83272 w 8023328"/>
              <a:gd name="connsiteY2260" fmla="*/ 785881 h 2380521"/>
              <a:gd name="connsiteX2261" fmla="*/ 97128 w 8023328"/>
              <a:gd name="connsiteY2261" fmla="*/ 797549 h 2380521"/>
              <a:gd name="connsiteX2262" fmla="*/ 83272 w 8023328"/>
              <a:gd name="connsiteY2262" fmla="*/ 812135 h 2380521"/>
              <a:gd name="connsiteX2263" fmla="*/ 70874 w 8023328"/>
              <a:gd name="connsiteY2263" fmla="*/ 797549 h 2380521"/>
              <a:gd name="connsiteX2264" fmla="*/ 83272 w 8023328"/>
              <a:gd name="connsiteY2264" fmla="*/ 785881 h 2380521"/>
              <a:gd name="connsiteX2265" fmla="*/ 12036 w 8023328"/>
              <a:gd name="connsiteY2265" fmla="*/ 785881 h 2380521"/>
              <a:gd name="connsiteX2266" fmla="*/ 26277 w 8023328"/>
              <a:gd name="connsiteY2266" fmla="*/ 797549 h 2380521"/>
              <a:gd name="connsiteX2267" fmla="*/ 12036 w 8023328"/>
              <a:gd name="connsiteY2267" fmla="*/ 812135 h 2380521"/>
              <a:gd name="connsiteX2268" fmla="*/ 44 w 8023328"/>
              <a:gd name="connsiteY2268" fmla="*/ 797549 h 2380521"/>
              <a:gd name="connsiteX2269" fmla="*/ 12036 w 8023328"/>
              <a:gd name="connsiteY2269" fmla="*/ 785881 h 2380521"/>
              <a:gd name="connsiteX2270" fmla="*/ 4726684 w 8023328"/>
              <a:gd name="connsiteY2270" fmla="*/ 782507 h 2380521"/>
              <a:gd name="connsiteX2271" fmla="*/ 4741472 w 8023328"/>
              <a:gd name="connsiteY2271" fmla="*/ 794904 h 2380521"/>
              <a:gd name="connsiteX2272" fmla="*/ 4726684 w 8023328"/>
              <a:gd name="connsiteY2272" fmla="*/ 808761 h 2380521"/>
              <a:gd name="connsiteX2273" fmla="*/ 4711896 w 8023328"/>
              <a:gd name="connsiteY2273" fmla="*/ 794904 h 2380521"/>
              <a:gd name="connsiteX2274" fmla="*/ 4726684 w 8023328"/>
              <a:gd name="connsiteY2274" fmla="*/ 782507 h 2380521"/>
              <a:gd name="connsiteX2275" fmla="*/ 4655853 w 8023328"/>
              <a:gd name="connsiteY2275" fmla="*/ 782507 h 2380521"/>
              <a:gd name="connsiteX2276" fmla="*/ 4670642 w 8023328"/>
              <a:gd name="connsiteY2276" fmla="*/ 794904 h 2380521"/>
              <a:gd name="connsiteX2277" fmla="*/ 4655853 w 8023328"/>
              <a:gd name="connsiteY2277" fmla="*/ 808761 h 2380521"/>
              <a:gd name="connsiteX2278" fmla="*/ 4641064 w 8023328"/>
              <a:gd name="connsiteY2278" fmla="*/ 794904 h 2380521"/>
              <a:gd name="connsiteX2279" fmla="*/ 4655853 w 8023328"/>
              <a:gd name="connsiteY2279" fmla="*/ 782507 h 2380521"/>
              <a:gd name="connsiteX2280" fmla="*/ 4584091 w 8023328"/>
              <a:gd name="connsiteY2280" fmla="*/ 782507 h 2380521"/>
              <a:gd name="connsiteX2281" fmla="*/ 4596488 w 8023328"/>
              <a:gd name="connsiteY2281" fmla="*/ 794904 h 2380521"/>
              <a:gd name="connsiteX2282" fmla="*/ 4584091 w 8023328"/>
              <a:gd name="connsiteY2282" fmla="*/ 808761 h 2380521"/>
              <a:gd name="connsiteX2283" fmla="*/ 4570235 w 8023328"/>
              <a:gd name="connsiteY2283" fmla="*/ 794904 h 2380521"/>
              <a:gd name="connsiteX2284" fmla="*/ 4584091 w 8023328"/>
              <a:gd name="connsiteY2284" fmla="*/ 782507 h 2380521"/>
              <a:gd name="connsiteX2285" fmla="*/ 4513260 w 8023328"/>
              <a:gd name="connsiteY2285" fmla="*/ 782507 h 2380521"/>
              <a:gd name="connsiteX2286" fmla="*/ 4525657 w 8023328"/>
              <a:gd name="connsiteY2286" fmla="*/ 794904 h 2380521"/>
              <a:gd name="connsiteX2287" fmla="*/ 4513260 w 8023328"/>
              <a:gd name="connsiteY2287" fmla="*/ 808761 h 2380521"/>
              <a:gd name="connsiteX2288" fmla="*/ 4499404 w 8023328"/>
              <a:gd name="connsiteY2288" fmla="*/ 794904 h 2380521"/>
              <a:gd name="connsiteX2289" fmla="*/ 4513260 w 8023328"/>
              <a:gd name="connsiteY2289" fmla="*/ 782507 h 2380521"/>
              <a:gd name="connsiteX2290" fmla="*/ 4439056 w 8023328"/>
              <a:gd name="connsiteY2290" fmla="*/ 782507 h 2380521"/>
              <a:gd name="connsiteX2291" fmla="*/ 4451453 w 8023328"/>
              <a:gd name="connsiteY2291" fmla="*/ 794904 h 2380521"/>
              <a:gd name="connsiteX2292" fmla="*/ 4439056 w 8023328"/>
              <a:gd name="connsiteY2292" fmla="*/ 808761 h 2380521"/>
              <a:gd name="connsiteX2293" fmla="*/ 4425200 w 8023328"/>
              <a:gd name="connsiteY2293" fmla="*/ 794904 h 2380521"/>
              <a:gd name="connsiteX2294" fmla="*/ 4439056 w 8023328"/>
              <a:gd name="connsiteY2294" fmla="*/ 782507 h 2380521"/>
              <a:gd name="connsiteX2295" fmla="*/ 4366768 w 8023328"/>
              <a:gd name="connsiteY2295" fmla="*/ 782507 h 2380521"/>
              <a:gd name="connsiteX2296" fmla="*/ 4380624 w 8023328"/>
              <a:gd name="connsiteY2296" fmla="*/ 794904 h 2380521"/>
              <a:gd name="connsiteX2297" fmla="*/ 4366768 w 8023328"/>
              <a:gd name="connsiteY2297" fmla="*/ 808761 h 2380521"/>
              <a:gd name="connsiteX2298" fmla="*/ 4354371 w 8023328"/>
              <a:gd name="connsiteY2298" fmla="*/ 794904 h 2380521"/>
              <a:gd name="connsiteX2299" fmla="*/ 4366768 w 8023328"/>
              <a:gd name="connsiteY2299" fmla="*/ 782507 h 2380521"/>
              <a:gd name="connsiteX2300" fmla="*/ 4295937 w 8023328"/>
              <a:gd name="connsiteY2300" fmla="*/ 782507 h 2380521"/>
              <a:gd name="connsiteX2301" fmla="*/ 4309793 w 8023328"/>
              <a:gd name="connsiteY2301" fmla="*/ 794904 h 2380521"/>
              <a:gd name="connsiteX2302" fmla="*/ 4295937 w 8023328"/>
              <a:gd name="connsiteY2302" fmla="*/ 808761 h 2380521"/>
              <a:gd name="connsiteX2303" fmla="*/ 4283540 w 8023328"/>
              <a:gd name="connsiteY2303" fmla="*/ 794904 h 2380521"/>
              <a:gd name="connsiteX2304" fmla="*/ 4295937 w 8023328"/>
              <a:gd name="connsiteY2304" fmla="*/ 782507 h 2380521"/>
              <a:gd name="connsiteX2305" fmla="*/ 4225107 w 8023328"/>
              <a:gd name="connsiteY2305" fmla="*/ 782507 h 2380521"/>
              <a:gd name="connsiteX2306" fmla="*/ 4238963 w 8023328"/>
              <a:gd name="connsiteY2306" fmla="*/ 794904 h 2380521"/>
              <a:gd name="connsiteX2307" fmla="*/ 4225107 w 8023328"/>
              <a:gd name="connsiteY2307" fmla="*/ 808761 h 2380521"/>
              <a:gd name="connsiteX2308" fmla="*/ 4212710 w 8023328"/>
              <a:gd name="connsiteY2308" fmla="*/ 794904 h 2380521"/>
              <a:gd name="connsiteX2309" fmla="*/ 4225107 w 8023328"/>
              <a:gd name="connsiteY2309" fmla="*/ 782507 h 2380521"/>
              <a:gd name="connsiteX2310" fmla="*/ 4153295 w 8023328"/>
              <a:gd name="connsiteY2310" fmla="*/ 782507 h 2380521"/>
              <a:gd name="connsiteX2311" fmla="*/ 4168083 w 8023328"/>
              <a:gd name="connsiteY2311" fmla="*/ 794904 h 2380521"/>
              <a:gd name="connsiteX2312" fmla="*/ 4153295 w 8023328"/>
              <a:gd name="connsiteY2312" fmla="*/ 808761 h 2380521"/>
              <a:gd name="connsiteX2313" fmla="*/ 4138507 w 8023328"/>
              <a:gd name="connsiteY2313" fmla="*/ 794904 h 2380521"/>
              <a:gd name="connsiteX2314" fmla="*/ 4153295 w 8023328"/>
              <a:gd name="connsiteY2314" fmla="*/ 782507 h 2380521"/>
              <a:gd name="connsiteX2315" fmla="*/ 4082465 w 8023328"/>
              <a:gd name="connsiteY2315" fmla="*/ 782507 h 2380521"/>
              <a:gd name="connsiteX2316" fmla="*/ 4097254 w 8023328"/>
              <a:gd name="connsiteY2316" fmla="*/ 794904 h 2380521"/>
              <a:gd name="connsiteX2317" fmla="*/ 4082465 w 8023328"/>
              <a:gd name="connsiteY2317" fmla="*/ 808761 h 2380521"/>
              <a:gd name="connsiteX2318" fmla="*/ 4067676 w 8023328"/>
              <a:gd name="connsiteY2318" fmla="*/ 794904 h 2380521"/>
              <a:gd name="connsiteX2319" fmla="*/ 4082465 w 8023328"/>
              <a:gd name="connsiteY2319" fmla="*/ 782507 h 2380521"/>
              <a:gd name="connsiteX2320" fmla="*/ 4010703 w 8023328"/>
              <a:gd name="connsiteY2320" fmla="*/ 782507 h 2380521"/>
              <a:gd name="connsiteX2321" fmla="*/ 4023100 w 8023328"/>
              <a:gd name="connsiteY2321" fmla="*/ 794904 h 2380521"/>
              <a:gd name="connsiteX2322" fmla="*/ 4010703 w 8023328"/>
              <a:gd name="connsiteY2322" fmla="*/ 808761 h 2380521"/>
              <a:gd name="connsiteX2323" fmla="*/ 3996847 w 8023328"/>
              <a:gd name="connsiteY2323" fmla="*/ 794904 h 2380521"/>
              <a:gd name="connsiteX2324" fmla="*/ 4010703 w 8023328"/>
              <a:gd name="connsiteY2324" fmla="*/ 782507 h 2380521"/>
              <a:gd name="connsiteX2325" fmla="*/ 3939871 w 8023328"/>
              <a:gd name="connsiteY2325" fmla="*/ 782507 h 2380521"/>
              <a:gd name="connsiteX2326" fmla="*/ 3952268 w 8023328"/>
              <a:gd name="connsiteY2326" fmla="*/ 794904 h 2380521"/>
              <a:gd name="connsiteX2327" fmla="*/ 3939871 w 8023328"/>
              <a:gd name="connsiteY2327" fmla="*/ 808761 h 2380521"/>
              <a:gd name="connsiteX2328" fmla="*/ 3926015 w 8023328"/>
              <a:gd name="connsiteY2328" fmla="*/ 794904 h 2380521"/>
              <a:gd name="connsiteX2329" fmla="*/ 3939871 w 8023328"/>
              <a:gd name="connsiteY2329" fmla="*/ 782507 h 2380521"/>
              <a:gd name="connsiteX2330" fmla="*/ 3869042 w 8023328"/>
              <a:gd name="connsiteY2330" fmla="*/ 782507 h 2380521"/>
              <a:gd name="connsiteX2331" fmla="*/ 3881439 w 8023328"/>
              <a:gd name="connsiteY2331" fmla="*/ 794904 h 2380521"/>
              <a:gd name="connsiteX2332" fmla="*/ 3869042 w 8023328"/>
              <a:gd name="connsiteY2332" fmla="*/ 808761 h 2380521"/>
              <a:gd name="connsiteX2333" fmla="*/ 3855186 w 8023328"/>
              <a:gd name="connsiteY2333" fmla="*/ 794904 h 2380521"/>
              <a:gd name="connsiteX2334" fmla="*/ 3869042 w 8023328"/>
              <a:gd name="connsiteY2334" fmla="*/ 782507 h 2380521"/>
              <a:gd name="connsiteX2335" fmla="*/ 3796752 w 8023328"/>
              <a:gd name="connsiteY2335" fmla="*/ 782507 h 2380521"/>
              <a:gd name="connsiteX2336" fmla="*/ 3810608 w 8023328"/>
              <a:gd name="connsiteY2336" fmla="*/ 796363 h 2380521"/>
              <a:gd name="connsiteX2337" fmla="*/ 3796752 w 8023328"/>
              <a:gd name="connsiteY2337" fmla="*/ 808761 h 2380521"/>
              <a:gd name="connsiteX2338" fmla="*/ 3784355 w 8023328"/>
              <a:gd name="connsiteY2338" fmla="*/ 796363 h 2380521"/>
              <a:gd name="connsiteX2339" fmla="*/ 3796752 w 8023328"/>
              <a:gd name="connsiteY2339" fmla="*/ 782507 h 2380521"/>
              <a:gd name="connsiteX2340" fmla="*/ 3725922 w 8023328"/>
              <a:gd name="connsiteY2340" fmla="*/ 782507 h 2380521"/>
              <a:gd name="connsiteX2341" fmla="*/ 3739778 w 8023328"/>
              <a:gd name="connsiteY2341" fmla="*/ 796363 h 2380521"/>
              <a:gd name="connsiteX2342" fmla="*/ 3725922 w 8023328"/>
              <a:gd name="connsiteY2342" fmla="*/ 808761 h 2380521"/>
              <a:gd name="connsiteX2343" fmla="*/ 3713525 w 8023328"/>
              <a:gd name="connsiteY2343" fmla="*/ 796363 h 2380521"/>
              <a:gd name="connsiteX2344" fmla="*/ 3725922 w 8023328"/>
              <a:gd name="connsiteY2344" fmla="*/ 782507 h 2380521"/>
              <a:gd name="connsiteX2345" fmla="*/ 3655091 w 8023328"/>
              <a:gd name="connsiteY2345" fmla="*/ 782507 h 2380521"/>
              <a:gd name="connsiteX2346" fmla="*/ 3668947 w 8023328"/>
              <a:gd name="connsiteY2346" fmla="*/ 796363 h 2380521"/>
              <a:gd name="connsiteX2347" fmla="*/ 3655091 w 8023328"/>
              <a:gd name="connsiteY2347" fmla="*/ 808761 h 2380521"/>
              <a:gd name="connsiteX2348" fmla="*/ 3642694 w 8023328"/>
              <a:gd name="connsiteY2348" fmla="*/ 796363 h 2380521"/>
              <a:gd name="connsiteX2349" fmla="*/ 3655091 w 8023328"/>
              <a:gd name="connsiteY2349" fmla="*/ 782507 h 2380521"/>
              <a:gd name="connsiteX2350" fmla="*/ 3583280 w 8023328"/>
              <a:gd name="connsiteY2350" fmla="*/ 782507 h 2380521"/>
              <a:gd name="connsiteX2351" fmla="*/ 3598069 w 8023328"/>
              <a:gd name="connsiteY2351" fmla="*/ 796363 h 2380521"/>
              <a:gd name="connsiteX2352" fmla="*/ 3583280 w 8023328"/>
              <a:gd name="connsiteY2352" fmla="*/ 808761 h 2380521"/>
              <a:gd name="connsiteX2353" fmla="*/ 3568491 w 8023328"/>
              <a:gd name="connsiteY2353" fmla="*/ 796363 h 2380521"/>
              <a:gd name="connsiteX2354" fmla="*/ 3583280 w 8023328"/>
              <a:gd name="connsiteY2354" fmla="*/ 782507 h 2380521"/>
              <a:gd name="connsiteX2355" fmla="*/ 3512449 w 8023328"/>
              <a:gd name="connsiteY2355" fmla="*/ 782507 h 2380521"/>
              <a:gd name="connsiteX2356" fmla="*/ 3527237 w 8023328"/>
              <a:gd name="connsiteY2356" fmla="*/ 796363 h 2380521"/>
              <a:gd name="connsiteX2357" fmla="*/ 3512449 w 8023328"/>
              <a:gd name="connsiteY2357" fmla="*/ 808761 h 2380521"/>
              <a:gd name="connsiteX2358" fmla="*/ 3497661 w 8023328"/>
              <a:gd name="connsiteY2358" fmla="*/ 796363 h 2380521"/>
              <a:gd name="connsiteX2359" fmla="*/ 3512449 w 8023328"/>
              <a:gd name="connsiteY2359" fmla="*/ 782507 h 2380521"/>
              <a:gd name="connsiteX2360" fmla="*/ 3441619 w 8023328"/>
              <a:gd name="connsiteY2360" fmla="*/ 782507 h 2380521"/>
              <a:gd name="connsiteX2361" fmla="*/ 3456408 w 8023328"/>
              <a:gd name="connsiteY2361" fmla="*/ 796363 h 2380521"/>
              <a:gd name="connsiteX2362" fmla="*/ 3441619 w 8023328"/>
              <a:gd name="connsiteY2362" fmla="*/ 808761 h 2380521"/>
              <a:gd name="connsiteX2363" fmla="*/ 3426830 w 8023328"/>
              <a:gd name="connsiteY2363" fmla="*/ 796363 h 2380521"/>
              <a:gd name="connsiteX2364" fmla="*/ 3441619 w 8023328"/>
              <a:gd name="connsiteY2364" fmla="*/ 782507 h 2380521"/>
              <a:gd name="connsiteX2365" fmla="*/ 3369857 w 8023328"/>
              <a:gd name="connsiteY2365" fmla="*/ 782507 h 2380521"/>
              <a:gd name="connsiteX2366" fmla="*/ 3382254 w 8023328"/>
              <a:gd name="connsiteY2366" fmla="*/ 796363 h 2380521"/>
              <a:gd name="connsiteX2367" fmla="*/ 3369857 w 8023328"/>
              <a:gd name="connsiteY2367" fmla="*/ 808761 h 2380521"/>
              <a:gd name="connsiteX2368" fmla="*/ 3356001 w 8023328"/>
              <a:gd name="connsiteY2368" fmla="*/ 796363 h 2380521"/>
              <a:gd name="connsiteX2369" fmla="*/ 3369857 w 8023328"/>
              <a:gd name="connsiteY2369" fmla="*/ 782507 h 2380521"/>
              <a:gd name="connsiteX2370" fmla="*/ 3299083 w 8023328"/>
              <a:gd name="connsiteY2370" fmla="*/ 782507 h 2380521"/>
              <a:gd name="connsiteX2371" fmla="*/ 3311480 w 8023328"/>
              <a:gd name="connsiteY2371" fmla="*/ 796363 h 2380521"/>
              <a:gd name="connsiteX2372" fmla="*/ 3299083 w 8023328"/>
              <a:gd name="connsiteY2372" fmla="*/ 808761 h 2380521"/>
              <a:gd name="connsiteX2373" fmla="*/ 3285229 w 8023328"/>
              <a:gd name="connsiteY2373" fmla="*/ 796363 h 2380521"/>
              <a:gd name="connsiteX2374" fmla="*/ 3299083 w 8023328"/>
              <a:gd name="connsiteY2374" fmla="*/ 782507 h 2380521"/>
              <a:gd name="connsiteX2375" fmla="*/ 3228250 w 8023328"/>
              <a:gd name="connsiteY2375" fmla="*/ 782507 h 2380521"/>
              <a:gd name="connsiteX2376" fmla="*/ 3240649 w 8023328"/>
              <a:gd name="connsiteY2376" fmla="*/ 796363 h 2380521"/>
              <a:gd name="connsiteX2377" fmla="*/ 3228250 w 8023328"/>
              <a:gd name="connsiteY2377" fmla="*/ 808761 h 2380521"/>
              <a:gd name="connsiteX2378" fmla="*/ 3214395 w 8023328"/>
              <a:gd name="connsiteY2378" fmla="*/ 796363 h 2380521"/>
              <a:gd name="connsiteX2379" fmla="*/ 3228250 w 8023328"/>
              <a:gd name="connsiteY2379" fmla="*/ 782507 h 2380521"/>
              <a:gd name="connsiteX2380" fmla="*/ 3152591 w 8023328"/>
              <a:gd name="connsiteY2380" fmla="*/ 782507 h 2380521"/>
              <a:gd name="connsiteX2381" fmla="*/ 3166447 w 8023328"/>
              <a:gd name="connsiteY2381" fmla="*/ 796363 h 2380521"/>
              <a:gd name="connsiteX2382" fmla="*/ 3152591 w 8023328"/>
              <a:gd name="connsiteY2382" fmla="*/ 808761 h 2380521"/>
              <a:gd name="connsiteX2383" fmla="*/ 3140193 w 8023328"/>
              <a:gd name="connsiteY2383" fmla="*/ 796363 h 2380521"/>
              <a:gd name="connsiteX2384" fmla="*/ 3152591 w 8023328"/>
              <a:gd name="connsiteY2384" fmla="*/ 782507 h 2380521"/>
              <a:gd name="connsiteX2385" fmla="*/ 1226672 w 8023328"/>
              <a:gd name="connsiteY2385" fmla="*/ 782507 h 2380521"/>
              <a:gd name="connsiteX2386" fmla="*/ 1240529 w 8023328"/>
              <a:gd name="connsiteY2386" fmla="*/ 796926 h 2380521"/>
              <a:gd name="connsiteX2387" fmla="*/ 1226672 w 8023328"/>
              <a:gd name="connsiteY2387" fmla="*/ 812105 h 2380521"/>
              <a:gd name="connsiteX2388" fmla="*/ 1214283 w 8023328"/>
              <a:gd name="connsiteY2388" fmla="*/ 796926 h 2380521"/>
              <a:gd name="connsiteX2389" fmla="*/ 1226672 w 8023328"/>
              <a:gd name="connsiteY2389" fmla="*/ 782507 h 2380521"/>
              <a:gd name="connsiteX2390" fmla="*/ 1154869 w 8023328"/>
              <a:gd name="connsiteY2390" fmla="*/ 782507 h 2380521"/>
              <a:gd name="connsiteX2391" fmla="*/ 1169658 w 8023328"/>
              <a:gd name="connsiteY2391" fmla="*/ 796926 h 2380521"/>
              <a:gd name="connsiteX2392" fmla="*/ 1154869 w 8023328"/>
              <a:gd name="connsiteY2392" fmla="*/ 812105 h 2380521"/>
              <a:gd name="connsiteX2393" fmla="*/ 1140080 w 8023328"/>
              <a:gd name="connsiteY2393" fmla="*/ 796926 h 2380521"/>
              <a:gd name="connsiteX2394" fmla="*/ 1154869 w 8023328"/>
              <a:gd name="connsiteY2394" fmla="*/ 782507 h 2380521"/>
              <a:gd name="connsiteX2395" fmla="*/ 1084040 w 8023328"/>
              <a:gd name="connsiteY2395" fmla="*/ 782507 h 2380521"/>
              <a:gd name="connsiteX2396" fmla="*/ 1098826 w 8023328"/>
              <a:gd name="connsiteY2396" fmla="*/ 796926 h 2380521"/>
              <a:gd name="connsiteX2397" fmla="*/ 1084040 w 8023328"/>
              <a:gd name="connsiteY2397" fmla="*/ 812105 h 2380521"/>
              <a:gd name="connsiteX2398" fmla="*/ 1069250 w 8023328"/>
              <a:gd name="connsiteY2398" fmla="*/ 796926 h 2380521"/>
              <a:gd name="connsiteX2399" fmla="*/ 1084040 w 8023328"/>
              <a:gd name="connsiteY2399" fmla="*/ 782507 h 2380521"/>
              <a:gd name="connsiteX2400" fmla="*/ 1013594 w 8023328"/>
              <a:gd name="connsiteY2400" fmla="*/ 782507 h 2380521"/>
              <a:gd name="connsiteX2401" fmla="*/ 1028015 w 8023328"/>
              <a:gd name="connsiteY2401" fmla="*/ 796926 h 2380521"/>
              <a:gd name="connsiteX2402" fmla="*/ 1013594 w 8023328"/>
              <a:gd name="connsiteY2402" fmla="*/ 812105 h 2380521"/>
              <a:gd name="connsiteX2403" fmla="*/ 998417 w 8023328"/>
              <a:gd name="connsiteY2403" fmla="*/ 796926 h 2380521"/>
              <a:gd name="connsiteX2404" fmla="*/ 1013594 w 8023328"/>
              <a:gd name="connsiteY2404" fmla="*/ 782507 h 2380521"/>
              <a:gd name="connsiteX2405" fmla="*/ 941447 w 8023328"/>
              <a:gd name="connsiteY2405" fmla="*/ 782507 h 2380521"/>
              <a:gd name="connsiteX2406" fmla="*/ 953844 w 8023328"/>
              <a:gd name="connsiteY2406" fmla="*/ 796926 h 2380521"/>
              <a:gd name="connsiteX2407" fmla="*/ 941447 w 8023328"/>
              <a:gd name="connsiteY2407" fmla="*/ 812105 h 2380521"/>
              <a:gd name="connsiteX2408" fmla="*/ 927591 w 8023328"/>
              <a:gd name="connsiteY2408" fmla="*/ 796926 h 2380521"/>
              <a:gd name="connsiteX2409" fmla="*/ 941447 w 8023328"/>
              <a:gd name="connsiteY2409" fmla="*/ 782507 h 2380521"/>
              <a:gd name="connsiteX2410" fmla="*/ 870615 w 8023328"/>
              <a:gd name="connsiteY2410" fmla="*/ 782507 h 2380521"/>
              <a:gd name="connsiteX2411" fmla="*/ 883013 w 8023328"/>
              <a:gd name="connsiteY2411" fmla="*/ 796926 h 2380521"/>
              <a:gd name="connsiteX2412" fmla="*/ 870615 w 8023328"/>
              <a:gd name="connsiteY2412" fmla="*/ 812105 h 2380521"/>
              <a:gd name="connsiteX2413" fmla="*/ 856759 w 8023328"/>
              <a:gd name="connsiteY2413" fmla="*/ 796926 h 2380521"/>
              <a:gd name="connsiteX2414" fmla="*/ 870615 w 8023328"/>
              <a:gd name="connsiteY2414" fmla="*/ 782507 h 2380521"/>
              <a:gd name="connsiteX2415" fmla="*/ 799784 w 8023328"/>
              <a:gd name="connsiteY2415" fmla="*/ 782507 h 2380521"/>
              <a:gd name="connsiteX2416" fmla="*/ 812183 w 8023328"/>
              <a:gd name="connsiteY2416" fmla="*/ 796926 h 2380521"/>
              <a:gd name="connsiteX2417" fmla="*/ 799784 w 8023328"/>
              <a:gd name="connsiteY2417" fmla="*/ 812105 h 2380521"/>
              <a:gd name="connsiteX2418" fmla="*/ 785929 w 8023328"/>
              <a:gd name="connsiteY2418" fmla="*/ 796926 h 2380521"/>
              <a:gd name="connsiteX2419" fmla="*/ 799784 w 8023328"/>
              <a:gd name="connsiteY2419" fmla="*/ 782507 h 2380521"/>
              <a:gd name="connsiteX2420" fmla="*/ 724123 w 8023328"/>
              <a:gd name="connsiteY2420" fmla="*/ 782507 h 2380521"/>
              <a:gd name="connsiteX2421" fmla="*/ 737981 w 8023328"/>
              <a:gd name="connsiteY2421" fmla="*/ 796926 h 2380521"/>
              <a:gd name="connsiteX2422" fmla="*/ 724123 w 8023328"/>
              <a:gd name="connsiteY2422" fmla="*/ 812105 h 2380521"/>
              <a:gd name="connsiteX2423" fmla="*/ 711726 w 8023328"/>
              <a:gd name="connsiteY2423" fmla="*/ 796926 h 2380521"/>
              <a:gd name="connsiteX2424" fmla="*/ 724123 w 8023328"/>
              <a:gd name="connsiteY2424" fmla="*/ 782507 h 2380521"/>
              <a:gd name="connsiteX2425" fmla="*/ 653293 w 8023328"/>
              <a:gd name="connsiteY2425" fmla="*/ 782507 h 2380521"/>
              <a:gd name="connsiteX2426" fmla="*/ 667149 w 8023328"/>
              <a:gd name="connsiteY2426" fmla="*/ 796926 h 2380521"/>
              <a:gd name="connsiteX2427" fmla="*/ 653293 w 8023328"/>
              <a:gd name="connsiteY2427" fmla="*/ 812105 h 2380521"/>
              <a:gd name="connsiteX2428" fmla="*/ 640896 w 8023328"/>
              <a:gd name="connsiteY2428" fmla="*/ 796926 h 2380521"/>
              <a:gd name="connsiteX2429" fmla="*/ 653293 w 8023328"/>
              <a:gd name="connsiteY2429" fmla="*/ 782507 h 2380521"/>
              <a:gd name="connsiteX2430" fmla="*/ 584855 w 8023328"/>
              <a:gd name="connsiteY2430" fmla="*/ 782507 h 2380521"/>
              <a:gd name="connsiteX2431" fmla="*/ 599643 w 8023328"/>
              <a:gd name="connsiteY2431" fmla="*/ 796926 h 2380521"/>
              <a:gd name="connsiteX2432" fmla="*/ 584855 w 8023328"/>
              <a:gd name="connsiteY2432" fmla="*/ 812105 h 2380521"/>
              <a:gd name="connsiteX2433" fmla="*/ 570066 w 8023328"/>
              <a:gd name="connsiteY2433" fmla="*/ 796926 h 2380521"/>
              <a:gd name="connsiteX2434" fmla="*/ 584855 w 8023328"/>
              <a:gd name="connsiteY2434" fmla="*/ 782507 h 2380521"/>
              <a:gd name="connsiteX2435" fmla="*/ 513654 w 8023328"/>
              <a:gd name="connsiteY2435" fmla="*/ 782507 h 2380521"/>
              <a:gd name="connsiteX2436" fmla="*/ 528831 w 8023328"/>
              <a:gd name="connsiteY2436" fmla="*/ 796926 h 2380521"/>
              <a:gd name="connsiteX2437" fmla="*/ 513654 w 8023328"/>
              <a:gd name="connsiteY2437" fmla="*/ 812105 h 2380521"/>
              <a:gd name="connsiteX2438" fmla="*/ 499235 w 8023328"/>
              <a:gd name="connsiteY2438" fmla="*/ 796926 h 2380521"/>
              <a:gd name="connsiteX2439" fmla="*/ 513654 w 8023328"/>
              <a:gd name="connsiteY2439" fmla="*/ 782507 h 2380521"/>
              <a:gd name="connsiteX2440" fmla="*/ 439821 w 8023328"/>
              <a:gd name="connsiteY2440" fmla="*/ 782507 h 2380521"/>
              <a:gd name="connsiteX2441" fmla="*/ 454611 w 8023328"/>
              <a:gd name="connsiteY2441" fmla="*/ 796926 h 2380521"/>
              <a:gd name="connsiteX2442" fmla="*/ 439821 w 8023328"/>
              <a:gd name="connsiteY2442" fmla="*/ 812105 h 2380521"/>
              <a:gd name="connsiteX2443" fmla="*/ 425033 w 8023328"/>
              <a:gd name="connsiteY2443" fmla="*/ 796926 h 2380521"/>
              <a:gd name="connsiteX2444" fmla="*/ 439821 w 8023328"/>
              <a:gd name="connsiteY2444" fmla="*/ 782507 h 2380521"/>
              <a:gd name="connsiteX2445" fmla="*/ 4439056 w 8023328"/>
              <a:gd name="connsiteY2445" fmla="*/ 711678 h 2380521"/>
              <a:gd name="connsiteX2446" fmla="*/ 4451453 w 8023328"/>
              <a:gd name="connsiteY2446" fmla="*/ 724075 h 2380521"/>
              <a:gd name="connsiteX2447" fmla="*/ 4439056 w 8023328"/>
              <a:gd name="connsiteY2447" fmla="*/ 737932 h 2380521"/>
              <a:gd name="connsiteX2448" fmla="*/ 4425200 w 8023328"/>
              <a:gd name="connsiteY2448" fmla="*/ 724075 h 2380521"/>
              <a:gd name="connsiteX2449" fmla="*/ 4439056 w 8023328"/>
              <a:gd name="connsiteY2449" fmla="*/ 711678 h 2380521"/>
              <a:gd name="connsiteX2450" fmla="*/ 4366768 w 8023328"/>
              <a:gd name="connsiteY2450" fmla="*/ 711678 h 2380521"/>
              <a:gd name="connsiteX2451" fmla="*/ 4380624 w 8023328"/>
              <a:gd name="connsiteY2451" fmla="*/ 724075 h 2380521"/>
              <a:gd name="connsiteX2452" fmla="*/ 4366768 w 8023328"/>
              <a:gd name="connsiteY2452" fmla="*/ 737932 h 2380521"/>
              <a:gd name="connsiteX2453" fmla="*/ 4354371 w 8023328"/>
              <a:gd name="connsiteY2453" fmla="*/ 724075 h 2380521"/>
              <a:gd name="connsiteX2454" fmla="*/ 4366768 w 8023328"/>
              <a:gd name="connsiteY2454" fmla="*/ 711678 h 2380521"/>
              <a:gd name="connsiteX2455" fmla="*/ 4295937 w 8023328"/>
              <a:gd name="connsiteY2455" fmla="*/ 711678 h 2380521"/>
              <a:gd name="connsiteX2456" fmla="*/ 4309793 w 8023328"/>
              <a:gd name="connsiteY2456" fmla="*/ 724075 h 2380521"/>
              <a:gd name="connsiteX2457" fmla="*/ 4295937 w 8023328"/>
              <a:gd name="connsiteY2457" fmla="*/ 737932 h 2380521"/>
              <a:gd name="connsiteX2458" fmla="*/ 4283540 w 8023328"/>
              <a:gd name="connsiteY2458" fmla="*/ 724075 h 2380521"/>
              <a:gd name="connsiteX2459" fmla="*/ 4295937 w 8023328"/>
              <a:gd name="connsiteY2459" fmla="*/ 711678 h 2380521"/>
              <a:gd name="connsiteX2460" fmla="*/ 4225107 w 8023328"/>
              <a:gd name="connsiteY2460" fmla="*/ 711678 h 2380521"/>
              <a:gd name="connsiteX2461" fmla="*/ 4238963 w 8023328"/>
              <a:gd name="connsiteY2461" fmla="*/ 724075 h 2380521"/>
              <a:gd name="connsiteX2462" fmla="*/ 4225107 w 8023328"/>
              <a:gd name="connsiteY2462" fmla="*/ 737932 h 2380521"/>
              <a:gd name="connsiteX2463" fmla="*/ 4212710 w 8023328"/>
              <a:gd name="connsiteY2463" fmla="*/ 724075 h 2380521"/>
              <a:gd name="connsiteX2464" fmla="*/ 4225107 w 8023328"/>
              <a:gd name="connsiteY2464" fmla="*/ 711678 h 2380521"/>
              <a:gd name="connsiteX2465" fmla="*/ 4153295 w 8023328"/>
              <a:gd name="connsiteY2465" fmla="*/ 711678 h 2380521"/>
              <a:gd name="connsiteX2466" fmla="*/ 4168083 w 8023328"/>
              <a:gd name="connsiteY2466" fmla="*/ 724075 h 2380521"/>
              <a:gd name="connsiteX2467" fmla="*/ 4153295 w 8023328"/>
              <a:gd name="connsiteY2467" fmla="*/ 737932 h 2380521"/>
              <a:gd name="connsiteX2468" fmla="*/ 4138507 w 8023328"/>
              <a:gd name="connsiteY2468" fmla="*/ 724075 h 2380521"/>
              <a:gd name="connsiteX2469" fmla="*/ 4153295 w 8023328"/>
              <a:gd name="connsiteY2469" fmla="*/ 711678 h 2380521"/>
              <a:gd name="connsiteX2470" fmla="*/ 4082465 w 8023328"/>
              <a:gd name="connsiteY2470" fmla="*/ 711678 h 2380521"/>
              <a:gd name="connsiteX2471" fmla="*/ 4097254 w 8023328"/>
              <a:gd name="connsiteY2471" fmla="*/ 724075 h 2380521"/>
              <a:gd name="connsiteX2472" fmla="*/ 4082465 w 8023328"/>
              <a:gd name="connsiteY2472" fmla="*/ 737932 h 2380521"/>
              <a:gd name="connsiteX2473" fmla="*/ 4067676 w 8023328"/>
              <a:gd name="connsiteY2473" fmla="*/ 724075 h 2380521"/>
              <a:gd name="connsiteX2474" fmla="*/ 4082465 w 8023328"/>
              <a:gd name="connsiteY2474" fmla="*/ 711678 h 2380521"/>
              <a:gd name="connsiteX2475" fmla="*/ 4010703 w 8023328"/>
              <a:gd name="connsiteY2475" fmla="*/ 711678 h 2380521"/>
              <a:gd name="connsiteX2476" fmla="*/ 4023100 w 8023328"/>
              <a:gd name="connsiteY2476" fmla="*/ 724075 h 2380521"/>
              <a:gd name="connsiteX2477" fmla="*/ 4010703 w 8023328"/>
              <a:gd name="connsiteY2477" fmla="*/ 737932 h 2380521"/>
              <a:gd name="connsiteX2478" fmla="*/ 3996847 w 8023328"/>
              <a:gd name="connsiteY2478" fmla="*/ 724075 h 2380521"/>
              <a:gd name="connsiteX2479" fmla="*/ 4010703 w 8023328"/>
              <a:gd name="connsiteY2479" fmla="*/ 711678 h 2380521"/>
              <a:gd name="connsiteX2480" fmla="*/ 3939871 w 8023328"/>
              <a:gd name="connsiteY2480" fmla="*/ 711678 h 2380521"/>
              <a:gd name="connsiteX2481" fmla="*/ 3952268 w 8023328"/>
              <a:gd name="connsiteY2481" fmla="*/ 724075 h 2380521"/>
              <a:gd name="connsiteX2482" fmla="*/ 3939871 w 8023328"/>
              <a:gd name="connsiteY2482" fmla="*/ 737932 h 2380521"/>
              <a:gd name="connsiteX2483" fmla="*/ 3926015 w 8023328"/>
              <a:gd name="connsiteY2483" fmla="*/ 724075 h 2380521"/>
              <a:gd name="connsiteX2484" fmla="*/ 3939871 w 8023328"/>
              <a:gd name="connsiteY2484" fmla="*/ 711678 h 2380521"/>
              <a:gd name="connsiteX2485" fmla="*/ 3869042 w 8023328"/>
              <a:gd name="connsiteY2485" fmla="*/ 711678 h 2380521"/>
              <a:gd name="connsiteX2486" fmla="*/ 3881439 w 8023328"/>
              <a:gd name="connsiteY2486" fmla="*/ 724075 h 2380521"/>
              <a:gd name="connsiteX2487" fmla="*/ 3869042 w 8023328"/>
              <a:gd name="connsiteY2487" fmla="*/ 737932 h 2380521"/>
              <a:gd name="connsiteX2488" fmla="*/ 3855186 w 8023328"/>
              <a:gd name="connsiteY2488" fmla="*/ 724075 h 2380521"/>
              <a:gd name="connsiteX2489" fmla="*/ 3869042 w 8023328"/>
              <a:gd name="connsiteY2489" fmla="*/ 711678 h 2380521"/>
              <a:gd name="connsiteX2490" fmla="*/ 3796752 w 8023328"/>
              <a:gd name="connsiteY2490" fmla="*/ 711678 h 2380521"/>
              <a:gd name="connsiteX2491" fmla="*/ 3810608 w 8023328"/>
              <a:gd name="connsiteY2491" fmla="*/ 724075 h 2380521"/>
              <a:gd name="connsiteX2492" fmla="*/ 3796752 w 8023328"/>
              <a:gd name="connsiteY2492" fmla="*/ 737932 h 2380521"/>
              <a:gd name="connsiteX2493" fmla="*/ 3784355 w 8023328"/>
              <a:gd name="connsiteY2493" fmla="*/ 724075 h 2380521"/>
              <a:gd name="connsiteX2494" fmla="*/ 3796752 w 8023328"/>
              <a:gd name="connsiteY2494" fmla="*/ 711678 h 2380521"/>
              <a:gd name="connsiteX2495" fmla="*/ 3725922 w 8023328"/>
              <a:gd name="connsiteY2495" fmla="*/ 711678 h 2380521"/>
              <a:gd name="connsiteX2496" fmla="*/ 3739778 w 8023328"/>
              <a:gd name="connsiteY2496" fmla="*/ 724075 h 2380521"/>
              <a:gd name="connsiteX2497" fmla="*/ 3725922 w 8023328"/>
              <a:gd name="connsiteY2497" fmla="*/ 737932 h 2380521"/>
              <a:gd name="connsiteX2498" fmla="*/ 3713525 w 8023328"/>
              <a:gd name="connsiteY2498" fmla="*/ 724075 h 2380521"/>
              <a:gd name="connsiteX2499" fmla="*/ 3725922 w 8023328"/>
              <a:gd name="connsiteY2499" fmla="*/ 711678 h 2380521"/>
              <a:gd name="connsiteX2500" fmla="*/ 3655091 w 8023328"/>
              <a:gd name="connsiteY2500" fmla="*/ 711678 h 2380521"/>
              <a:gd name="connsiteX2501" fmla="*/ 3668947 w 8023328"/>
              <a:gd name="connsiteY2501" fmla="*/ 724075 h 2380521"/>
              <a:gd name="connsiteX2502" fmla="*/ 3655091 w 8023328"/>
              <a:gd name="connsiteY2502" fmla="*/ 737932 h 2380521"/>
              <a:gd name="connsiteX2503" fmla="*/ 3642694 w 8023328"/>
              <a:gd name="connsiteY2503" fmla="*/ 724075 h 2380521"/>
              <a:gd name="connsiteX2504" fmla="*/ 3655091 w 8023328"/>
              <a:gd name="connsiteY2504" fmla="*/ 711678 h 2380521"/>
              <a:gd name="connsiteX2505" fmla="*/ 3583280 w 8023328"/>
              <a:gd name="connsiteY2505" fmla="*/ 711678 h 2380521"/>
              <a:gd name="connsiteX2506" fmla="*/ 3598069 w 8023328"/>
              <a:gd name="connsiteY2506" fmla="*/ 724075 h 2380521"/>
              <a:gd name="connsiteX2507" fmla="*/ 3583280 w 8023328"/>
              <a:gd name="connsiteY2507" fmla="*/ 737932 h 2380521"/>
              <a:gd name="connsiteX2508" fmla="*/ 3568491 w 8023328"/>
              <a:gd name="connsiteY2508" fmla="*/ 724075 h 2380521"/>
              <a:gd name="connsiteX2509" fmla="*/ 3583280 w 8023328"/>
              <a:gd name="connsiteY2509" fmla="*/ 711678 h 2380521"/>
              <a:gd name="connsiteX2510" fmla="*/ 3512449 w 8023328"/>
              <a:gd name="connsiteY2510" fmla="*/ 711678 h 2380521"/>
              <a:gd name="connsiteX2511" fmla="*/ 3527237 w 8023328"/>
              <a:gd name="connsiteY2511" fmla="*/ 724075 h 2380521"/>
              <a:gd name="connsiteX2512" fmla="*/ 3512449 w 8023328"/>
              <a:gd name="connsiteY2512" fmla="*/ 737932 h 2380521"/>
              <a:gd name="connsiteX2513" fmla="*/ 3497661 w 8023328"/>
              <a:gd name="connsiteY2513" fmla="*/ 724075 h 2380521"/>
              <a:gd name="connsiteX2514" fmla="*/ 3512449 w 8023328"/>
              <a:gd name="connsiteY2514" fmla="*/ 711678 h 2380521"/>
              <a:gd name="connsiteX2515" fmla="*/ 3441619 w 8023328"/>
              <a:gd name="connsiteY2515" fmla="*/ 711678 h 2380521"/>
              <a:gd name="connsiteX2516" fmla="*/ 3456408 w 8023328"/>
              <a:gd name="connsiteY2516" fmla="*/ 724075 h 2380521"/>
              <a:gd name="connsiteX2517" fmla="*/ 3441619 w 8023328"/>
              <a:gd name="connsiteY2517" fmla="*/ 737932 h 2380521"/>
              <a:gd name="connsiteX2518" fmla="*/ 3426830 w 8023328"/>
              <a:gd name="connsiteY2518" fmla="*/ 724075 h 2380521"/>
              <a:gd name="connsiteX2519" fmla="*/ 3441619 w 8023328"/>
              <a:gd name="connsiteY2519" fmla="*/ 711678 h 2380521"/>
              <a:gd name="connsiteX2520" fmla="*/ 3369857 w 8023328"/>
              <a:gd name="connsiteY2520" fmla="*/ 711678 h 2380521"/>
              <a:gd name="connsiteX2521" fmla="*/ 3382254 w 8023328"/>
              <a:gd name="connsiteY2521" fmla="*/ 724075 h 2380521"/>
              <a:gd name="connsiteX2522" fmla="*/ 3369857 w 8023328"/>
              <a:gd name="connsiteY2522" fmla="*/ 737932 h 2380521"/>
              <a:gd name="connsiteX2523" fmla="*/ 3356001 w 8023328"/>
              <a:gd name="connsiteY2523" fmla="*/ 724075 h 2380521"/>
              <a:gd name="connsiteX2524" fmla="*/ 3369857 w 8023328"/>
              <a:gd name="connsiteY2524" fmla="*/ 711678 h 2380521"/>
              <a:gd name="connsiteX2525" fmla="*/ 3299086 w 8023328"/>
              <a:gd name="connsiteY2525" fmla="*/ 711678 h 2380521"/>
              <a:gd name="connsiteX2526" fmla="*/ 3311485 w 8023328"/>
              <a:gd name="connsiteY2526" fmla="*/ 724075 h 2380521"/>
              <a:gd name="connsiteX2527" fmla="*/ 3299086 w 8023328"/>
              <a:gd name="connsiteY2527" fmla="*/ 737932 h 2380521"/>
              <a:gd name="connsiteX2528" fmla="*/ 3285234 w 8023328"/>
              <a:gd name="connsiteY2528" fmla="*/ 724075 h 2380521"/>
              <a:gd name="connsiteX2529" fmla="*/ 3299086 w 8023328"/>
              <a:gd name="connsiteY2529" fmla="*/ 711678 h 2380521"/>
              <a:gd name="connsiteX2530" fmla="*/ 3228255 w 8023328"/>
              <a:gd name="connsiteY2530" fmla="*/ 711678 h 2380521"/>
              <a:gd name="connsiteX2531" fmla="*/ 3240654 w 8023328"/>
              <a:gd name="connsiteY2531" fmla="*/ 724075 h 2380521"/>
              <a:gd name="connsiteX2532" fmla="*/ 3228255 w 8023328"/>
              <a:gd name="connsiteY2532" fmla="*/ 737932 h 2380521"/>
              <a:gd name="connsiteX2533" fmla="*/ 3214398 w 8023328"/>
              <a:gd name="connsiteY2533" fmla="*/ 724075 h 2380521"/>
              <a:gd name="connsiteX2534" fmla="*/ 3228255 w 8023328"/>
              <a:gd name="connsiteY2534" fmla="*/ 711678 h 2380521"/>
              <a:gd name="connsiteX2535" fmla="*/ 3152594 w 8023328"/>
              <a:gd name="connsiteY2535" fmla="*/ 711678 h 2380521"/>
              <a:gd name="connsiteX2536" fmla="*/ 3166451 w 8023328"/>
              <a:gd name="connsiteY2536" fmla="*/ 724075 h 2380521"/>
              <a:gd name="connsiteX2537" fmla="*/ 3152594 w 8023328"/>
              <a:gd name="connsiteY2537" fmla="*/ 737932 h 2380521"/>
              <a:gd name="connsiteX2538" fmla="*/ 3140198 w 8023328"/>
              <a:gd name="connsiteY2538" fmla="*/ 725534 h 2380521"/>
              <a:gd name="connsiteX2539" fmla="*/ 3152594 w 8023328"/>
              <a:gd name="connsiteY2539" fmla="*/ 711678 h 2380521"/>
              <a:gd name="connsiteX2540" fmla="*/ 3081763 w 8023328"/>
              <a:gd name="connsiteY2540" fmla="*/ 711678 h 2380521"/>
              <a:gd name="connsiteX2541" fmla="*/ 3095617 w 8023328"/>
              <a:gd name="connsiteY2541" fmla="*/ 725534 h 2380521"/>
              <a:gd name="connsiteX2542" fmla="*/ 3081763 w 8023328"/>
              <a:gd name="connsiteY2542" fmla="*/ 737932 h 2380521"/>
              <a:gd name="connsiteX2543" fmla="*/ 3069364 w 8023328"/>
              <a:gd name="connsiteY2543" fmla="*/ 725534 h 2380521"/>
              <a:gd name="connsiteX2544" fmla="*/ 3081763 w 8023328"/>
              <a:gd name="connsiteY2544" fmla="*/ 711678 h 2380521"/>
              <a:gd name="connsiteX2545" fmla="*/ 3013707 w 8023328"/>
              <a:gd name="connsiteY2545" fmla="*/ 711678 h 2380521"/>
              <a:gd name="connsiteX2546" fmla="*/ 3028128 w 8023328"/>
              <a:gd name="connsiteY2546" fmla="*/ 725534 h 2380521"/>
              <a:gd name="connsiteX2547" fmla="*/ 3013707 w 8023328"/>
              <a:gd name="connsiteY2547" fmla="*/ 737932 h 2380521"/>
              <a:gd name="connsiteX2548" fmla="*/ 2998531 w 8023328"/>
              <a:gd name="connsiteY2548" fmla="*/ 725534 h 2380521"/>
              <a:gd name="connsiteX2549" fmla="*/ 3013707 w 8023328"/>
              <a:gd name="connsiteY2549" fmla="*/ 711678 h 2380521"/>
              <a:gd name="connsiteX2550" fmla="*/ 2942485 w 8023328"/>
              <a:gd name="connsiteY2550" fmla="*/ 711678 h 2380521"/>
              <a:gd name="connsiteX2551" fmla="*/ 2957280 w 8023328"/>
              <a:gd name="connsiteY2551" fmla="*/ 725534 h 2380521"/>
              <a:gd name="connsiteX2552" fmla="*/ 2942485 w 8023328"/>
              <a:gd name="connsiteY2552" fmla="*/ 737932 h 2380521"/>
              <a:gd name="connsiteX2553" fmla="*/ 2927700 w 8023328"/>
              <a:gd name="connsiteY2553" fmla="*/ 725534 h 2380521"/>
              <a:gd name="connsiteX2554" fmla="*/ 2942485 w 8023328"/>
              <a:gd name="connsiteY2554" fmla="*/ 711678 h 2380521"/>
              <a:gd name="connsiteX2555" fmla="*/ 1440620 w 8023328"/>
              <a:gd name="connsiteY2555" fmla="*/ 711678 h 2380521"/>
              <a:gd name="connsiteX2556" fmla="*/ 1453017 w 8023328"/>
              <a:gd name="connsiteY2556" fmla="*/ 726466 h 2380521"/>
              <a:gd name="connsiteX2557" fmla="*/ 1440620 w 8023328"/>
              <a:gd name="connsiteY2557" fmla="*/ 741255 h 2380521"/>
              <a:gd name="connsiteX2558" fmla="*/ 1426765 w 8023328"/>
              <a:gd name="connsiteY2558" fmla="*/ 726466 h 2380521"/>
              <a:gd name="connsiteX2559" fmla="*/ 1440620 w 8023328"/>
              <a:gd name="connsiteY2559" fmla="*/ 711678 h 2380521"/>
              <a:gd name="connsiteX2560" fmla="*/ 1368338 w 8023328"/>
              <a:gd name="connsiteY2560" fmla="*/ 711678 h 2380521"/>
              <a:gd name="connsiteX2561" fmla="*/ 1382190 w 8023328"/>
              <a:gd name="connsiteY2561" fmla="*/ 726466 h 2380521"/>
              <a:gd name="connsiteX2562" fmla="*/ 1368338 w 8023328"/>
              <a:gd name="connsiteY2562" fmla="*/ 741255 h 2380521"/>
              <a:gd name="connsiteX2563" fmla="*/ 1355939 w 8023328"/>
              <a:gd name="connsiteY2563" fmla="*/ 726466 h 2380521"/>
              <a:gd name="connsiteX2564" fmla="*/ 1368338 w 8023328"/>
              <a:gd name="connsiteY2564" fmla="*/ 711678 h 2380521"/>
              <a:gd name="connsiteX2565" fmla="*/ 1297509 w 8023328"/>
              <a:gd name="connsiteY2565" fmla="*/ 711678 h 2380521"/>
              <a:gd name="connsiteX2566" fmla="*/ 1311366 w 8023328"/>
              <a:gd name="connsiteY2566" fmla="*/ 726466 h 2380521"/>
              <a:gd name="connsiteX2567" fmla="*/ 1297509 w 8023328"/>
              <a:gd name="connsiteY2567" fmla="*/ 741255 h 2380521"/>
              <a:gd name="connsiteX2568" fmla="*/ 1285113 w 8023328"/>
              <a:gd name="connsiteY2568" fmla="*/ 726466 h 2380521"/>
              <a:gd name="connsiteX2569" fmla="*/ 1297509 w 8023328"/>
              <a:gd name="connsiteY2569" fmla="*/ 711678 h 2380521"/>
              <a:gd name="connsiteX2570" fmla="*/ 1226678 w 8023328"/>
              <a:gd name="connsiteY2570" fmla="*/ 711678 h 2380521"/>
              <a:gd name="connsiteX2571" fmla="*/ 1240535 w 8023328"/>
              <a:gd name="connsiteY2571" fmla="*/ 726466 h 2380521"/>
              <a:gd name="connsiteX2572" fmla="*/ 1226678 w 8023328"/>
              <a:gd name="connsiteY2572" fmla="*/ 741255 h 2380521"/>
              <a:gd name="connsiteX2573" fmla="*/ 1214288 w 8023328"/>
              <a:gd name="connsiteY2573" fmla="*/ 726466 h 2380521"/>
              <a:gd name="connsiteX2574" fmla="*/ 1226678 w 8023328"/>
              <a:gd name="connsiteY2574" fmla="*/ 711678 h 2380521"/>
              <a:gd name="connsiteX2575" fmla="*/ 1154874 w 8023328"/>
              <a:gd name="connsiteY2575" fmla="*/ 711678 h 2380521"/>
              <a:gd name="connsiteX2576" fmla="*/ 1169663 w 8023328"/>
              <a:gd name="connsiteY2576" fmla="*/ 726466 h 2380521"/>
              <a:gd name="connsiteX2577" fmla="*/ 1154874 w 8023328"/>
              <a:gd name="connsiteY2577" fmla="*/ 741255 h 2380521"/>
              <a:gd name="connsiteX2578" fmla="*/ 1140086 w 8023328"/>
              <a:gd name="connsiteY2578" fmla="*/ 726466 h 2380521"/>
              <a:gd name="connsiteX2579" fmla="*/ 1154874 w 8023328"/>
              <a:gd name="connsiteY2579" fmla="*/ 711678 h 2380521"/>
              <a:gd name="connsiteX2580" fmla="*/ 1084045 w 8023328"/>
              <a:gd name="connsiteY2580" fmla="*/ 711678 h 2380521"/>
              <a:gd name="connsiteX2581" fmla="*/ 1098833 w 8023328"/>
              <a:gd name="connsiteY2581" fmla="*/ 726466 h 2380521"/>
              <a:gd name="connsiteX2582" fmla="*/ 1084045 w 8023328"/>
              <a:gd name="connsiteY2582" fmla="*/ 741255 h 2380521"/>
              <a:gd name="connsiteX2583" fmla="*/ 1069255 w 8023328"/>
              <a:gd name="connsiteY2583" fmla="*/ 726466 h 2380521"/>
              <a:gd name="connsiteX2584" fmla="*/ 1084045 w 8023328"/>
              <a:gd name="connsiteY2584" fmla="*/ 711678 h 2380521"/>
              <a:gd name="connsiteX2585" fmla="*/ 1013599 w 8023328"/>
              <a:gd name="connsiteY2585" fmla="*/ 711678 h 2380521"/>
              <a:gd name="connsiteX2586" fmla="*/ 1028021 w 8023328"/>
              <a:gd name="connsiteY2586" fmla="*/ 726466 h 2380521"/>
              <a:gd name="connsiteX2587" fmla="*/ 1013599 w 8023328"/>
              <a:gd name="connsiteY2587" fmla="*/ 741255 h 2380521"/>
              <a:gd name="connsiteX2588" fmla="*/ 998423 w 8023328"/>
              <a:gd name="connsiteY2588" fmla="*/ 726466 h 2380521"/>
              <a:gd name="connsiteX2589" fmla="*/ 1013599 w 8023328"/>
              <a:gd name="connsiteY2589" fmla="*/ 711678 h 2380521"/>
              <a:gd name="connsiteX2590" fmla="*/ 941452 w 8023328"/>
              <a:gd name="connsiteY2590" fmla="*/ 711678 h 2380521"/>
              <a:gd name="connsiteX2591" fmla="*/ 953848 w 8023328"/>
              <a:gd name="connsiteY2591" fmla="*/ 726466 h 2380521"/>
              <a:gd name="connsiteX2592" fmla="*/ 941452 w 8023328"/>
              <a:gd name="connsiteY2592" fmla="*/ 741255 h 2380521"/>
              <a:gd name="connsiteX2593" fmla="*/ 927596 w 8023328"/>
              <a:gd name="connsiteY2593" fmla="*/ 726466 h 2380521"/>
              <a:gd name="connsiteX2594" fmla="*/ 941452 w 8023328"/>
              <a:gd name="connsiteY2594" fmla="*/ 711678 h 2380521"/>
              <a:gd name="connsiteX2595" fmla="*/ 870620 w 8023328"/>
              <a:gd name="connsiteY2595" fmla="*/ 711678 h 2380521"/>
              <a:gd name="connsiteX2596" fmla="*/ 883018 w 8023328"/>
              <a:gd name="connsiteY2596" fmla="*/ 726466 h 2380521"/>
              <a:gd name="connsiteX2597" fmla="*/ 870620 w 8023328"/>
              <a:gd name="connsiteY2597" fmla="*/ 741255 h 2380521"/>
              <a:gd name="connsiteX2598" fmla="*/ 856764 w 8023328"/>
              <a:gd name="connsiteY2598" fmla="*/ 726466 h 2380521"/>
              <a:gd name="connsiteX2599" fmla="*/ 870620 w 8023328"/>
              <a:gd name="connsiteY2599" fmla="*/ 711678 h 2380521"/>
              <a:gd name="connsiteX2600" fmla="*/ 798331 w 8023328"/>
              <a:gd name="connsiteY2600" fmla="*/ 711678 h 2380521"/>
              <a:gd name="connsiteX2601" fmla="*/ 812189 w 8023328"/>
              <a:gd name="connsiteY2601" fmla="*/ 726466 h 2380521"/>
              <a:gd name="connsiteX2602" fmla="*/ 798331 w 8023328"/>
              <a:gd name="connsiteY2602" fmla="*/ 741255 h 2380521"/>
              <a:gd name="connsiteX2603" fmla="*/ 785934 w 8023328"/>
              <a:gd name="connsiteY2603" fmla="*/ 726466 h 2380521"/>
              <a:gd name="connsiteX2604" fmla="*/ 798331 w 8023328"/>
              <a:gd name="connsiteY2604" fmla="*/ 711678 h 2380521"/>
              <a:gd name="connsiteX2605" fmla="*/ 724129 w 8023328"/>
              <a:gd name="connsiteY2605" fmla="*/ 711678 h 2380521"/>
              <a:gd name="connsiteX2606" fmla="*/ 737986 w 8023328"/>
              <a:gd name="connsiteY2606" fmla="*/ 726466 h 2380521"/>
              <a:gd name="connsiteX2607" fmla="*/ 724129 w 8023328"/>
              <a:gd name="connsiteY2607" fmla="*/ 741255 h 2380521"/>
              <a:gd name="connsiteX2608" fmla="*/ 711732 w 8023328"/>
              <a:gd name="connsiteY2608" fmla="*/ 726466 h 2380521"/>
              <a:gd name="connsiteX2609" fmla="*/ 724129 w 8023328"/>
              <a:gd name="connsiteY2609" fmla="*/ 711678 h 2380521"/>
              <a:gd name="connsiteX2610" fmla="*/ 653298 w 8023328"/>
              <a:gd name="connsiteY2610" fmla="*/ 711678 h 2380521"/>
              <a:gd name="connsiteX2611" fmla="*/ 667154 w 8023328"/>
              <a:gd name="connsiteY2611" fmla="*/ 726466 h 2380521"/>
              <a:gd name="connsiteX2612" fmla="*/ 653298 w 8023328"/>
              <a:gd name="connsiteY2612" fmla="*/ 741255 h 2380521"/>
              <a:gd name="connsiteX2613" fmla="*/ 640901 w 8023328"/>
              <a:gd name="connsiteY2613" fmla="*/ 726466 h 2380521"/>
              <a:gd name="connsiteX2614" fmla="*/ 653298 w 8023328"/>
              <a:gd name="connsiteY2614" fmla="*/ 711678 h 2380521"/>
              <a:gd name="connsiteX2615" fmla="*/ 584861 w 8023328"/>
              <a:gd name="connsiteY2615" fmla="*/ 711678 h 2380521"/>
              <a:gd name="connsiteX2616" fmla="*/ 599648 w 8023328"/>
              <a:gd name="connsiteY2616" fmla="*/ 726466 h 2380521"/>
              <a:gd name="connsiteX2617" fmla="*/ 584861 w 8023328"/>
              <a:gd name="connsiteY2617" fmla="*/ 741255 h 2380521"/>
              <a:gd name="connsiteX2618" fmla="*/ 570071 w 8023328"/>
              <a:gd name="connsiteY2618" fmla="*/ 726466 h 2380521"/>
              <a:gd name="connsiteX2619" fmla="*/ 584861 w 8023328"/>
              <a:gd name="connsiteY2619" fmla="*/ 711678 h 2380521"/>
              <a:gd name="connsiteX2620" fmla="*/ 513660 w 8023328"/>
              <a:gd name="connsiteY2620" fmla="*/ 711678 h 2380521"/>
              <a:gd name="connsiteX2621" fmla="*/ 528837 w 8023328"/>
              <a:gd name="connsiteY2621" fmla="*/ 726466 h 2380521"/>
              <a:gd name="connsiteX2622" fmla="*/ 513660 w 8023328"/>
              <a:gd name="connsiteY2622" fmla="*/ 741255 h 2380521"/>
              <a:gd name="connsiteX2623" fmla="*/ 499241 w 8023328"/>
              <a:gd name="connsiteY2623" fmla="*/ 726466 h 2380521"/>
              <a:gd name="connsiteX2624" fmla="*/ 513660 w 8023328"/>
              <a:gd name="connsiteY2624" fmla="*/ 711678 h 2380521"/>
              <a:gd name="connsiteX2625" fmla="*/ 439826 w 8023328"/>
              <a:gd name="connsiteY2625" fmla="*/ 711678 h 2380521"/>
              <a:gd name="connsiteX2626" fmla="*/ 454616 w 8023328"/>
              <a:gd name="connsiteY2626" fmla="*/ 726466 h 2380521"/>
              <a:gd name="connsiteX2627" fmla="*/ 439826 w 8023328"/>
              <a:gd name="connsiteY2627" fmla="*/ 741255 h 2380521"/>
              <a:gd name="connsiteX2628" fmla="*/ 425038 w 8023328"/>
              <a:gd name="connsiteY2628" fmla="*/ 726466 h 2380521"/>
              <a:gd name="connsiteX2629" fmla="*/ 439826 w 8023328"/>
              <a:gd name="connsiteY2629" fmla="*/ 711678 h 2380521"/>
              <a:gd name="connsiteX2630" fmla="*/ 368064 w 8023328"/>
              <a:gd name="connsiteY2630" fmla="*/ 711678 h 2380521"/>
              <a:gd name="connsiteX2631" fmla="*/ 380462 w 8023328"/>
              <a:gd name="connsiteY2631" fmla="*/ 726466 h 2380521"/>
              <a:gd name="connsiteX2632" fmla="*/ 368064 w 8023328"/>
              <a:gd name="connsiteY2632" fmla="*/ 741255 h 2380521"/>
              <a:gd name="connsiteX2633" fmla="*/ 354207 w 8023328"/>
              <a:gd name="connsiteY2633" fmla="*/ 726466 h 2380521"/>
              <a:gd name="connsiteX2634" fmla="*/ 368064 w 8023328"/>
              <a:gd name="connsiteY2634" fmla="*/ 711678 h 2380521"/>
              <a:gd name="connsiteX2635" fmla="*/ 297232 w 8023328"/>
              <a:gd name="connsiteY2635" fmla="*/ 711678 h 2380521"/>
              <a:gd name="connsiteX2636" fmla="*/ 309630 w 8023328"/>
              <a:gd name="connsiteY2636" fmla="*/ 726466 h 2380521"/>
              <a:gd name="connsiteX2637" fmla="*/ 297232 w 8023328"/>
              <a:gd name="connsiteY2637" fmla="*/ 741255 h 2380521"/>
              <a:gd name="connsiteX2638" fmla="*/ 283376 w 8023328"/>
              <a:gd name="connsiteY2638" fmla="*/ 726466 h 2380521"/>
              <a:gd name="connsiteX2639" fmla="*/ 297232 w 8023328"/>
              <a:gd name="connsiteY2639" fmla="*/ 711678 h 2380521"/>
              <a:gd name="connsiteX2640" fmla="*/ 226403 w 8023328"/>
              <a:gd name="connsiteY2640" fmla="*/ 711678 h 2380521"/>
              <a:gd name="connsiteX2641" fmla="*/ 238801 w 8023328"/>
              <a:gd name="connsiteY2641" fmla="*/ 726466 h 2380521"/>
              <a:gd name="connsiteX2642" fmla="*/ 226403 w 8023328"/>
              <a:gd name="connsiteY2642" fmla="*/ 741255 h 2380521"/>
              <a:gd name="connsiteX2643" fmla="*/ 212548 w 8023328"/>
              <a:gd name="connsiteY2643" fmla="*/ 726466 h 2380521"/>
              <a:gd name="connsiteX2644" fmla="*/ 226403 w 8023328"/>
              <a:gd name="connsiteY2644" fmla="*/ 711678 h 2380521"/>
              <a:gd name="connsiteX2645" fmla="*/ 154106 w 8023328"/>
              <a:gd name="connsiteY2645" fmla="*/ 711678 h 2380521"/>
              <a:gd name="connsiteX2646" fmla="*/ 167962 w 8023328"/>
              <a:gd name="connsiteY2646" fmla="*/ 726466 h 2380521"/>
              <a:gd name="connsiteX2647" fmla="*/ 154106 w 8023328"/>
              <a:gd name="connsiteY2647" fmla="*/ 741255 h 2380521"/>
              <a:gd name="connsiteX2648" fmla="*/ 141708 w 8023328"/>
              <a:gd name="connsiteY2648" fmla="*/ 726466 h 2380521"/>
              <a:gd name="connsiteX2649" fmla="*/ 154106 w 8023328"/>
              <a:gd name="connsiteY2649" fmla="*/ 711678 h 2380521"/>
              <a:gd name="connsiteX2650" fmla="*/ 4227498 w 8023328"/>
              <a:gd name="connsiteY2650" fmla="*/ 640846 h 2380521"/>
              <a:gd name="connsiteX2651" fmla="*/ 4242286 w 8023328"/>
              <a:gd name="connsiteY2651" fmla="*/ 653243 h 2380521"/>
              <a:gd name="connsiteX2652" fmla="*/ 4227498 w 8023328"/>
              <a:gd name="connsiteY2652" fmla="*/ 667100 h 2380521"/>
              <a:gd name="connsiteX2653" fmla="*/ 4212710 w 8023328"/>
              <a:gd name="connsiteY2653" fmla="*/ 653243 h 2380521"/>
              <a:gd name="connsiteX2654" fmla="*/ 4227498 w 8023328"/>
              <a:gd name="connsiteY2654" fmla="*/ 640846 h 2380521"/>
              <a:gd name="connsiteX2655" fmla="*/ 4153295 w 8023328"/>
              <a:gd name="connsiteY2655" fmla="*/ 640846 h 2380521"/>
              <a:gd name="connsiteX2656" fmla="*/ 4168083 w 8023328"/>
              <a:gd name="connsiteY2656" fmla="*/ 653243 h 2380521"/>
              <a:gd name="connsiteX2657" fmla="*/ 4153295 w 8023328"/>
              <a:gd name="connsiteY2657" fmla="*/ 667100 h 2380521"/>
              <a:gd name="connsiteX2658" fmla="*/ 4138507 w 8023328"/>
              <a:gd name="connsiteY2658" fmla="*/ 653243 h 2380521"/>
              <a:gd name="connsiteX2659" fmla="*/ 4153295 w 8023328"/>
              <a:gd name="connsiteY2659" fmla="*/ 640846 h 2380521"/>
              <a:gd name="connsiteX2660" fmla="*/ 4082465 w 8023328"/>
              <a:gd name="connsiteY2660" fmla="*/ 640846 h 2380521"/>
              <a:gd name="connsiteX2661" fmla="*/ 4097254 w 8023328"/>
              <a:gd name="connsiteY2661" fmla="*/ 653243 h 2380521"/>
              <a:gd name="connsiteX2662" fmla="*/ 4082465 w 8023328"/>
              <a:gd name="connsiteY2662" fmla="*/ 667100 h 2380521"/>
              <a:gd name="connsiteX2663" fmla="*/ 4067676 w 8023328"/>
              <a:gd name="connsiteY2663" fmla="*/ 653243 h 2380521"/>
              <a:gd name="connsiteX2664" fmla="*/ 4082465 w 8023328"/>
              <a:gd name="connsiteY2664" fmla="*/ 640846 h 2380521"/>
              <a:gd name="connsiteX2665" fmla="*/ 4010703 w 8023328"/>
              <a:gd name="connsiteY2665" fmla="*/ 640846 h 2380521"/>
              <a:gd name="connsiteX2666" fmla="*/ 4023100 w 8023328"/>
              <a:gd name="connsiteY2666" fmla="*/ 653243 h 2380521"/>
              <a:gd name="connsiteX2667" fmla="*/ 4010703 w 8023328"/>
              <a:gd name="connsiteY2667" fmla="*/ 667100 h 2380521"/>
              <a:gd name="connsiteX2668" fmla="*/ 3996847 w 8023328"/>
              <a:gd name="connsiteY2668" fmla="*/ 653243 h 2380521"/>
              <a:gd name="connsiteX2669" fmla="*/ 4010703 w 8023328"/>
              <a:gd name="connsiteY2669" fmla="*/ 640846 h 2380521"/>
              <a:gd name="connsiteX2670" fmla="*/ 3939871 w 8023328"/>
              <a:gd name="connsiteY2670" fmla="*/ 640846 h 2380521"/>
              <a:gd name="connsiteX2671" fmla="*/ 3952268 w 8023328"/>
              <a:gd name="connsiteY2671" fmla="*/ 653243 h 2380521"/>
              <a:gd name="connsiteX2672" fmla="*/ 3939871 w 8023328"/>
              <a:gd name="connsiteY2672" fmla="*/ 667100 h 2380521"/>
              <a:gd name="connsiteX2673" fmla="*/ 3926015 w 8023328"/>
              <a:gd name="connsiteY2673" fmla="*/ 653243 h 2380521"/>
              <a:gd name="connsiteX2674" fmla="*/ 3939871 w 8023328"/>
              <a:gd name="connsiteY2674" fmla="*/ 640846 h 2380521"/>
              <a:gd name="connsiteX2675" fmla="*/ 3869042 w 8023328"/>
              <a:gd name="connsiteY2675" fmla="*/ 640846 h 2380521"/>
              <a:gd name="connsiteX2676" fmla="*/ 3881439 w 8023328"/>
              <a:gd name="connsiteY2676" fmla="*/ 653243 h 2380521"/>
              <a:gd name="connsiteX2677" fmla="*/ 3869042 w 8023328"/>
              <a:gd name="connsiteY2677" fmla="*/ 667100 h 2380521"/>
              <a:gd name="connsiteX2678" fmla="*/ 3855186 w 8023328"/>
              <a:gd name="connsiteY2678" fmla="*/ 653243 h 2380521"/>
              <a:gd name="connsiteX2679" fmla="*/ 3869042 w 8023328"/>
              <a:gd name="connsiteY2679" fmla="*/ 640846 h 2380521"/>
              <a:gd name="connsiteX2680" fmla="*/ 3796752 w 8023328"/>
              <a:gd name="connsiteY2680" fmla="*/ 640846 h 2380521"/>
              <a:gd name="connsiteX2681" fmla="*/ 3810608 w 8023328"/>
              <a:gd name="connsiteY2681" fmla="*/ 653243 h 2380521"/>
              <a:gd name="connsiteX2682" fmla="*/ 3796752 w 8023328"/>
              <a:gd name="connsiteY2682" fmla="*/ 667100 h 2380521"/>
              <a:gd name="connsiteX2683" fmla="*/ 3784355 w 8023328"/>
              <a:gd name="connsiteY2683" fmla="*/ 653243 h 2380521"/>
              <a:gd name="connsiteX2684" fmla="*/ 3796752 w 8023328"/>
              <a:gd name="connsiteY2684" fmla="*/ 640846 h 2380521"/>
              <a:gd name="connsiteX2685" fmla="*/ 3725922 w 8023328"/>
              <a:gd name="connsiteY2685" fmla="*/ 640846 h 2380521"/>
              <a:gd name="connsiteX2686" fmla="*/ 3739778 w 8023328"/>
              <a:gd name="connsiteY2686" fmla="*/ 653243 h 2380521"/>
              <a:gd name="connsiteX2687" fmla="*/ 3725922 w 8023328"/>
              <a:gd name="connsiteY2687" fmla="*/ 667100 h 2380521"/>
              <a:gd name="connsiteX2688" fmla="*/ 3713525 w 8023328"/>
              <a:gd name="connsiteY2688" fmla="*/ 653243 h 2380521"/>
              <a:gd name="connsiteX2689" fmla="*/ 3725922 w 8023328"/>
              <a:gd name="connsiteY2689" fmla="*/ 640846 h 2380521"/>
              <a:gd name="connsiteX2690" fmla="*/ 3655091 w 8023328"/>
              <a:gd name="connsiteY2690" fmla="*/ 640846 h 2380521"/>
              <a:gd name="connsiteX2691" fmla="*/ 3668947 w 8023328"/>
              <a:gd name="connsiteY2691" fmla="*/ 653243 h 2380521"/>
              <a:gd name="connsiteX2692" fmla="*/ 3655091 w 8023328"/>
              <a:gd name="connsiteY2692" fmla="*/ 667100 h 2380521"/>
              <a:gd name="connsiteX2693" fmla="*/ 3642694 w 8023328"/>
              <a:gd name="connsiteY2693" fmla="*/ 653243 h 2380521"/>
              <a:gd name="connsiteX2694" fmla="*/ 3655091 w 8023328"/>
              <a:gd name="connsiteY2694" fmla="*/ 640846 h 2380521"/>
              <a:gd name="connsiteX2695" fmla="*/ 3583280 w 8023328"/>
              <a:gd name="connsiteY2695" fmla="*/ 640846 h 2380521"/>
              <a:gd name="connsiteX2696" fmla="*/ 3598069 w 8023328"/>
              <a:gd name="connsiteY2696" fmla="*/ 653243 h 2380521"/>
              <a:gd name="connsiteX2697" fmla="*/ 3583280 w 8023328"/>
              <a:gd name="connsiteY2697" fmla="*/ 667100 h 2380521"/>
              <a:gd name="connsiteX2698" fmla="*/ 3568491 w 8023328"/>
              <a:gd name="connsiteY2698" fmla="*/ 653243 h 2380521"/>
              <a:gd name="connsiteX2699" fmla="*/ 3583280 w 8023328"/>
              <a:gd name="connsiteY2699" fmla="*/ 640846 h 2380521"/>
              <a:gd name="connsiteX2700" fmla="*/ 3512449 w 8023328"/>
              <a:gd name="connsiteY2700" fmla="*/ 640846 h 2380521"/>
              <a:gd name="connsiteX2701" fmla="*/ 3527237 w 8023328"/>
              <a:gd name="connsiteY2701" fmla="*/ 653243 h 2380521"/>
              <a:gd name="connsiteX2702" fmla="*/ 3512449 w 8023328"/>
              <a:gd name="connsiteY2702" fmla="*/ 667100 h 2380521"/>
              <a:gd name="connsiteX2703" fmla="*/ 3497661 w 8023328"/>
              <a:gd name="connsiteY2703" fmla="*/ 653243 h 2380521"/>
              <a:gd name="connsiteX2704" fmla="*/ 3512449 w 8023328"/>
              <a:gd name="connsiteY2704" fmla="*/ 640846 h 2380521"/>
              <a:gd name="connsiteX2705" fmla="*/ 3441619 w 8023328"/>
              <a:gd name="connsiteY2705" fmla="*/ 640846 h 2380521"/>
              <a:gd name="connsiteX2706" fmla="*/ 3456408 w 8023328"/>
              <a:gd name="connsiteY2706" fmla="*/ 653243 h 2380521"/>
              <a:gd name="connsiteX2707" fmla="*/ 3441619 w 8023328"/>
              <a:gd name="connsiteY2707" fmla="*/ 667100 h 2380521"/>
              <a:gd name="connsiteX2708" fmla="*/ 3426830 w 8023328"/>
              <a:gd name="connsiteY2708" fmla="*/ 653243 h 2380521"/>
              <a:gd name="connsiteX2709" fmla="*/ 3441619 w 8023328"/>
              <a:gd name="connsiteY2709" fmla="*/ 640846 h 2380521"/>
              <a:gd name="connsiteX2710" fmla="*/ 3369857 w 8023328"/>
              <a:gd name="connsiteY2710" fmla="*/ 640846 h 2380521"/>
              <a:gd name="connsiteX2711" fmla="*/ 3382254 w 8023328"/>
              <a:gd name="connsiteY2711" fmla="*/ 653243 h 2380521"/>
              <a:gd name="connsiteX2712" fmla="*/ 3369857 w 8023328"/>
              <a:gd name="connsiteY2712" fmla="*/ 667100 h 2380521"/>
              <a:gd name="connsiteX2713" fmla="*/ 3356001 w 8023328"/>
              <a:gd name="connsiteY2713" fmla="*/ 653243 h 2380521"/>
              <a:gd name="connsiteX2714" fmla="*/ 3369857 w 8023328"/>
              <a:gd name="connsiteY2714" fmla="*/ 640846 h 2380521"/>
              <a:gd name="connsiteX2715" fmla="*/ 3299091 w 8023328"/>
              <a:gd name="connsiteY2715" fmla="*/ 640846 h 2380521"/>
              <a:gd name="connsiteX2716" fmla="*/ 3311488 w 8023328"/>
              <a:gd name="connsiteY2716" fmla="*/ 653243 h 2380521"/>
              <a:gd name="connsiteX2717" fmla="*/ 3299091 w 8023328"/>
              <a:gd name="connsiteY2717" fmla="*/ 667100 h 2380521"/>
              <a:gd name="connsiteX2718" fmla="*/ 3285237 w 8023328"/>
              <a:gd name="connsiteY2718" fmla="*/ 653243 h 2380521"/>
              <a:gd name="connsiteX2719" fmla="*/ 3299091 w 8023328"/>
              <a:gd name="connsiteY2719" fmla="*/ 640846 h 2380521"/>
              <a:gd name="connsiteX2720" fmla="*/ 3228258 w 8023328"/>
              <a:gd name="connsiteY2720" fmla="*/ 640846 h 2380521"/>
              <a:gd name="connsiteX2721" fmla="*/ 3240658 w 8023328"/>
              <a:gd name="connsiteY2721" fmla="*/ 653243 h 2380521"/>
              <a:gd name="connsiteX2722" fmla="*/ 3228258 w 8023328"/>
              <a:gd name="connsiteY2722" fmla="*/ 667100 h 2380521"/>
              <a:gd name="connsiteX2723" fmla="*/ 3214403 w 8023328"/>
              <a:gd name="connsiteY2723" fmla="*/ 653243 h 2380521"/>
              <a:gd name="connsiteX2724" fmla="*/ 3228258 w 8023328"/>
              <a:gd name="connsiteY2724" fmla="*/ 640846 h 2380521"/>
              <a:gd name="connsiteX2725" fmla="*/ 3152597 w 8023328"/>
              <a:gd name="connsiteY2725" fmla="*/ 640846 h 2380521"/>
              <a:gd name="connsiteX2726" fmla="*/ 3166454 w 8023328"/>
              <a:gd name="connsiteY2726" fmla="*/ 653243 h 2380521"/>
              <a:gd name="connsiteX2727" fmla="*/ 3152597 w 8023328"/>
              <a:gd name="connsiteY2727" fmla="*/ 667100 h 2380521"/>
              <a:gd name="connsiteX2728" fmla="*/ 3140200 w 8023328"/>
              <a:gd name="connsiteY2728" fmla="*/ 653243 h 2380521"/>
              <a:gd name="connsiteX2729" fmla="*/ 3152597 w 8023328"/>
              <a:gd name="connsiteY2729" fmla="*/ 640846 h 2380521"/>
              <a:gd name="connsiteX2730" fmla="*/ 3081767 w 8023328"/>
              <a:gd name="connsiteY2730" fmla="*/ 640846 h 2380521"/>
              <a:gd name="connsiteX2731" fmla="*/ 3095620 w 8023328"/>
              <a:gd name="connsiteY2731" fmla="*/ 653243 h 2380521"/>
              <a:gd name="connsiteX2732" fmla="*/ 3081767 w 8023328"/>
              <a:gd name="connsiteY2732" fmla="*/ 667100 h 2380521"/>
              <a:gd name="connsiteX2733" fmla="*/ 3069366 w 8023328"/>
              <a:gd name="connsiteY2733" fmla="*/ 653243 h 2380521"/>
              <a:gd name="connsiteX2734" fmla="*/ 3081767 w 8023328"/>
              <a:gd name="connsiteY2734" fmla="*/ 640846 h 2380521"/>
              <a:gd name="connsiteX2735" fmla="*/ 3013710 w 8023328"/>
              <a:gd name="connsiteY2735" fmla="*/ 640846 h 2380521"/>
              <a:gd name="connsiteX2736" fmla="*/ 3028129 w 8023328"/>
              <a:gd name="connsiteY2736" fmla="*/ 653243 h 2380521"/>
              <a:gd name="connsiteX2737" fmla="*/ 3013710 w 8023328"/>
              <a:gd name="connsiteY2737" fmla="*/ 667100 h 2380521"/>
              <a:gd name="connsiteX2738" fmla="*/ 2998534 w 8023328"/>
              <a:gd name="connsiteY2738" fmla="*/ 653243 h 2380521"/>
              <a:gd name="connsiteX2739" fmla="*/ 3013710 w 8023328"/>
              <a:gd name="connsiteY2739" fmla="*/ 640846 h 2380521"/>
              <a:gd name="connsiteX2740" fmla="*/ 2942488 w 8023328"/>
              <a:gd name="connsiteY2740" fmla="*/ 640846 h 2380521"/>
              <a:gd name="connsiteX2741" fmla="*/ 2957280 w 8023328"/>
              <a:gd name="connsiteY2741" fmla="*/ 653243 h 2380521"/>
              <a:gd name="connsiteX2742" fmla="*/ 2942488 w 8023328"/>
              <a:gd name="connsiteY2742" fmla="*/ 667100 h 2380521"/>
              <a:gd name="connsiteX2743" fmla="*/ 2927703 w 8023328"/>
              <a:gd name="connsiteY2743" fmla="*/ 653243 h 2380521"/>
              <a:gd name="connsiteX2744" fmla="*/ 2942488 w 8023328"/>
              <a:gd name="connsiteY2744" fmla="*/ 640846 h 2380521"/>
              <a:gd name="connsiteX2745" fmla="*/ 2868288 w 8023328"/>
              <a:gd name="connsiteY2745" fmla="*/ 640846 h 2380521"/>
              <a:gd name="connsiteX2746" fmla="*/ 2883082 w 8023328"/>
              <a:gd name="connsiteY2746" fmla="*/ 653243 h 2380521"/>
              <a:gd name="connsiteX2747" fmla="*/ 2868288 w 8023328"/>
              <a:gd name="connsiteY2747" fmla="*/ 667100 h 2380521"/>
              <a:gd name="connsiteX2748" fmla="*/ 2853498 w 8023328"/>
              <a:gd name="connsiteY2748" fmla="*/ 653243 h 2380521"/>
              <a:gd name="connsiteX2749" fmla="*/ 2868288 w 8023328"/>
              <a:gd name="connsiteY2749" fmla="*/ 640846 h 2380521"/>
              <a:gd name="connsiteX2750" fmla="*/ 2796532 w 8023328"/>
              <a:gd name="connsiteY2750" fmla="*/ 640846 h 2380521"/>
              <a:gd name="connsiteX2751" fmla="*/ 2808926 w 8023328"/>
              <a:gd name="connsiteY2751" fmla="*/ 653243 h 2380521"/>
              <a:gd name="connsiteX2752" fmla="*/ 2796532 w 8023328"/>
              <a:gd name="connsiteY2752" fmla="*/ 667100 h 2380521"/>
              <a:gd name="connsiteX2753" fmla="*/ 2782673 w 8023328"/>
              <a:gd name="connsiteY2753" fmla="*/ 653243 h 2380521"/>
              <a:gd name="connsiteX2754" fmla="*/ 2796532 w 8023328"/>
              <a:gd name="connsiteY2754" fmla="*/ 640846 h 2380521"/>
              <a:gd name="connsiteX2755" fmla="*/ 2725692 w 8023328"/>
              <a:gd name="connsiteY2755" fmla="*/ 640846 h 2380521"/>
              <a:gd name="connsiteX2756" fmla="*/ 2738097 w 8023328"/>
              <a:gd name="connsiteY2756" fmla="*/ 653243 h 2380521"/>
              <a:gd name="connsiteX2757" fmla="*/ 2725692 w 8023328"/>
              <a:gd name="connsiteY2757" fmla="*/ 667100 h 2380521"/>
              <a:gd name="connsiteX2758" fmla="*/ 2711843 w 8023328"/>
              <a:gd name="connsiteY2758" fmla="*/ 653243 h 2380521"/>
              <a:gd name="connsiteX2759" fmla="*/ 2725692 w 8023328"/>
              <a:gd name="connsiteY2759" fmla="*/ 640846 h 2380521"/>
              <a:gd name="connsiteX2760" fmla="*/ 2654867 w 8023328"/>
              <a:gd name="connsiteY2760" fmla="*/ 640846 h 2380521"/>
              <a:gd name="connsiteX2761" fmla="*/ 2667266 w 8023328"/>
              <a:gd name="connsiteY2761" fmla="*/ 653243 h 2380521"/>
              <a:gd name="connsiteX2762" fmla="*/ 2654867 w 8023328"/>
              <a:gd name="connsiteY2762" fmla="*/ 667100 h 2380521"/>
              <a:gd name="connsiteX2763" fmla="*/ 2641013 w 8023328"/>
              <a:gd name="connsiteY2763" fmla="*/ 653243 h 2380521"/>
              <a:gd name="connsiteX2764" fmla="*/ 2654867 w 8023328"/>
              <a:gd name="connsiteY2764" fmla="*/ 640846 h 2380521"/>
              <a:gd name="connsiteX2765" fmla="*/ 2582577 w 8023328"/>
              <a:gd name="connsiteY2765" fmla="*/ 640846 h 2380521"/>
              <a:gd name="connsiteX2766" fmla="*/ 2596432 w 8023328"/>
              <a:gd name="connsiteY2766" fmla="*/ 654702 h 2380521"/>
              <a:gd name="connsiteX2767" fmla="*/ 2582577 w 8023328"/>
              <a:gd name="connsiteY2767" fmla="*/ 667100 h 2380521"/>
              <a:gd name="connsiteX2768" fmla="*/ 2570181 w 8023328"/>
              <a:gd name="connsiteY2768" fmla="*/ 654702 h 2380521"/>
              <a:gd name="connsiteX2769" fmla="*/ 2582577 w 8023328"/>
              <a:gd name="connsiteY2769" fmla="*/ 640846 h 2380521"/>
              <a:gd name="connsiteX2770" fmla="*/ 1728254 w 8023328"/>
              <a:gd name="connsiteY2770" fmla="*/ 640846 h 2380521"/>
              <a:gd name="connsiteX2771" fmla="*/ 1743044 w 8023328"/>
              <a:gd name="connsiteY2771" fmla="*/ 654702 h 2380521"/>
              <a:gd name="connsiteX2772" fmla="*/ 1728254 w 8023328"/>
              <a:gd name="connsiteY2772" fmla="*/ 667100 h 2380521"/>
              <a:gd name="connsiteX2773" fmla="*/ 1713464 w 8023328"/>
              <a:gd name="connsiteY2773" fmla="*/ 654702 h 2380521"/>
              <a:gd name="connsiteX2774" fmla="*/ 1728254 w 8023328"/>
              <a:gd name="connsiteY2774" fmla="*/ 640846 h 2380521"/>
              <a:gd name="connsiteX2775" fmla="*/ 1657423 w 8023328"/>
              <a:gd name="connsiteY2775" fmla="*/ 640846 h 2380521"/>
              <a:gd name="connsiteX2776" fmla="*/ 1672215 w 8023328"/>
              <a:gd name="connsiteY2776" fmla="*/ 654702 h 2380521"/>
              <a:gd name="connsiteX2777" fmla="*/ 1657423 w 8023328"/>
              <a:gd name="connsiteY2777" fmla="*/ 667100 h 2380521"/>
              <a:gd name="connsiteX2778" fmla="*/ 1642644 w 8023328"/>
              <a:gd name="connsiteY2778" fmla="*/ 654702 h 2380521"/>
              <a:gd name="connsiteX2779" fmla="*/ 1657423 w 8023328"/>
              <a:gd name="connsiteY2779" fmla="*/ 640846 h 2380521"/>
              <a:gd name="connsiteX2780" fmla="*/ 1582290 w 8023328"/>
              <a:gd name="connsiteY2780" fmla="*/ 640846 h 2380521"/>
              <a:gd name="connsiteX2781" fmla="*/ 1594694 w 8023328"/>
              <a:gd name="connsiteY2781" fmla="*/ 654702 h 2380521"/>
              <a:gd name="connsiteX2782" fmla="*/ 1582290 w 8023328"/>
              <a:gd name="connsiteY2782" fmla="*/ 667100 h 2380521"/>
              <a:gd name="connsiteX2783" fmla="*/ 1568435 w 8023328"/>
              <a:gd name="connsiteY2783" fmla="*/ 654702 h 2380521"/>
              <a:gd name="connsiteX2784" fmla="*/ 1582290 w 8023328"/>
              <a:gd name="connsiteY2784" fmla="*/ 640846 h 2380521"/>
              <a:gd name="connsiteX2785" fmla="*/ 1512190 w 8023328"/>
              <a:gd name="connsiteY2785" fmla="*/ 640846 h 2380521"/>
              <a:gd name="connsiteX2786" fmla="*/ 1523859 w 8023328"/>
              <a:gd name="connsiteY2786" fmla="*/ 654702 h 2380521"/>
              <a:gd name="connsiteX2787" fmla="*/ 1512190 w 8023328"/>
              <a:gd name="connsiteY2787" fmla="*/ 667100 h 2380521"/>
              <a:gd name="connsiteX2788" fmla="*/ 1497604 w 8023328"/>
              <a:gd name="connsiteY2788" fmla="*/ 654702 h 2380521"/>
              <a:gd name="connsiteX2789" fmla="*/ 1512190 w 8023328"/>
              <a:gd name="connsiteY2789" fmla="*/ 640846 h 2380521"/>
              <a:gd name="connsiteX2790" fmla="*/ 1440623 w 8023328"/>
              <a:gd name="connsiteY2790" fmla="*/ 640846 h 2380521"/>
              <a:gd name="connsiteX2791" fmla="*/ 1453017 w 8023328"/>
              <a:gd name="connsiteY2791" fmla="*/ 654702 h 2380521"/>
              <a:gd name="connsiteX2792" fmla="*/ 1440623 w 8023328"/>
              <a:gd name="connsiteY2792" fmla="*/ 667100 h 2380521"/>
              <a:gd name="connsiteX2793" fmla="*/ 1426767 w 8023328"/>
              <a:gd name="connsiteY2793" fmla="*/ 654702 h 2380521"/>
              <a:gd name="connsiteX2794" fmla="*/ 1440623 w 8023328"/>
              <a:gd name="connsiteY2794" fmla="*/ 640846 h 2380521"/>
              <a:gd name="connsiteX2795" fmla="*/ 1368339 w 8023328"/>
              <a:gd name="connsiteY2795" fmla="*/ 640846 h 2380521"/>
              <a:gd name="connsiteX2796" fmla="*/ 1382194 w 8023328"/>
              <a:gd name="connsiteY2796" fmla="*/ 654702 h 2380521"/>
              <a:gd name="connsiteX2797" fmla="*/ 1368339 w 8023328"/>
              <a:gd name="connsiteY2797" fmla="*/ 667100 h 2380521"/>
              <a:gd name="connsiteX2798" fmla="*/ 1355943 w 8023328"/>
              <a:gd name="connsiteY2798" fmla="*/ 654702 h 2380521"/>
              <a:gd name="connsiteX2799" fmla="*/ 1368339 w 8023328"/>
              <a:gd name="connsiteY2799" fmla="*/ 640846 h 2380521"/>
              <a:gd name="connsiteX2800" fmla="*/ 1297512 w 8023328"/>
              <a:gd name="connsiteY2800" fmla="*/ 640846 h 2380521"/>
              <a:gd name="connsiteX2801" fmla="*/ 1311369 w 8023328"/>
              <a:gd name="connsiteY2801" fmla="*/ 654702 h 2380521"/>
              <a:gd name="connsiteX2802" fmla="*/ 1297512 w 8023328"/>
              <a:gd name="connsiteY2802" fmla="*/ 667100 h 2380521"/>
              <a:gd name="connsiteX2803" fmla="*/ 1285116 w 8023328"/>
              <a:gd name="connsiteY2803" fmla="*/ 654702 h 2380521"/>
              <a:gd name="connsiteX2804" fmla="*/ 1297512 w 8023328"/>
              <a:gd name="connsiteY2804" fmla="*/ 640846 h 2380521"/>
              <a:gd name="connsiteX2805" fmla="*/ 1226680 w 8023328"/>
              <a:gd name="connsiteY2805" fmla="*/ 640846 h 2380521"/>
              <a:gd name="connsiteX2806" fmla="*/ 1240537 w 8023328"/>
              <a:gd name="connsiteY2806" fmla="*/ 654702 h 2380521"/>
              <a:gd name="connsiteX2807" fmla="*/ 1226680 w 8023328"/>
              <a:gd name="connsiteY2807" fmla="*/ 667100 h 2380521"/>
              <a:gd name="connsiteX2808" fmla="*/ 1214291 w 8023328"/>
              <a:gd name="connsiteY2808" fmla="*/ 654702 h 2380521"/>
              <a:gd name="connsiteX2809" fmla="*/ 1226680 w 8023328"/>
              <a:gd name="connsiteY2809" fmla="*/ 640846 h 2380521"/>
              <a:gd name="connsiteX2810" fmla="*/ 1154878 w 8023328"/>
              <a:gd name="connsiteY2810" fmla="*/ 640846 h 2380521"/>
              <a:gd name="connsiteX2811" fmla="*/ 1169666 w 8023328"/>
              <a:gd name="connsiteY2811" fmla="*/ 654702 h 2380521"/>
              <a:gd name="connsiteX2812" fmla="*/ 1154878 w 8023328"/>
              <a:gd name="connsiteY2812" fmla="*/ 667100 h 2380521"/>
              <a:gd name="connsiteX2813" fmla="*/ 1140088 w 8023328"/>
              <a:gd name="connsiteY2813" fmla="*/ 654702 h 2380521"/>
              <a:gd name="connsiteX2814" fmla="*/ 1154878 w 8023328"/>
              <a:gd name="connsiteY2814" fmla="*/ 640846 h 2380521"/>
              <a:gd name="connsiteX2815" fmla="*/ 1084051 w 8023328"/>
              <a:gd name="connsiteY2815" fmla="*/ 640846 h 2380521"/>
              <a:gd name="connsiteX2816" fmla="*/ 1098838 w 8023328"/>
              <a:gd name="connsiteY2816" fmla="*/ 654702 h 2380521"/>
              <a:gd name="connsiteX2817" fmla="*/ 1084051 w 8023328"/>
              <a:gd name="connsiteY2817" fmla="*/ 667100 h 2380521"/>
              <a:gd name="connsiteX2818" fmla="*/ 1069261 w 8023328"/>
              <a:gd name="connsiteY2818" fmla="*/ 654702 h 2380521"/>
              <a:gd name="connsiteX2819" fmla="*/ 1084051 w 8023328"/>
              <a:gd name="connsiteY2819" fmla="*/ 640846 h 2380521"/>
              <a:gd name="connsiteX2820" fmla="*/ 1013010 w 8023328"/>
              <a:gd name="connsiteY2820" fmla="*/ 640846 h 2380521"/>
              <a:gd name="connsiteX2821" fmla="*/ 1024682 w 8023328"/>
              <a:gd name="connsiteY2821" fmla="*/ 654702 h 2380521"/>
              <a:gd name="connsiteX2822" fmla="*/ 1013010 w 8023328"/>
              <a:gd name="connsiteY2822" fmla="*/ 667100 h 2380521"/>
              <a:gd name="connsiteX2823" fmla="*/ 998429 w 8023328"/>
              <a:gd name="connsiteY2823" fmla="*/ 654702 h 2380521"/>
              <a:gd name="connsiteX2824" fmla="*/ 1013010 w 8023328"/>
              <a:gd name="connsiteY2824" fmla="*/ 640846 h 2380521"/>
              <a:gd name="connsiteX2825" fmla="*/ 941457 w 8023328"/>
              <a:gd name="connsiteY2825" fmla="*/ 640846 h 2380521"/>
              <a:gd name="connsiteX2826" fmla="*/ 953852 w 8023328"/>
              <a:gd name="connsiteY2826" fmla="*/ 654702 h 2380521"/>
              <a:gd name="connsiteX2827" fmla="*/ 941457 w 8023328"/>
              <a:gd name="connsiteY2827" fmla="*/ 667100 h 2380521"/>
              <a:gd name="connsiteX2828" fmla="*/ 927599 w 8023328"/>
              <a:gd name="connsiteY2828" fmla="*/ 654702 h 2380521"/>
              <a:gd name="connsiteX2829" fmla="*/ 941457 w 8023328"/>
              <a:gd name="connsiteY2829" fmla="*/ 640846 h 2380521"/>
              <a:gd name="connsiteX2830" fmla="*/ 870622 w 8023328"/>
              <a:gd name="connsiteY2830" fmla="*/ 640846 h 2380521"/>
              <a:gd name="connsiteX2831" fmla="*/ 883024 w 8023328"/>
              <a:gd name="connsiteY2831" fmla="*/ 654702 h 2380521"/>
              <a:gd name="connsiteX2832" fmla="*/ 870622 w 8023328"/>
              <a:gd name="connsiteY2832" fmla="*/ 667100 h 2380521"/>
              <a:gd name="connsiteX2833" fmla="*/ 856770 w 8023328"/>
              <a:gd name="connsiteY2833" fmla="*/ 654702 h 2380521"/>
              <a:gd name="connsiteX2834" fmla="*/ 870622 w 8023328"/>
              <a:gd name="connsiteY2834" fmla="*/ 640846 h 2380521"/>
              <a:gd name="connsiteX2835" fmla="*/ 798337 w 8023328"/>
              <a:gd name="connsiteY2835" fmla="*/ 640846 h 2380521"/>
              <a:gd name="connsiteX2836" fmla="*/ 812191 w 8023328"/>
              <a:gd name="connsiteY2836" fmla="*/ 655635 h 2380521"/>
              <a:gd name="connsiteX2837" fmla="*/ 798337 w 8023328"/>
              <a:gd name="connsiteY2837" fmla="*/ 670424 h 2380521"/>
              <a:gd name="connsiteX2838" fmla="*/ 785937 w 8023328"/>
              <a:gd name="connsiteY2838" fmla="*/ 655635 h 2380521"/>
              <a:gd name="connsiteX2839" fmla="*/ 798337 w 8023328"/>
              <a:gd name="connsiteY2839" fmla="*/ 640846 h 2380521"/>
              <a:gd name="connsiteX2840" fmla="*/ 724134 w 8023328"/>
              <a:gd name="connsiteY2840" fmla="*/ 640846 h 2380521"/>
              <a:gd name="connsiteX2841" fmla="*/ 737989 w 8023328"/>
              <a:gd name="connsiteY2841" fmla="*/ 655635 h 2380521"/>
              <a:gd name="connsiteX2842" fmla="*/ 724134 w 8023328"/>
              <a:gd name="connsiteY2842" fmla="*/ 670424 h 2380521"/>
              <a:gd name="connsiteX2843" fmla="*/ 711735 w 8023328"/>
              <a:gd name="connsiteY2843" fmla="*/ 655635 h 2380521"/>
              <a:gd name="connsiteX2844" fmla="*/ 724134 w 8023328"/>
              <a:gd name="connsiteY2844" fmla="*/ 640846 h 2380521"/>
              <a:gd name="connsiteX2845" fmla="*/ 653301 w 8023328"/>
              <a:gd name="connsiteY2845" fmla="*/ 640846 h 2380521"/>
              <a:gd name="connsiteX2846" fmla="*/ 667160 w 8023328"/>
              <a:gd name="connsiteY2846" fmla="*/ 655635 h 2380521"/>
              <a:gd name="connsiteX2847" fmla="*/ 653301 w 8023328"/>
              <a:gd name="connsiteY2847" fmla="*/ 670424 h 2380521"/>
              <a:gd name="connsiteX2848" fmla="*/ 640907 w 8023328"/>
              <a:gd name="connsiteY2848" fmla="*/ 655635 h 2380521"/>
              <a:gd name="connsiteX2849" fmla="*/ 653301 w 8023328"/>
              <a:gd name="connsiteY2849" fmla="*/ 640846 h 2380521"/>
              <a:gd name="connsiteX2850" fmla="*/ 584864 w 8023328"/>
              <a:gd name="connsiteY2850" fmla="*/ 640846 h 2380521"/>
              <a:gd name="connsiteX2851" fmla="*/ 599651 w 8023328"/>
              <a:gd name="connsiteY2851" fmla="*/ 655635 h 2380521"/>
              <a:gd name="connsiteX2852" fmla="*/ 584864 w 8023328"/>
              <a:gd name="connsiteY2852" fmla="*/ 670424 h 2380521"/>
              <a:gd name="connsiteX2853" fmla="*/ 570075 w 8023328"/>
              <a:gd name="connsiteY2853" fmla="*/ 655635 h 2380521"/>
              <a:gd name="connsiteX2854" fmla="*/ 584864 w 8023328"/>
              <a:gd name="connsiteY2854" fmla="*/ 640846 h 2380521"/>
              <a:gd name="connsiteX2855" fmla="*/ 513663 w 8023328"/>
              <a:gd name="connsiteY2855" fmla="*/ 640846 h 2380521"/>
              <a:gd name="connsiteX2856" fmla="*/ 528843 w 8023328"/>
              <a:gd name="connsiteY2856" fmla="*/ 655635 h 2380521"/>
              <a:gd name="connsiteX2857" fmla="*/ 513663 w 8023328"/>
              <a:gd name="connsiteY2857" fmla="*/ 670424 h 2380521"/>
              <a:gd name="connsiteX2858" fmla="*/ 499246 w 8023328"/>
              <a:gd name="connsiteY2858" fmla="*/ 655635 h 2380521"/>
              <a:gd name="connsiteX2859" fmla="*/ 513663 w 8023328"/>
              <a:gd name="connsiteY2859" fmla="*/ 640846 h 2380521"/>
              <a:gd name="connsiteX2860" fmla="*/ 439832 w 8023328"/>
              <a:gd name="connsiteY2860" fmla="*/ 640846 h 2380521"/>
              <a:gd name="connsiteX2861" fmla="*/ 454622 w 8023328"/>
              <a:gd name="connsiteY2861" fmla="*/ 655635 h 2380521"/>
              <a:gd name="connsiteX2862" fmla="*/ 439832 w 8023328"/>
              <a:gd name="connsiteY2862" fmla="*/ 670424 h 2380521"/>
              <a:gd name="connsiteX2863" fmla="*/ 425044 w 8023328"/>
              <a:gd name="connsiteY2863" fmla="*/ 655635 h 2380521"/>
              <a:gd name="connsiteX2864" fmla="*/ 439832 w 8023328"/>
              <a:gd name="connsiteY2864" fmla="*/ 640846 h 2380521"/>
              <a:gd name="connsiteX2865" fmla="*/ 368070 w 8023328"/>
              <a:gd name="connsiteY2865" fmla="*/ 640846 h 2380521"/>
              <a:gd name="connsiteX2866" fmla="*/ 380465 w 8023328"/>
              <a:gd name="connsiteY2866" fmla="*/ 655635 h 2380521"/>
              <a:gd name="connsiteX2867" fmla="*/ 368070 w 8023328"/>
              <a:gd name="connsiteY2867" fmla="*/ 670424 h 2380521"/>
              <a:gd name="connsiteX2868" fmla="*/ 354211 w 8023328"/>
              <a:gd name="connsiteY2868" fmla="*/ 655635 h 2380521"/>
              <a:gd name="connsiteX2869" fmla="*/ 368070 w 8023328"/>
              <a:gd name="connsiteY2869" fmla="*/ 640846 h 2380521"/>
              <a:gd name="connsiteX2870" fmla="*/ 297235 w 8023328"/>
              <a:gd name="connsiteY2870" fmla="*/ 640846 h 2380521"/>
              <a:gd name="connsiteX2871" fmla="*/ 309631 w 8023328"/>
              <a:gd name="connsiteY2871" fmla="*/ 655635 h 2380521"/>
              <a:gd name="connsiteX2872" fmla="*/ 297235 w 8023328"/>
              <a:gd name="connsiteY2872" fmla="*/ 670424 h 2380521"/>
              <a:gd name="connsiteX2873" fmla="*/ 283379 w 8023328"/>
              <a:gd name="connsiteY2873" fmla="*/ 655635 h 2380521"/>
              <a:gd name="connsiteX2874" fmla="*/ 297235 w 8023328"/>
              <a:gd name="connsiteY2874" fmla="*/ 640846 h 2380521"/>
              <a:gd name="connsiteX2875" fmla="*/ 4082465 w 8023328"/>
              <a:gd name="connsiteY2875" fmla="*/ 570017 h 2380521"/>
              <a:gd name="connsiteX2876" fmla="*/ 4097254 w 8023328"/>
              <a:gd name="connsiteY2876" fmla="*/ 584805 h 2380521"/>
              <a:gd name="connsiteX2877" fmla="*/ 4082465 w 8023328"/>
              <a:gd name="connsiteY2877" fmla="*/ 599594 h 2380521"/>
              <a:gd name="connsiteX2878" fmla="*/ 4067676 w 8023328"/>
              <a:gd name="connsiteY2878" fmla="*/ 584805 h 2380521"/>
              <a:gd name="connsiteX2879" fmla="*/ 4082465 w 8023328"/>
              <a:gd name="connsiteY2879" fmla="*/ 570017 h 2380521"/>
              <a:gd name="connsiteX2880" fmla="*/ 4010703 w 8023328"/>
              <a:gd name="connsiteY2880" fmla="*/ 570017 h 2380521"/>
              <a:gd name="connsiteX2881" fmla="*/ 4023100 w 8023328"/>
              <a:gd name="connsiteY2881" fmla="*/ 584805 h 2380521"/>
              <a:gd name="connsiteX2882" fmla="*/ 4010703 w 8023328"/>
              <a:gd name="connsiteY2882" fmla="*/ 599594 h 2380521"/>
              <a:gd name="connsiteX2883" fmla="*/ 3996847 w 8023328"/>
              <a:gd name="connsiteY2883" fmla="*/ 584805 h 2380521"/>
              <a:gd name="connsiteX2884" fmla="*/ 4010703 w 8023328"/>
              <a:gd name="connsiteY2884" fmla="*/ 570017 h 2380521"/>
              <a:gd name="connsiteX2885" fmla="*/ 3939871 w 8023328"/>
              <a:gd name="connsiteY2885" fmla="*/ 570017 h 2380521"/>
              <a:gd name="connsiteX2886" fmla="*/ 3952268 w 8023328"/>
              <a:gd name="connsiteY2886" fmla="*/ 584805 h 2380521"/>
              <a:gd name="connsiteX2887" fmla="*/ 3939871 w 8023328"/>
              <a:gd name="connsiteY2887" fmla="*/ 599594 h 2380521"/>
              <a:gd name="connsiteX2888" fmla="*/ 3926015 w 8023328"/>
              <a:gd name="connsiteY2888" fmla="*/ 584805 h 2380521"/>
              <a:gd name="connsiteX2889" fmla="*/ 3939871 w 8023328"/>
              <a:gd name="connsiteY2889" fmla="*/ 570017 h 2380521"/>
              <a:gd name="connsiteX2890" fmla="*/ 3869042 w 8023328"/>
              <a:gd name="connsiteY2890" fmla="*/ 570017 h 2380521"/>
              <a:gd name="connsiteX2891" fmla="*/ 3881439 w 8023328"/>
              <a:gd name="connsiteY2891" fmla="*/ 584805 h 2380521"/>
              <a:gd name="connsiteX2892" fmla="*/ 3869042 w 8023328"/>
              <a:gd name="connsiteY2892" fmla="*/ 599594 h 2380521"/>
              <a:gd name="connsiteX2893" fmla="*/ 3855186 w 8023328"/>
              <a:gd name="connsiteY2893" fmla="*/ 584805 h 2380521"/>
              <a:gd name="connsiteX2894" fmla="*/ 3869042 w 8023328"/>
              <a:gd name="connsiteY2894" fmla="*/ 570017 h 2380521"/>
              <a:gd name="connsiteX2895" fmla="*/ 3796752 w 8023328"/>
              <a:gd name="connsiteY2895" fmla="*/ 570017 h 2380521"/>
              <a:gd name="connsiteX2896" fmla="*/ 3810608 w 8023328"/>
              <a:gd name="connsiteY2896" fmla="*/ 584805 h 2380521"/>
              <a:gd name="connsiteX2897" fmla="*/ 3796752 w 8023328"/>
              <a:gd name="connsiteY2897" fmla="*/ 599594 h 2380521"/>
              <a:gd name="connsiteX2898" fmla="*/ 3784355 w 8023328"/>
              <a:gd name="connsiteY2898" fmla="*/ 584805 h 2380521"/>
              <a:gd name="connsiteX2899" fmla="*/ 3796752 w 8023328"/>
              <a:gd name="connsiteY2899" fmla="*/ 570017 h 2380521"/>
              <a:gd name="connsiteX2900" fmla="*/ 3725922 w 8023328"/>
              <a:gd name="connsiteY2900" fmla="*/ 570017 h 2380521"/>
              <a:gd name="connsiteX2901" fmla="*/ 3739778 w 8023328"/>
              <a:gd name="connsiteY2901" fmla="*/ 584805 h 2380521"/>
              <a:gd name="connsiteX2902" fmla="*/ 3725922 w 8023328"/>
              <a:gd name="connsiteY2902" fmla="*/ 599594 h 2380521"/>
              <a:gd name="connsiteX2903" fmla="*/ 3713525 w 8023328"/>
              <a:gd name="connsiteY2903" fmla="*/ 584805 h 2380521"/>
              <a:gd name="connsiteX2904" fmla="*/ 3725922 w 8023328"/>
              <a:gd name="connsiteY2904" fmla="*/ 570017 h 2380521"/>
              <a:gd name="connsiteX2905" fmla="*/ 3655091 w 8023328"/>
              <a:gd name="connsiteY2905" fmla="*/ 570017 h 2380521"/>
              <a:gd name="connsiteX2906" fmla="*/ 3668947 w 8023328"/>
              <a:gd name="connsiteY2906" fmla="*/ 582414 h 2380521"/>
              <a:gd name="connsiteX2907" fmla="*/ 3655091 w 8023328"/>
              <a:gd name="connsiteY2907" fmla="*/ 596271 h 2380521"/>
              <a:gd name="connsiteX2908" fmla="*/ 3642694 w 8023328"/>
              <a:gd name="connsiteY2908" fmla="*/ 582414 h 2380521"/>
              <a:gd name="connsiteX2909" fmla="*/ 3655091 w 8023328"/>
              <a:gd name="connsiteY2909" fmla="*/ 570017 h 2380521"/>
              <a:gd name="connsiteX2910" fmla="*/ 3583280 w 8023328"/>
              <a:gd name="connsiteY2910" fmla="*/ 570017 h 2380521"/>
              <a:gd name="connsiteX2911" fmla="*/ 3598069 w 8023328"/>
              <a:gd name="connsiteY2911" fmla="*/ 582414 h 2380521"/>
              <a:gd name="connsiteX2912" fmla="*/ 3583280 w 8023328"/>
              <a:gd name="connsiteY2912" fmla="*/ 596271 h 2380521"/>
              <a:gd name="connsiteX2913" fmla="*/ 3568491 w 8023328"/>
              <a:gd name="connsiteY2913" fmla="*/ 582414 h 2380521"/>
              <a:gd name="connsiteX2914" fmla="*/ 3583280 w 8023328"/>
              <a:gd name="connsiteY2914" fmla="*/ 570017 h 2380521"/>
              <a:gd name="connsiteX2915" fmla="*/ 3512449 w 8023328"/>
              <a:gd name="connsiteY2915" fmla="*/ 570017 h 2380521"/>
              <a:gd name="connsiteX2916" fmla="*/ 3527237 w 8023328"/>
              <a:gd name="connsiteY2916" fmla="*/ 582414 h 2380521"/>
              <a:gd name="connsiteX2917" fmla="*/ 3512449 w 8023328"/>
              <a:gd name="connsiteY2917" fmla="*/ 596271 h 2380521"/>
              <a:gd name="connsiteX2918" fmla="*/ 3497661 w 8023328"/>
              <a:gd name="connsiteY2918" fmla="*/ 582414 h 2380521"/>
              <a:gd name="connsiteX2919" fmla="*/ 3512449 w 8023328"/>
              <a:gd name="connsiteY2919" fmla="*/ 570017 h 2380521"/>
              <a:gd name="connsiteX2920" fmla="*/ 3441619 w 8023328"/>
              <a:gd name="connsiteY2920" fmla="*/ 570017 h 2380521"/>
              <a:gd name="connsiteX2921" fmla="*/ 3456408 w 8023328"/>
              <a:gd name="connsiteY2921" fmla="*/ 582414 h 2380521"/>
              <a:gd name="connsiteX2922" fmla="*/ 3441619 w 8023328"/>
              <a:gd name="connsiteY2922" fmla="*/ 596271 h 2380521"/>
              <a:gd name="connsiteX2923" fmla="*/ 3426830 w 8023328"/>
              <a:gd name="connsiteY2923" fmla="*/ 582414 h 2380521"/>
              <a:gd name="connsiteX2924" fmla="*/ 3441619 w 8023328"/>
              <a:gd name="connsiteY2924" fmla="*/ 570017 h 2380521"/>
              <a:gd name="connsiteX2925" fmla="*/ 3369857 w 8023328"/>
              <a:gd name="connsiteY2925" fmla="*/ 570017 h 2380521"/>
              <a:gd name="connsiteX2926" fmla="*/ 3382254 w 8023328"/>
              <a:gd name="connsiteY2926" fmla="*/ 582414 h 2380521"/>
              <a:gd name="connsiteX2927" fmla="*/ 3369857 w 8023328"/>
              <a:gd name="connsiteY2927" fmla="*/ 596271 h 2380521"/>
              <a:gd name="connsiteX2928" fmla="*/ 3356001 w 8023328"/>
              <a:gd name="connsiteY2928" fmla="*/ 582414 h 2380521"/>
              <a:gd name="connsiteX2929" fmla="*/ 3369857 w 8023328"/>
              <a:gd name="connsiteY2929" fmla="*/ 570017 h 2380521"/>
              <a:gd name="connsiteX2930" fmla="*/ 3299091 w 8023328"/>
              <a:gd name="connsiteY2930" fmla="*/ 570017 h 2380521"/>
              <a:gd name="connsiteX2931" fmla="*/ 3311491 w 8023328"/>
              <a:gd name="connsiteY2931" fmla="*/ 582414 h 2380521"/>
              <a:gd name="connsiteX2932" fmla="*/ 3299091 w 8023328"/>
              <a:gd name="connsiteY2932" fmla="*/ 596271 h 2380521"/>
              <a:gd name="connsiteX2933" fmla="*/ 3285240 w 8023328"/>
              <a:gd name="connsiteY2933" fmla="*/ 582414 h 2380521"/>
              <a:gd name="connsiteX2934" fmla="*/ 3299091 w 8023328"/>
              <a:gd name="connsiteY2934" fmla="*/ 570017 h 2380521"/>
              <a:gd name="connsiteX2935" fmla="*/ 3226803 w 8023328"/>
              <a:gd name="connsiteY2935" fmla="*/ 570017 h 2380521"/>
              <a:gd name="connsiteX2936" fmla="*/ 3240660 w 8023328"/>
              <a:gd name="connsiteY2936" fmla="*/ 582414 h 2380521"/>
              <a:gd name="connsiteX2937" fmla="*/ 3226803 w 8023328"/>
              <a:gd name="connsiteY2937" fmla="*/ 596271 h 2380521"/>
              <a:gd name="connsiteX2938" fmla="*/ 3214406 w 8023328"/>
              <a:gd name="connsiteY2938" fmla="*/ 582414 h 2380521"/>
              <a:gd name="connsiteX2939" fmla="*/ 3226803 w 8023328"/>
              <a:gd name="connsiteY2939" fmla="*/ 570017 h 2380521"/>
              <a:gd name="connsiteX2940" fmla="*/ 3152600 w 8023328"/>
              <a:gd name="connsiteY2940" fmla="*/ 570017 h 2380521"/>
              <a:gd name="connsiteX2941" fmla="*/ 3166454 w 8023328"/>
              <a:gd name="connsiteY2941" fmla="*/ 582414 h 2380521"/>
              <a:gd name="connsiteX2942" fmla="*/ 3152600 w 8023328"/>
              <a:gd name="connsiteY2942" fmla="*/ 596271 h 2380521"/>
              <a:gd name="connsiteX2943" fmla="*/ 3140203 w 8023328"/>
              <a:gd name="connsiteY2943" fmla="*/ 582414 h 2380521"/>
              <a:gd name="connsiteX2944" fmla="*/ 3152600 w 8023328"/>
              <a:gd name="connsiteY2944" fmla="*/ 570017 h 2380521"/>
              <a:gd name="connsiteX2945" fmla="*/ 3081770 w 8023328"/>
              <a:gd name="connsiteY2945" fmla="*/ 570017 h 2380521"/>
              <a:gd name="connsiteX2946" fmla="*/ 3095622 w 8023328"/>
              <a:gd name="connsiteY2946" fmla="*/ 582414 h 2380521"/>
              <a:gd name="connsiteX2947" fmla="*/ 3081770 w 8023328"/>
              <a:gd name="connsiteY2947" fmla="*/ 596271 h 2380521"/>
              <a:gd name="connsiteX2948" fmla="*/ 3069369 w 8023328"/>
              <a:gd name="connsiteY2948" fmla="*/ 582414 h 2380521"/>
              <a:gd name="connsiteX2949" fmla="*/ 3081770 w 8023328"/>
              <a:gd name="connsiteY2949" fmla="*/ 570017 h 2380521"/>
              <a:gd name="connsiteX2950" fmla="*/ 3013712 w 8023328"/>
              <a:gd name="connsiteY2950" fmla="*/ 570017 h 2380521"/>
              <a:gd name="connsiteX2951" fmla="*/ 3028132 w 8023328"/>
              <a:gd name="connsiteY2951" fmla="*/ 582414 h 2380521"/>
              <a:gd name="connsiteX2952" fmla="*/ 3013712 w 8023328"/>
              <a:gd name="connsiteY2952" fmla="*/ 596271 h 2380521"/>
              <a:gd name="connsiteX2953" fmla="*/ 2998537 w 8023328"/>
              <a:gd name="connsiteY2953" fmla="*/ 582414 h 2380521"/>
              <a:gd name="connsiteX2954" fmla="*/ 3013712 w 8023328"/>
              <a:gd name="connsiteY2954" fmla="*/ 570017 h 2380521"/>
              <a:gd name="connsiteX2955" fmla="*/ 2942491 w 8023328"/>
              <a:gd name="connsiteY2955" fmla="*/ 570017 h 2380521"/>
              <a:gd name="connsiteX2956" fmla="*/ 2957285 w 8023328"/>
              <a:gd name="connsiteY2956" fmla="*/ 582414 h 2380521"/>
              <a:gd name="connsiteX2957" fmla="*/ 2942491 w 8023328"/>
              <a:gd name="connsiteY2957" fmla="*/ 596271 h 2380521"/>
              <a:gd name="connsiteX2958" fmla="*/ 2927705 w 8023328"/>
              <a:gd name="connsiteY2958" fmla="*/ 582414 h 2380521"/>
              <a:gd name="connsiteX2959" fmla="*/ 2942491 w 8023328"/>
              <a:gd name="connsiteY2959" fmla="*/ 570017 h 2380521"/>
              <a:gd name="connsiteX2960" fmla="*/ 2868288 w 8023328"/>
              <a:gd name="connsiteY2960" fmla="*/ 570017 h 2380521"/>
              <a:gd name="connsiteX2961" fmla="*/ 2883082 w 8023328"/>
              <a:gd name="connsiteY2961" fmla="*/ 582414 h 2380521"/>
              <a:gd name="connsiteX2962" fmla="*/ 2868288 w 8023328"/>
              <a:gd name="connsiteY2962" fmla="*/ 596271 h 2380521"/>
              <a:gd name="connsiteX2963" fmla="*/ 2853502 w 8023328"/>
              <a:gd name="connsiteY2963" fmla="*/ 582414 h 2380521"/>
              <a:gd name="connsiteX2964" fmla="*/ 2868288 w 8023328"/>
              <a:gd name="connsiteY2964" fmla="*/ 570017 h 2380521"/>
              <a:gd name="connsiteX2965" fmla="*/ 2796532 w 8023328"/>
              <a:gd name="connsiteY2965" fmla="*/ 570017 h 2380521"/>
              <a:gd name="connsiteX2966" fmla="*/ 2808931 w 8023328"/>
              <a:gd name="connsiteY2966" fmla="*/ 582414 h 2380521"/>
              <a:gd name="connsiteX2967" fmla="*/ 2796532 w 8023328"/>
              <a:gd name="connsiteY2967" fmla="*/ 596271 h 2380521"/>
              <a:gd name="connsiteX2968" fmla="*/ 2782675 w 8023328"/>
              <a:gd name="connsiteY2968" fmla="*/ 582414 h 2380521"/>
              <a:gd name="connsiteX2969" fmla="*/ 2796532 w 8023328"/>
              <a:gd name="connsiteY2969" fmla="*/ 570017 h 2380521"/>
              <a:gd name="connsiteX2970" fmla="*/ 2725695 w 8023328"/>
              <a:gd name="connsiteY2970" fmla="*/ 570017 h 2380521"/>
              <a:gd name="connsiteX2971" fmla="*/ 2738097 w 8023328"/>
              <a:gd name="connsiteY2971" fmla="*/ 582414 h 2380521"/>
              <a:gd name="connsiteX2972" fmla="*/ 2725695 w 8023328"/>
              <a:gd name="connsiteY2972" fmla="*/ 596271 h 2380521"/>
              <a:gd name="connsiteX2973" fmla="*/ 2711843 w 8023328"/>
              <a:gd name="connsiteY2973" fmla="*/ 582414 h 2380521"/>
              <a:gd name="connsiteX2974" fmla="*/ 2725695 w 8023328"/>
              <a:gd name="connsiteY2974" fmla="*/ 570017 h 2380521"/>
              <a:gd name="connsiteX2975" fmla="*/ 2654867 w 8023328"/>
              <a:gd name="connsiteY2975" fmla="*/ 570017 h 2380521"/>
              <a:gd name="connsiteX2976" fmla="*/ 2667266 w 8023328"/>
              <a:gd name="connsiteY2976" fmla="*/ 582414 h 2380521"/>
              <a:gd name="connsiteX2977" fmla="*/ 2654867 w 8023328"/>
              <a:gd name="connsiteY2977" fmla="*/ 596271 h 2380521"/>
              <a:gd name="connsiteX2978" fmla="*/ 2641013 w 8023328"/>
              <a:gd name="connsiteY2978" fmla="*/ 582414 h 2380521"/>
              <a:gd name="connsiteX2979" fmla="*/ 2654867 w 8023328"/>
              <a:gd name="connsiteY2979" fmla="*/ 570017 h 2380521"/>
              <a:gd name="connsiteX2980" fmla="*/ 2582580 w 8023328"/>
              <a:gd name="connsiteY2980" fmla="*/ 570017 h 2380521"/>
              <a:gd name="connsiteX2981" fmla="*/ 2596435 w 8023328"/>
              <a:gd name="connsiteY2981" fmla="*/ 582414 h 2380521"/>
              <a:gd name="connsiteX2982" fmla="*/ 2582580 w 8023328"/>
              <a:gd name="connsiteY2982" fmla="*/ 596271 h 2380521"/>
              <a:gd name="connsiteX2983" fmla="*/ 2570184 w 8023328"/>
              <a:gd name="connsiteY2983" fmla="*/ 582414 h 2380521"/>
              <a:gd name="connsiteX2984" fmla="*/ 2582580 w 8023328"/>
              <a:gd name="connsiteY2984" fmla="*/ 570017 h 2380521"/>
              <a:gd name="connsiteX2985" fmla="*/ 2511026 w 8023328"/>
              <a:gd name="connsiteY2985" fmla="*/ 570017 h 2380521"/>
              <a:gd name="connsiteX2986" fmla="*/ 2525610 w 8023328"/>
              <a:gd name="connsiteY2986" fmla="*/ 582414 h 2380521"/>
              <a:gd name="connsiteX2987" fmla="*/ 2511026 w 8023328"/>
              <a:gd name="connsiteY2987" fmla="*/ 596271 h 2380521"/>
              <a:gd name="connsiteX2988" fmla="*/ 2499358 w 8023328"/>
              <a:gd name="connsiteY2988" fmla="*/ 582414 h 2380521"/>
              <a:gd name="connsiteX2989" fmla="*/ 2511026 w 8023328"/>
              <a:gd name="connsiteY2989" fmla="*/ 570017 h 2380521"/>
              <a:gd name="connsiteX2990" fmla="*/ 2440921 w 8023328"/>
              <a:gd name="connsiteY2990" fmla="*/ 570017 h 2380521"/>
              <a:gd name="connsiteX2991" fmla="*/ 2454778 w 8023328"/>
              <a:gd name="connsiteY2991" fmla="*/ 582414 h 2380521"/>
              <a:gd name="connsiteX2992" fmla="*/ 2440921 w 8023328"/>
              <a:gd name="connsiteY2992" fmla="*/ 596271 h 2380521"/>
              <a:gd name="connsiteX2993" fmla="*/ 2428525 w 8023328"/>
              <a:gd name="connsiteY2993" fmla="*/ 582414 h 2380521"/>
              <a:gd name="connsiteX2994" fmla="*/ 2440921 w 8023328"/>
              <a:gd name="connsiteY2994" fmla="*/ 570017 h 2380521"/>
              <a:gd name="connsiteX2995" fmla="*/ 2369108 w 8023328"/>
              <a:gd name="connsiteY2995" fmla="*/ 570017 h 2380521"/>
              <a:gd name="connsiteX2996" fmla="*/ 2383896 w 8023328"/>
              <a:gd name="connsiteY2996" fmla="*/ 582414 h 2380521"/>
              <a:gd name="connsiteX2997" fmla="*/ 2369108 w 8023328"/>
              <a:gd name="connsiteY2997" fmla="*/ 596271 h 2380521"/>
              <a:gd name="connsiteX2998" fmla="*/ 2354319 w 8023328"/>
              <a:gd name="connsiteY2998" fmla="*/ 582414 h 2380521"/>
              <a:gd name="connsiteX2999" fmla="*/ 2369108 w 8023328"/>
              <a:gd name="connsiteY2999" fmla="*/ 570017 h 2380521"/>
              <a:gd name="connsiteX3000" fmla="*/ 2298275 w 8023328"/>
              <a:gd name="connsiteY3000" fmla="*/ 570017 h 2380521"/>
              <a:gd name="connsiteX3001" fmla="*/ 2313064 w 8023328"/>
              <a:gd name="connsiteY3001" fmla="*/ 582414 h 2380521"/>
              <a:gd name="connsiteX3002" fmla="*/ 2298275 w 8023328"/>
              <a:gd name="connsiteY3002" fmla="*/ 596271 h 2380521"/>
              <a:gd name="connsiteX3003" fmla="*/ 2283487 w 8023328"/>
              <a:gd name="connsiteY3003" fmla="*/ 582414 h 2380521"/>
              <a:gd name="connsiteX3004" fmla="*/ 2298275 w 8023328"/>
              <a:gd name="connsiteY3004" fmla="*/ 570017 h 2380521"/>
              <a:gd name="connsiteX3005" fmla="*/ 2226512 w 8023328"/>
              <a:gd name="connsiteY3005" fmla="*/ 570017 h 2380521"/>
              <a:gd name="connsiteX3006" fmla="*/ 2238911 w 8023328"/>
              <a:gd name="connsiteY3006" fmla="*/ 582414 h 2380521"/>
              <a:gd name="connsiteX3007" fmla="*/ 2226512 w 8023328"/>
              <a:gd name="connsiteY3007" fmla="*/ 596271 h 2380521"/>
              <a:gd name="connsiteX3008" fmla="*/ 2212655 w 8023328"/>
              <a:gd name="connsiteY3008" fmla="*/ 582414 h 2380521"/>
              <a:gd name="connsiteX3009" fmla="*/ 2226512 w 8023328"/>
              <a:gd name="connsiteY3009" fmla="*/ 570017 h 2380521"/>
              <a:gd name="connsiteX3010" fmla="*/ 2155680 w 8023328"/>
              <a:gd name="connsiteY3010" fmla="*/ 570017 h 2380521"/>
              <a:gd name="connsiteX3011" fmla="*/ 2168079 w 8023328"/>
              <a:gd name="connsiteY3011" fmla="*/ 582414 h 2380521"/>
              <a:gd name="connsiteX3012" fmla="*/ 2155680 w 8023328"/>
              <a:gd name="connsiteY3012" fmla="*/ 596271 h 2380521"/>
              <a:gd name="connsiteX3013" fmla="*/ 2141823 w 8023328"/>
              <a:gd name="connsiteY3013" fmla="*/ 582414 h 2380521"/>
              <a:gd name="connsiteX3014" fmla="*/ 2155680 w 8023328"/>
              <a:gd name="connsiteY3014" fmla="*/ 570017 h 2380521"/>
              <a:gd name="connsiteX3015" fmla="*/ 2084846 w 8023328"/>
              <a:gd name="connsiteY3015" fmla="*/ 570017 h 2380521"/>
              <a:gd name="connsiteX3016" fmla="*/ 2097246 w 8023328"/>
              <a:gd name="connsiteY3016" fmla="*/ 582414 h 2380521"/>
              <a:gd name="connsiteX3017" fmla="*/ 2084846 w 8023328"/>
              <a:gd name="connsiteY3017" fmla="*/ 596271 h 2380521"/>
              <a:gd name="connsiteX3018" fmla="*/ 2070989 w 8023328"/>
              <a:gd name="connsiteY3018" fmla="*/ 582414 h 2380521"/>
              <a:gd name="connsiteX3019" fmla="*/ 2084846 w 8023328"/>
              <a:gd name="connsiteY3019" fmla="*/ 570017 h 2380521"/>
              <a:gd name="connsiteX3020" fmla="*/ 2011831 w 8023328"/>
              <a:gd name="connsiteY3020" fmla="*/ 570017 h 2380521"/>
              <a:gd name="connsiteX3021" fmla="*/ 2026416 w 8023328"/>
              <a:gd name="connsiteY3021" fmla="*/ 582414 h 2380521"/>
              <a:gd name="connsiteX3022" fmla="*/ 2011831 w 8023328"/>
              <a:gd name="connsiteY3022" fmla="*/ 596271 h 2380521"/>
              <a:gd name="connsiteX3023" fmla="*/ 2000163 w 8023328"/>
              <a:gd name="connsiteY3023" fmla="*/ 582414 h 2380521"/>
              <a:gd name="connsiteX3024" fmla="*/ 2011831 w 8023328"/>
              <a:gd name="connsiteY3024" fmla="*/ 570017 h 2380521"/>
              <a:gd name="connsiteX3025" fmla="*/ 1938359 w 8023328"/>
              <a:gd name="connsiteY3025" fmla="*/ 570017 h 2380521"/>
              <a:gd name="connsiteX3026" fmla="*/ 1952216 w 8023328"/>
              <a:gd name="connsiteY3026" fmla="*/ 583873 h 2380521"/>
              <a:gd name="connsiteX3027" fmla="*/ 1938359 w 8023328"/>
              <a:gd name="connsiteY3027" fmla="*/ 596271 h 2380521"/>
              <a:gd name="connsiteX3028" fmla="*/ 1925962 w 8023328"/>
              <a:gd name="connsiteY3028" fmla="*/ 583873 h 2380521"/>
              <a:gd name="connsiteX3029" fmla="*/ 1938359 w 8023328"/>
              <a:gd name="connsiteY3029" fmla="*/ 570017 h 2380521"/>
              <a:gd name="connsiteX3030" fmla="*/ 1867522 w 8023328"/>
              <a:gd name="connsiteY3030" fmla="*/ 570017 h 2380521"/>
              <a:gd name="connsiteX3031" fmla="*/ 1881382 w 8023328"/>
              <a:gd name="connsiteY3031" fmla="*/ 583873 h 2380521"/>
              <a:gd name="connsiteX3032" fmla="*/ 1867522 w 8023328"/>
              <a:gd name="connsiteY3032" fmla="*/ 596271 h 2380521"/>
              <a:gd name="connsiteX3033" fmla="*/ 1855124 w 8023328"/>
              <a:gd name="connsiteY3033" fmla="*/ 583873 h 2380521"/>
              <a:gd name="connsiteX3034" fmla="*/ 1867522 w 8023328"/>
              <a:gd name="connsiteY3034" fmla="*/ 570017 h 2380521"/>
              <a:gd name="connsiteX3035" fmla="*/ 1799082 w 8023328"/>
              <a:gd name="connsiteY3035" fmla="*/ 570017 h 2380521"/>
              <a:gd name="connsiteX3036" fmla="*/ 1813871 w 8023328"/>
              <a:gd name="connsiteY3036" fmla="*/ 583873 h 2380521"/>
              <a:gd name="connsiteX3037" fmla="*/ 1799082 w 8023328"/>
              <a:gd name="connsiteY3037" fmla="*/ 596271 h 2380521"/>
              <a:gd name="connsiteX3038" fmla="*/ 1784295 w 8023328"/>
              <a:gd name="connsiteY3038" fmla="*/ 583873 h 2380521"/>
              <a:gd name="connsiteX3039" fmla="*/ 1799082 w 8023328"/>
              <a:gd name="connsiteY3039" fmla="*/ 570017 h 2380521"/>
              <a:gd name="connsiteX3040" fmla="*/ 1728257 w 8023328"/>
              <a:gd name="connsiteY3040" fmla="*/ 570017 h 2380521"/>
              <a:gd name="connsiteX3041" fmla="*/ 1743046 w 8023328"/>
              <a:gd name="connsiteY3041" fmla="*/ 583873 h 2380521"/>
              <a:gd name="connsiteX3042" fmla="*/ 1728257 w 8023328"/>
              <a:gd name="connsiteY3042" fmla="*/ 596271 h 2380521"/>
              <a:gd name="connsiteX3043" fmla="*/ 1713467 w 8023328"/>
              <a:gd name="connsiteY3043" fmla="*/ 583873 h 2380521"/>
              <a:gd name="connsiteX3044" fmla="*/ 1728257 w 8023328"/>
              <a:gd name="connsiteY3044" fmla="*/ 570017 h 2380521"/>
              <a:gd name="connsiteX3045" fmla="*/ 1657426 w 8023328"/>
              <a:gd name="connsiteY3045" fmla="*/ 570017 h 2380521"/>
              <a:gd name="connsiteX3046" fmla="*/ 1672218 w 8023328"/>
              <a:gd name="connsiteY3046" fmla="*/ 583873 h 2380521"/>
              <a:gd name="connsiteX3047" fmla="*/ 1657426 w 8023328"/>
              <a:gd name="connsiteY3047" fmla="*/ 596271 h 2380521"/>
              <a:gd name="connsiteX3048" fmla="*/ 1642647 w 8023328"/>
              <a:gd name="connsiteY3048" fmla="*/ 583873 h 2380521"/>
              <a:gd name="connsiteX3049" fmla="*/ 1657426 w 8023328"/>
              <a:gd name="connsiteY3049" fmla="*/ 570017 h 2380521"/>
              <a:gd name="connsiteX3050" fmla="*/ 1582294 w 8023328"/>
              <a:gd name="connsiteY3050" fmla="*/ 570017 h 2380521"/>
              <a:gd name="connsiteX3051" fmla="*/ 1594694 w 8023328"/>
              <a:gd name="connsiteY3051" fmla="*/ 583873 h 2380521"/>
              <a:gd name="connsiteX3052" fmla="*/ 1582294 w 8023328"/>
              <a:gd name="connsiteY3052" fmla="*/ 596271 h 2380521"/>
              <a:gd name="connsiteX3053" fmla="*/ 1568438 w 8023328"/>
              <a:gd name="connsiteY3053" fmla="*/ 583873 h 2380521"/>
              <a:gd name="connsiteX3054" fmla="*/ 1582294 w 8023328"/>
              <a:gd name="connsiteY3054" fmla="*/ 570017 h 2380521"/>
              <a:gd name="connsiteX3055" fmla="*/ 1512190 w 8023328"/>
              <a:gd name="connsiteY3055" fmla="*/ 570017 h 2380521"/>
              <a:gd name="connsiteX3056" fmla="*/ 1523859 w 8023328"/>
              <a:gd name="connsiteY3056" fmla="*/ 583873 h 2380521"/>
              <a:gd name="connsiteX3057" fmla="*/ 1512190 w 8023328"/>
              <a:gd name="connsiteY3057" fmla="*/ 596271 h 2380521"/>
              <a:gd name="connsiteX3058" fmla="*/ 1497607 w 8023328"/>
              <a:gd name="connsiteY3058" fmla="*/ 583873 h 2380521"/>
              <a:gd name="connsiteX3059" fmla="*/ 1512190 w 8023328"/>
              <a:gd name="connsiteY3059" fmla="*/ 570017 h 2380521"/>
              <a:gd name="connsiteX3060" fmla="*/ 1440623 w 8023328"/>
              <a:gd name="connsiteY3060" fmla="*/ 570017 h 2380521"/>
              <a:gd name="connsiteX3061" fmla="*/ 1453020 w 8023328"/>
              <a:gd name="connsiteY3061" fmla="*/ 583873 h 2380521"/>
              <a:gd name="connsiteX3062" fmla="*/ 1440623 w 8023328"/>
              <a:gd name="connsiteY3062" fmla="*/ 596271 h 2380521"/>
              <a:gd name="connsiteX3063" fmla="*/ 1426771 w 8023328"/>
              <a:gd name="connsiteY3063" fmla="*/ 583873 h 2380521"/>
              <a:gd name="connsiteX3064" fmla="*/ 1440623 w 8023328"/>
              <a:gd name="connsiteY3064" fmla="*/ 570017 h 2380521"/>
              <a:gd name="connsiteX3065" fmla="*/ 1368341 w 8023328"/>
              <a:gd name="connsiteY3065" fmla="*/ 570017 h 2380521"/>
              <a:gd name="connsiteX3066" fmla="*/ 1382194 w 8023328"/>
              <a:gd name="connsiteY3066" fmla="*/ 583873 h 2380521"/>
              <a:gd name="connsiteX3067" fmla="*/ 1368341 w 8023328"/>
              <a:gd name="connsiteY3067" fmla="*/ 596271 h 2380521"/>
              <a:gd name="connsiteX3068" fmla="*/ 1355945 w 8023328"/>
              <a:gd name="connsiteY3068" fmla="*/ 583873 h 2380521"/>
              <a:gd name="connsiteX3069" fmla="*/ 1368341 w 8023328"/>
              <a:gd name="connsiteY3069" fmla="*/ 570017 h 2380521"/>
              <a:gd name="connsiteX3070" fmla="*/ 1297515 w 8023328"/>
              <a:gd name="connsiteY3070" fmla="*/ 570017 h 2380521"/>
              <a:gd name="connsiteX3071" fmla="*/ 1311369 w 8023328"/>
              <a:gd name="connsiteY3071" fmla="*/ 583873 h 2380521"/>
              <a:gd name="connsiteX3072" fmla="*/ 1297515 w 8023328"/>
              <a:gd name="connsiteY3072" fmla="*/ 596271 h 2380521"/>
              <a:gd name="connsiteX3073" fmla="*/ 1285116 w 8023328"/>
              <a:gd name="connsiteY3073" fmla="*/ 583873 h 2380521"/>
              <a:gd name="connsiteX3074" fmla="*/ 1297515 w 8023328"/>
              <a:gd name="connsiteY3074" fmla="*/ 570017 h 2380521"/>
              <a:gd name="connsiteX3075" fmla="*/ 1226680 w 8023328"/>
              <a:gd name="connsiteY3075" fmla="*/ 570017 h 2380521"/>
              <a:gd name="connsiteX3076" fmla="*/ 1240537 w 8023328"/>
              <a:gd name="connsiteY3076" fmla="*/ 583873 h 2380521"/>
              <a:gd name="connsiteX3077" fmla="*/ 1226680 w 8023328"/>
              <a:gd name="connsiteY3077" fmla="*/ 596271 h 2380521"/>
              <a:gd name="connsiteX3078" fmla="*/ 1214296 w 8023328"/>
              <a:gd name="connsiteY3078" fmla="*/ 583873 h 2380521"/>
              <a:gd name="connsiteX3079" fmla="*/ 1226680 w 8023328"/>
              <a:gd name="connsiteY3079" fmla="*/ 570017 h 2380521"/>
              <a:gd name="connsiteX3080" fmla="*/ 1154879 w 8023328"/>
              <a:gd name="connsiteY3080" fmla="*/ 570017 h 2380521"/>
              <a:gd name="connsiteX3081" fmla="*/ 1169669 w 8023328"/>
              <a:gd name="connsiteY3081" fmla="*/ 583873 h 2380521"/>
              <a:gd name="connsiteX3082" fmla="*/ 1154879 w 8023328"/>
              <a:gd name="connsiteY3082" fmla="*/ 596271 h 2380521"/>
              <a:gd name="connsiteX3083" fmla="*/ 1140090 w 8023328"/>
              <a:gd name="connsiteY3083" fmla="*/ 583873 h 2380521"/>
              <a:gd name="connsiteX3084" fmla="*/ 1154879 w 8023328"/>
              <a:gd name="connsiteY3084" fmla="*/ 570017 h 2380521"/>
              <a:gd name="connsiteX3085" fmla="*/ 1084053 w 8023328"/>
              <a:gd name="connsiteY3085" fmla="*/ 570017 h 2380521"/>
              <a:gd name="connsiteX3086" fmla="*/ 1098840 w 8023328"/>
              <a:gd name="connsiteY3086" fmla="*/ 583873 h 2380521"/>
              <a:gd name="connsiteX3087" fmla="*/ 1084053 w 8023328"/>
              <a:gd name="connsiteY3087" fmla="*/ 596271 h 2380521"/>
              <a:gd name="connsiteX3088" fmla="*/ 1069263 w 8023328"/>
              <a:gd name="connsiteY3088" fmla="*/ 583873 h 2380521"/>
              <a:gd name="connsiteX3089" fmla="*/ 1084053 w 8023328"/>
              <a:gd name="connsiteY3089" fmla="*/ 570017 h 2380521"/>
              <a:gd name="connsiteX3090" fmla="*/ 1013010 w 8023328"/>
              <a:gd name="connsiteY3090" fmla="*/ 570017 h 2380521"/>
              <a:gd name="connsiteX3091" fmla="*/ 1024682 w 8023328"/>
              <a:gd name="connsiteY3091" fmla="*/ 583873 h 2380521"/>
              <a:gd name="connsiteX3092" fmla="*/ 1013010 w 8023328"/>
              <a:gd name="connsiteY3092" fmla="*/ 596271 h 2380521"/>
              <a:gd name="connsiteX3093" fmla="*/ 998433 w 8023328"/>
              <a:gd name="connsiteY3093" fmla="*/ 583873 h 2380521"/>
              <a:gd name="connsiteX3094" fmla="*/ 1013010 w 8023328"/>
              <a:gd name="connsiteY3094" fmla="*/ 570017 h 2380521"/>
              <a:gd name="connsiteX3095" fmla="*/ 941458 w 8023328"/>
              <a:gd name="connsiteY3095" fmla="*/ 570017 h 2380521"/>
              <a:gd name="connsiteX3096" fmla="*/ 953857 w 8023328"/>
              <a:gd name="connsiteY3096" fmla="*/ 583873 h 2380521"/>
              <a:gd name="connsiteX3097" fmla="*/ 941458 w 8023328"/>
              <a:gd name="connsiteY3097" fmla="*/ 596271 h 2380521"/>
              <a:gd name="connsiteX3098" fmla="*/ 927601 w 8023328"/>
              <a:gd name="connsiteY3098" fmla="*/ 583873 h 2380521"/>
              <a:gd name="connsiteX3099" fmla="*/ 941458 w 8023328"/>
              <a:gd name="connsiteY3099" fmla="*/ 570017 h 2380521"/>
              <a:gd name="connsiteX3100" fmla="*/ 870626 w 8023328"/>
              <a:gd name="connsiteY3100" fmla="*/ 570017 h 2380521"/>
              <a:gd name="connsiteX3101" fmla="*/ 883027 w 8023328"/>
              <a:gd name="connsiteY3101" fmla="*/ 583873 h 2380521"/>
              <a:gd name="connsiteX3102" fmla="*/ 870626 w 8023328"/>
              <a:gd name="connsiteY3102" fmla="*/ 596271 h 2380521"/>
              <a:gd name="connsiteX3103" fmla="*/ 856772 w 8023328"/>
              <a:gd name="connsiteY3103" fmla="*/ 583873 h 2380521"/>
              <a:gd name="connsiteX3104" fmla="*/ 870626 w 8023328"/>
              <a:gd name="connsiteY3104" fmla="*/ 570017 h 2380521"/>
              <a:gd name="connsiteX3105" fmla="*/ 798340 w 8023328"/>
              <a:gd name="connsiteY3105" fmla="*/ 570017 h 2380521"/>
              <a:gd name="connsiteX3106" fmla="*/ 812193 w 8023328"/>
              <a:gd name="connsiteY3106" fmla="*/ 583873 h 2380521"/>
              <a:gd name="connsiteX3107" fmla="*/ 798340 w 8023328"/>
              <a:gd name="connsiteY3107" fmla="*/ 596271 h 2380521"/>
              <a:gd name="connsiteX3108" fmla="*/ 785941 w 8023328"/>
              <a:gd name="connsiteY3108" fmla="*/ 583873 h 2380521"/>
              <a:gd name="connsiteX3109" fmla="*/ 798340 w 8023328"/>
              <a:gd name="connsiteY3109" fmla="*/ 570017 h 2380521"/>
              <a:gd name="connsiteX3110" fmla="*/ 724135 w 8023328"/>
              <a:gd name="connsiteY3110" fmla="*/ 570017 h 2380521"/>
              <a:gd name="connsiteX3111" fmla="*/ 737991 w 8023328"/>
              <a:gd name="connsiteY3111" fmla="*/ 583873 h 2380521"/>
              <a:gd name="connsiteX3112" fmla="*/ 724135 w 8023328"/>
              <a:gd name="connsiteY3112" fmla="*/ 596271 h 2380521"/>
              <a:gd name="connsiteX3113" fmla="*/ 711737 w 8023328"/>
              <a:gd name="connsiteY3113" fmla="*/ 583873 h 2380521"/>
              <a:gd name="connsiteX3114" fmla="*/ 724135 w 8023328"/>
              <a:gd name="connsiteY3114" fmla="*/ 570017 h 2380521"/>
              <a:gd name="connsiteX3115" fmla="*/ 653306 w 8023328"/>
              <a:gd name="connsiteY3115" fmla="*/ 570017 h 2380521"/>
              <a:gd name="connsiteX3116" fmla="*/ 667161 w 8023328"/>
              <a:gd name="connsiteY3116" fmla="*/ 583873 h 2380521"/>
              <a:gd name="connsiteX3117" fmla="*/ 653306 w 8023328"/>
              <a:gd name="connsiteY3117" fmla="*/ 596271 h 2380521"/>
              <a:gd name="connsiteX3118" fmla="*/ 640910 w 8023328"/>
              <a:gd name="connsiteY3118" fmla="*/ 583873 h 2380521"/>
              <a:gd name="connsiteX3119" fmla="*/ 653306 w 8023328"/>
              <a:gd name="connsiteY3119" fmla="*/ 570017 h 2380521"/>
              <a:gd name="connsiteX3120" fmla="*/ 584865 w 8023328"/>
              <a:gd name="connsiteY3120" fmla="*/ 570017 h 2380521"/>
              <a:gd name="connsiteX3121" fmla="*/ 599654 w 8023328"/>
              <a:gd name="connsiteY3121" fmla="*/ 583873 h 2380521"/>
              <a:gd name="connsiteX3122" fmla="*/ 584865 w 8023328"/>
              <a:gd name="connsiteY3122" fmla="*/ 596271 h 2380521"/>
              <a:gd name="connsiteX3123" fmla="*/ 570076 w 8023328"/>
              <a:gd name="connsiteY3123" fmla="*/ 583873 h 2380521"/>
              <a:gd name="connsiteX3124" fmla="*/ 584865 w 8023328"/>
              <a:gd name="connsiteY3124" fmla="*/ 570017 h 2380521"/>
              <a:gd name="connsiteX3125" fmla="*/ 513668 w 8023328"/>
              <a:gd name="connsiteY3125" fmla="*/ 570017 h 2380521"/>
              <a:gd name="connsiteX3126" fmla="*/ 528846 w 8023328"/>
              <a:gd name="connsiteY3126" fmla="*/ 583873 h 2380521"/>
              <a:gd name="connsiteX3127" fmla="*/ 513668 w 8023328"/>
              <a:gd name="connsiteY3127" fmla="*/ 596271 h 2380521"/>
              <a:gd name="connsiteX3128" fmla="*/ 499248 w 8023328"/>
              <a:gd name="connsiteY3128" fmla="*/ 583873 h 2380521"/>
              <a:gd name="connsiteX3129" fmla="*/ 513668 w 8023328"/>
              <a:gd name="connsiteY3129" fmla="*/ 570017 h 2380521"/>
              <a:gd name="connsiteX3130" fmla="*/ 439833 w 8023328"/>
              <a:gd name="connsiteY3130" fmla="*/ 570017 h 2380521"/>
              <a:gd name="connsiteX3131" fmla="*/ 454623 w 8023328"/>
              <a:gd name="connsiteY3131" fmla="*/ 583873 h 2380521"/>
              <a:gd name="connsiteX3132" fmla="*/ 439833 w 8023328"/>
              <a:gd name="connsiteY3132" fmla="*/ 596271 h 2380521"/>
              <a:gd name="connsiteX3133" fmla="*/ 425044 w 8023328"/>
              <a:gd name="connsiteY3133" fmla="*/ 583873 h 2380521"/>
              <a:gd name="connsiteX3134" fmla="*/ 439833 w 8023328"/>
              <a:gd name="connsiteY3134" fmla="*/ 570017 h 2380521"/>
              <a:gd name="connsiteX3135" fmla="*/ 368072 w 8023328"/>
              <a:gd name="connsiteY3135" fmla="*/ 570017 h 2380521"/>
              <a:gd name="connsiteX3136" fmla="*/ 380467 w 8023328"/>
              <a:gd name="connsiteY3136" fmla="*/ 583873 h 2380521"/>
              <a:gd name="connsiteX3137" fmla="*/ 368072 w 8023328"/>
              <a:gd name="connsiteY3137" fmla="*/ 596271 h 2380521"/>
              <a:gd name="connsiteX3138" fmla="*/ 354211 w 8023328"/>
              <a:gd name="connsiteY3138" fmla="*/ 583873 h 2380521"/>
              <a:gd name="connsiteX3139" fmla="*/ 368072 w 8023328"/>
              <a:gd name="connsiteY3139" fmla="*/ 570017 h 2380521"/>
              <a:gd name="connsiteX3140" fmla="*/ 3081772 w 8023328"/>
              <a:gd name="connsiteY3140" fmla="*/ 499186 h 2380521"/>
              <a:gd name="connsiteX3141" fmla="*/ 3095622 w 8023328"/>
              <a:gd name="connsiteY3141" fmla="*/ 511583 h 2380521"/>
              <a:gd name="connsiteX3142" fmla="*/ 3081772 w 8023328"/>
              <a:gd name="connsiteY3142" fmla="*/ 525440 h 2380521"/>
              <a:gd name="connsiteX3143" fmla="*/ 3069372 w 8023328"/>
              <a:gd name="connsiteY3143" fmla="*/ 511583 h 2380521"/>
              <a:gd name="connsiteX3144" fmla="*/ 3081772 w 8023328"/>
              <a:gd name="connsiteY3144" fmla="*/ 499186 h 2380521"/>
              <a:gd name="connsiteX3145" fmla="*/ 3013712 w 8023328"/>
              <a:gd name="connsiteY3145" fmla="*/ 499186 h 2380521"/>
              <a:gd name="connsiteX3146" fmla="*/ 3028135 w 8023328"/>
              <a:gd name="connsiteY3146" fmla="*/ 511583 h 2380521"/>
              <a:gd name="connsiteX3147" fmla="*/ 3013712 w 8023328"/>
              <a:gd name="connsiteY3147" fmla="*/ 525440 h 2380521"/>
              <a:gd name="connsiteX3148" fmla="*/ 2998539 w 8023328"/>
              <a:gd name="connsiteY3148" fmla="*/ 511583 h 2380521"/>
              <a:gd name="connsiteX3149" fmla="*/ 3013712 w 8023328"/>
              <a:gd name="connsiteY3149" fmla="*/ 499186 h 2380521"/>
              <a:gd name="connsiteX3150" fmla="*/ 2942491 w 8023328"/>
              <a:gd name="connsiteY3150" fmla="*/ 499186 h 2380521"/>
              <a:gd name="connsiteX3151" fmla="*/ 2957285 w 8023328"/>
              <a:gd name="connsiteY3151" fmla="*/ 511583 h 2380521"/>
              <a:gd name="connsiteX3152" fmla="*/ 2942491 w 8023328"/>
              <a:gd name="connsiteY3152" fmla="*/ 525440 h 2380521"/>
              <a:gd name="connsiteX3153" fmla="*/ 2927705 w 8023328"/>
              <a:gd name="connsiteY3153" fmla="*/ 511583 h 2380521"/>
              <a:gd name="connsiteX3154" fmla="*/ 2942491 w 8023328"/>
              <a:gd name="connsiteY3154" fmla="*/ 499186 h 2380521"/>
              <a:gd name="connsiteX3155" fmla="*/ 2868291 w 8023328"/>
              <a:gd name="connsiteY3155" fmla="*/ 499186 h 2380521"/>
              <a:gd name="connsiteX3156" fmla="*/ 2883082 w 8023328"/>
              <a:gd name="connsiteY3156" fmla="*/ 511583 h 2380521"/>
              <a:gd name="connsiteX3157" fmla="*/ 2868291 w 8023328"/>
              <a:gd name="connsiteY3157" fmla="*/ 525440 h 2380521"/>
              <a:gd name="connsiteX3158" fmla="*/ 2853502 w 8023328"/>
              <a:gd name="connsiteY3158" fmla="*/ 511583 h 2380521"/>
              <a:gd name="connsiteX3159" fmla="*/ 2868291 w 8023328"/>
              <a:gd name="connsiteY3159" fmla="*/ 499186 h 2380521"/>
              <a:gd name="connsiteX3160" fmla="*/ 2796533 w 8023328"/>
              <a:gd name="connsiteY3160" fmla="*/ 499186 h 2380521"/>
              <a:gd name="connsiteX3161" fmla="*/ 2808931 w 8023328"/>
              <a:gd name="connsiteY3161" fmla="*/ 511583 h 2380521"/>
              <a:gd name="connsiteX3162" fmla="*/ 2796533 w 8023328"/>
              <a:gd name="connsiteY3162" fmla="*/ 525440 h 2380521"/>
              <a:gd name="connsiteX3163" fmla="*/ 2782678 w 8023328"/>
              <a:gd name="connsiteY3163" fmla="*/ 511583 h 2380521"/>
              <a:gd name="connsiteX3164" fmla="*/ 2796533 w 8023328"/>
              <a:gd name="connsiteY3164" fmla="*/ 499186 h 2380521"/>
              <a:gd name="connsiteX3165" fmla="*/ 2725695 w 8023328"/>
              <a:gd name="connsiteY3165" fmla="*/ 499186 h 2380521"/>
              <a:gd name="connsiteX3166" fmla="*/ 2738097 w 8023328"/>
              <a:gd name="connsiteY3166" fmla="*/ 511583 h 2380521"/>
              <a:gd name="connsiteX3167" fmla="*/ 2725695 w 8023328"/>
              <a:gd name="connsiteY3167" fmla="*/ 525440 h 2380521"/>
              <a:gd name="connsiteX3168" fmla="*/ 2711846 w 8023328"/>
              <a:gd name="connsiteY3168" fmla="*/ 511583 h 2380521"/>
              <a:gd name="connsiteX3169" fmla="*/ 2725695 w 8023328"/>
              <a:gd name="connsiteY3169" fmla="*/ 499186 h 2380521"/>
              <a:gd name="connsiteX3170" fmla="*/ 2654870 w 8023328"/>
              <a:gd name="connsiteY3170" fmla="*/ 499186 h 2380521"/>
              <a:gd name="connsiteX3171" fmla="*/ 2667266 w 8023328"/>
              <a:gd name="connsiteY3171" fmla="*/ 511583 h 2380521"/>
              <a:gd name="connsiteX3172" fmla="*/ 2654870 w 8023328"/>
              <a:gd name="connsiteY3172" fmla="*/ 525440 h 2380521"/>
              <a:gd name="connsiteX3173" fmla="*/ 2641013 w 8023328"/>
              <a:gd name="connsiteY3173" fmla="*/ 511583 h 2380521"/>
              <a:gd name="connsiteX3174" fmla="*/ 2654870 w 8023328"/>
              <a:gd name="connsiteY3174" fmla="*/ 499186 h 2380521"/>
              <a:gd name="connsiteX3175" fmla="*/ 2582580 w 8023328"/>
              <a:gd name="connsiteY3175" fmla="*/ 499186 h 2380521"/>
              <a:gd name="connsiteX3176" fmla="*/ 2596435 w 8023328"/>
              <a:gd name="connsiteY3176" fmla="*/ 511583 h 2380521"/>
              <a:gd name="connsiteX3177" fmla="*/ 2582580 w 8023328"/>
              <a:gd name="connsiteY3177" fmla="*/ 525440 h 2380521"/>
              <a:gd name="connsiteX3178" fmla="*/ 2570184 w 8023328"/>
              <a:gd name="connsiteY3178" fmla="*/ 511583 h 2380521"/>
              <a:gd name="connsiteX3179" fmla="*/ 2582580 w 8023328"/>
              <a:gd name="connsiteY3179" fmla="*/ 499186 h 2380521"/>
              <a:gd name="connsiteX3180" fmla="*/ 2511026 w 8023328"/>
              <a:gd name="connsiteY3180" fmla="*/ 499186 h 2380521"/>
              <a:gd name="connsiteX3181" fmla="*/ 2525610 w 8023328"/>
              <a:gd name="connsiteY3181" fmla="*/ 511583 h 2380521"/>
              <a:gd name="connsiteX3182" fmla="*/ 2511026 w 8023328"/>
              <a:gd name="connsiteY3182" fmla="*/ 525440 h 2380521"/>
              <a:gd name="connsiteX3183" fmla="*/ 2499361 w 8023328"/>
              <a:gd name="connsiteY3183" fmla="*/ 511583 h 2380521"/>
              <a:gd name="connsiteX3184" fmla="*/ 2511026 w 8023328"/>
              <a:gd name="connsiteY3184" fmla="*/ 499186 h 2380521"/>
              <a:gd name="connsiteX3185" fmla="*/ 2440924 w 8023328"/>
              <a:gd name="connsiteY3185" fmla="*/ 499186 h 2380521"/>
              <a:gd name="connsiteX3186" fmla="*/ 2454781 w 8023328"/>
              <a:gd name="connsiteY3186" fmla="*/ 511583 h 2380521"/>
              <a:gd name="connsiteX3187" fmla="*/ 2440924 w 8023328"/>
              <a:gd name="connsiteY3187" fmla="*/ 525440 h 2380521"/>
              <a:gd name="connsiteX3188" fmla="*/ 2428527 w 8023328"/>
              <a:gd name="connsiteY3188" fmla="*/ 511583 h 2380521"/>
              <a:gd name="connsiteX3189" fmla="*/ 2440924 w 8023328"/>
              <a:gd name="connsiteY3189" fmla="*/ 499186 h 2380521"/>
              <a:gd name="connsiteX3190" fmla="*/ 2369108 w 8023328"/>
              <a:gd name="connsiteY3190" fmla="*/ 499186 h 2380521"/>
              <a:gd name="connsiteX3191" fmla="*/ 2383898 w 8023328"/>
              <a:gd name="connsiteY3191" fmla="*/ 511583 h 2380521"/>
              <a:gd name="connsiteX3192" fmla="*/ 2369108 w 8023328"/>
              <a:gd name="connsiteY3192" fmla="*/ 525440 h 2380521"/>
              <a:gd name="connsiteX3193" fmla="*/ 2354319 w 8023328"/>
              <a:gd name="connsiteY3193" fmla="*/ 511583 h 2380521"/>
              <a:gd name="connsiteX3194" fmla="*/ 2369108 w 8023328"/>
              <a:gd name="connsiteY3194" fmla="*/ 499186 h 2380521"/>
              <a:gd name="connsiteX3195" fmla="*/ 2298278 w 8023328"/>
              <a:gd name="connsiteY3195" fmla="*/ 499186 h 2380521"/>
              <a:gd name="connsiteX3196" fmla="*/ 2313066 w 8023328"/>
              <a:gd name="connsiteY3196" fmla="*/ 511583 h 2380521"/>
              <a:gd name="connsiteX3197" fmla="*/ 2298278 w 8023328"/>
              <a:gd name="connsiteY3197" fmla="*/ 525440 h 2380521"/>
              <a:gd name="connsiteX3198" fmla="*/ 2283488 w 8023328"/>
              <a:gd name="connsiteY3198" fmla="*/ 511583 h 2380521"/>
              <a:gd name="connsiteX3199" fmla="*/ 2298278 w 8023328"/>
              <a:gd name="connsiteY3199" fmla="*/ 499186 h 2380521"/>
              <a:gd name="connsiteX3200" fmla="*/ 2226514 w 8023328"/>
              <a:gd name="connsiteY3200" fmla="*/ 499186 h 2380521"/>
              <a:gd name="connsiteX3201" fmla="*/ 2238914 w 8023328"/>
              <a:gd name="connsiteY3201" fmla="*/ 511583 h 2380521"/>
              <a:gd name="connsiteX3202" fmla="*/ 2226514 w 8023328"/>
              <a:gd name="connsiteY3202" fmla="*/ 525440 h 2380521"/>
              <a:gd name="connsiteX3203" fmla="*/ 2212655 w 8023328"/>
              <a:gd name="connsiteY3203" fmla="*/ 511583 h 2380521"/>
              <a:gd name="connsiteX3204" fmla="*/ 2226514 w 8023328"/>
              <a:gd name="connsiteY3204" fmla="*/ 499186 h 2380521"/>
              <a:gd name="connsiteX3205" fmla="*/ 2155680 w 8023328"/>
              <a:gd name="connsiteY3205" fmla="*/ 499186 h 2380521"/>
              <a:gd name="connsiteX3206" fmla="*/ 2168079 w 8023328"/>
              <a:gd name="connsiteY3206" fmla="*/ 511583 h 2380521"/>
              <a:gd name="connsiteX3207" fmla="*/ 2155680 w 8023328"/>
              <a:gd name="connsiteY3207" fmla="*/ 525440 h 2380521"/>
              <a:gd name="connsiteX3208" fmla="*/ 2141823 w 8023328"/>
              <a:gd name="connsiteY3208" fmla="*/ 511583 h 2380521"/>
              <a:gd name="connsiteX3209" fmla="*/ 2155680 w 8023328"/>
              <a:gd name="connsiteY3209" fmla="*/ 499186 h 2380521"/>
              <a:gd name="connsiteX3210" fmla="*/ 2084846 w 8023328"/>
              <a:gd name="connsiteY3210" fmla="*/ 499186 h 2380521"/>
              <a:gd name="connsiteX3211" fmla="*/ 2097246 w 8023328"/>
              <a:gd name="connsiteY3211" fmla="*/ 511583 h 2380521"/>
              <a:gd name="connsiteX3212" fmla="*/ 2084846 w 8023328"/>
              <a:gd name="connsiteY3212" fmla="*/ 525440 h 2380521"/>
              <a:gd name="connsiteX3213" fmla="*/ 2070991 w 8023328"/>
              <a:gd name="connsiteY3213" fmla="*/ 511583 h 2380521"/>
              <a:gd name="connsiteX3214" fmla="*/ 2084846 w 8023328"/>
              <a:gd name="connsiteY3214" fmla="*/ 499186 h 2380521"/>
              <a:gd name="connsiteX3215" fmla="*/ 2011831 w 8023328"/>
              <a:gd name="connsiteY3215" fmla="*/ 499186 h 2380521"/>
              <a:gd name="connsiteX3216" fmla="*/ 2026416 w 8023328"/>
              <a:gd name="connsiteY3216" fmla="*/ 511583 h 2380521"/>
              <a:gd name="connsiteX3217" fmla="*/ 2011831 w 8023328"/>
              <a:gd name="connsiteY3217" fmla="*/ 525440 h 2380521"/>
              <a:gd name="connsiteX3218" fmla="*/ 2000165 w 8023328"/>
              <a:gd name="connsiteY3218" fmla="*/ 511583 h 2380521"/>
              <a:gd name="connsiteX3219" fmla="*/ 2011831 w 8023328"/>
              <a:gd name="connsiteY3219" fmla="*/ 499186 h 2380521"/>
              <a:gd name="connsiteX3220" fmla="*/ 1938362 w 8023328"/>
              <a:gd name="connsiteY3220" fmla="*/ 499186 h 2380521"/>
              <a:gd name="connsiteX3221" fmla="*/ 1952216 w 8023328"/>
              <a:gd name="connsiteY3221" fmla="*/ 511583 h 2380521"/>
              <a:gd name="connsiteX3222" fmla="*/ 1938362 w 8023328"/>
              <a:gd name="connsiteY3222" fmla="*/ 525440 h 2380521"/>
              <a:gd name="connsiteX3223" fmla="*/ 1925965 w 8023328"/>
              <a:gd name="connsiteY3223" fmla="*/ 511583 h 2380521"/>
              <a:gd name="connsiteX3224" fmla="*/ 1938362 w 8023328"/>
              <a:gd name="connsiteY3224" fmla="*/ 499186 h 2380521"/>
              <a:gd name="connsiteX3225" fmla="*/ 1867525 w 8023328"/>
              <a:gd name="connsiteY3225" fmla="*/ 499186 h 2380521"/>
              <a:gd name="connsiteX3226" fmla="*/ 1881384 w 8023328"/>
              <a:gd name="connsiteY3226" fmla="*/ 511583 h 2380521"/>
              <a:gd name="connsiteX3227" fmla="*/ 1867525 w 8023328"/>
              <a:gd name="connsiteY3227" fmla="*/ 525440 h 2380521"/>
              <a:gd name="connsiteX3228" fmla="*/ 1855126 w 8023328"/>
              <a:gd name="connsiteY3228" fmla="*/ 511583 h 2380521"/>
              <a:gd name="connsiteX3229" fmla="*/ 1867525 w 8023328"/>
              <a:gd name="connsiteY3229" fmla="*/ 499186 h 2380521"/>
              <a:gd name="connsiteX3230" fmla="*/ 1799085 w 8023328"/>
              <a:gd name="connsiteY3230" fmla="*/ 499186 h 2380521"/>
              <a:gd name="connsiteX3231" fmla="*/ 1813871 w 8023328"/>
              <a:gd name="connsiteY3231" fmla="*/ 511583 h 2380521"/>
              <a:gd name="connsiteX3232" fmla="*/ 1799085 w 8023328"/>
              <a:gd name="connsiteY3232" fmla="*/ 525440 h 2380521"/>
              <a:gd name="connsiteX3233" fmla="*/ 1784295 w 8023328"/>
              <a:gd name="connsiteY3233" fmla="*/ 511583 h 2380521"/>
              <a:gd name="connsiteX3234" fmla="*/ 1799085 w 8023328"/>
              <a:gd name="connsiteY3234" fmla="*/ 499186 h 2380521"/>
              <a:gd name="connsiteX3235" fmla="*/ 1728257 w 8023328"/>
              <a:gd name="connsiteY3235" fmla="*/ 499186 h 2380521"/>
              <a:gd name="connsiteX3236" fmla="*/ 1743046 w 8023328"/>
              <a:gd name="connsiteY3236" fmla="*/ 511583 h 2380521"/>
              <a:gd name="connsiteX3237" fmla="*/ 1728257 w 8023328"/>
              <a:gd name="connsiteY3237" fmla="*/ 525440 h 2380521"/>
              <a:gd name="connsiteX3238" fmla="*/ 1713469 w 8023328"/>
              <a:gd name="connsiteY3238" fmla="*/ 511583 h 2380521"/>
              <a:gd name="connsiteX3239" fmla="*/ 1728257 w 8023328"/>
              <a:gd name="connsiteY3239" fmla="*/ 499186 h 2380521"/>
              <a:gd name="connsiteX3240" fmla="*/ 1657426 w 8023328"/>
              <a:gd name="connsiteY3240" fmla="*/ 499186 h 2380521"/>
              <a:gd name="connsiteX3241" fmla="*/ 1672218 w 8023328"/>
              <a:gd name="connsiteY3241" fmla="*/ 511583 h 2380521"/>
              <a:gd name="connsiteX3242" fmla="*/ 1657426 w 8023328"/>
              <a:gd name="connsiteY3242" fmla="*/ 525440 h 2380521"/>
              <a:gd name="connsiteX3243" fmla="*/ 1642647 w 8023328"/>
              <a:gd name="connsiteY3243" fmla="*/ 511583 h 2380521"/>
              <a:gd name="connsiteX3244" fmla="*/ 1657426 w 8023328"/>
              <a:gd name="connsiteY3244" fmla="*/ 499186 h 2380521"/>
              <a:gd name="connsiteX3245" fmla="*/ 1582294 w 8023328"/>
              <a:gd name="connsiteY3245" fmla="*/ 499186 h 2380521"/>
              <a:gd name="connsiteX3246" fmla="*/ 1594694 w 8023328"/>
              <a:gd name="connsiteY3246" fmla="*/ 511583 h 2380521"/>
              <a:gd name="connsiteX3247" fmla="*/ 1582294 w 8023328"/>
              <a:gd name="connsiteY3247" fmla="*/ 525440 h 2380521"/>
              <a:gd name="connsiteX3248" fmla="*/ 1568438 w 8023328"/>
              <a:gd name="connsiteY3248" fmla="*/ 511583 h 2380521"/>
              <a:gd name="connsiteX3249" fmla="*/ 1582294 w 8023328"/>
              <a:gd name="connsiteY3249" fmla="*/ 499186 h 2380521"/>
              <a:gd name="connsiteX3250" fmla="*/ 1512192 w 8023328"/>
              <a:gd name="connsiteY3250" fmla="*/ 499186 h 2380521"/>
              <a:gd name="connsiteX3251" fmla="*/ 1523862 w 8023328"/>
              <a:gd name="connsiteY3251" fmla="*/ 511583 h 2380521"/>
              <a:gd name="connsiteX3252" fmla="*/ 1512192 w 8023328"/>
              <a:gd name="connsiteY3252" fmla="*/ 525440 h 2380521"/>
              <a:gd name="connsiteX3253" fmla="*/ 1497607 w 8023328"/>
              <a:gd name="connsiteY3253" fmla="*/ 511583 h 2380521"/>
              <a:gd name="connsiteX3254" fmla="*/ 1512192 w 8023328"/>
              <a:gd name="connsiteY3254" fmla="*/ 499186 h 2380521"/>
              <a:gd name="connsiteX3255" fmla="*/ 1440623 w 8023328"/>
              <a:gd name="connsiteY3255" fmla="*/ 499186 h 2380521"/>
              <a:gd name="connsiteX3256" fmla="*/ 1453023 w 8023328"/>
              <a:gd name="connsiteY3256" fmla="*/ 511583 h 2380521"/>
              <a:gd name="connsiteX3257" fmla="*/ 1440623 w 8023328"/>
              <a:gd name="connsiteY3257" fmla="*/ 525440 h 2380521"/>
              <a:gd name="connsiteX3258" fmla="*/ 1426771 w 8023328"/>
              <a:gd name="connsiteY3258" fmla="*/ 511583 h 2380521"/>
              <a:gd name="connsiteX3259" fmla="*/ 1440623 w 8023328"/>
              <a:gd name="connsiteY3259" fmla="*/ 499186 h 2380521"/>
              <a:gd name="connsiteX3260" fmla="*/ 1368341 w 8023328"/>
              <a:gd name="connsiteY3260" fmla="*/ 499186 h 2380521"/>
              <a:gd name="connsiteX3261" fmla="*/ 1382196 w 8023328"/>
              <a:gd name="connsiteY3261" fmla="*/ 511583 h 2380521"/>
              <a:gd name="connsiteX3262" fmla="*/ 1368341 w 8023328"/>
              <a:gd name="connsiteY3262" fmla="*/ 525440 h 2380521"/>
              <a:gd name="connsiteX3263" fmla="*/ 1355948 w 8023328"/>
              <a:gd name="connsiteY3263" fmla="*/ 511583 h 2380521"/>
              <a:gd name="connsiteX3264" fmla="*/ 1368341 w 8023328"/>
              <a:gd name="connsiteY3264" fmla="*/ 499186 h 2380521"/>
              <a:gd name="connsiteX3265" fmla="*/ 1297515 w 8023328"/>
              <a:gd name="connsiteY3265" fmla="*/ 499186 h 2380521"/>
              <a:gd name="connsiteX3266" fmla="*/ 1311369 w 8023328"/>
              <a:gd name="connsiteY3266" fmla="*/ 513042 h 2380521"/>
              <a:gd name="connsiteX3267" fmla="*/ 1297515 w 8023328"/>
              <a:gd name="connsiteY3267" fmla="*/ 525440 h 2380521"/>
              <a:gd name="connsiteX3268" fmla="*/ 1285118 w 8023328"/>
              <a:gd name="connsiteY3268" fmla="*/ 513042 h 2380521"/>
              <a:gd name="connsiteX3269" fmla="*/ 1297515 w 8023328"/>
              <a:gd name="connsiteY3269" fmla="*/ 499186 h 2380521"/>
              <a:gd name="connsiteX3270" fmla="*/ 1225700 w 8023328"/>
              <a:gd name="connsiteY3270" fmla="*/ 499186 h 2380521"/>
              <a:gd name="connsiteX3271" fmla="*/ 1240491 w 8023328"/>
              <a:gd name="connsiteY3271" fmla="*/ 513042 h 2380521"/>
              <a:gd name="connsiteX3272" fmla="*/ 1225700 w 8023328"/>
              <a:gd name="connsiteY3272" fmla="*/ 525440 h 2380521"/>
              <a:gd name="connsiteX3273" fmla="*/ 1210925 w 8023328"/>
              <a:gd name="connsiteY3273" fmla="*/ 513042 h 2380521"/>
              <a:gd name="connsiteX3274" fmla="*/ 1225700 w 8023328"/>
              <a:gd name="connsiteY3274" fmla="*/ 499186 h 2380521"/>
              <a:gd name="connsiteX3275" fmla="*/ 1154881 w 8023328"/>
              <a:gd name="connsiteY3275" fmla="*/ 499186 h 2380521"/>
              <a:gd name="connsiteX3276" fmla="*/ 1169669 w 8023328"/>
              <a:gd name="connsiteY3276" fmla="*/ 513042 h 2380521"/>
              <a:gd name="connsiteX3277" fmla="*/ 1154881 w 8023328"/>
              <a:gd name="connsiteY3277" fmla="*/ 525440 h 2380521"/>
              <a:gd name="connsiteX3278" fmla="*/ 1140095 w 8023328"/>
              <a:gd name="connsiteY3278" fmla="*/ 513042 h 2380521"/>
              <a:gd name="connsiteX3279" fmla="*/ 1154881 w 8023328"/>
              <a:gd name="connsiteY3279" fmla="*/ 499186 h 2380521"/>
              <a:gd name="connsiteX3280" fmla="*/ 1084053 w 8023328"/>
              <a:gd name="connsiteY3280" fmla="*/ 499186 h 2380521"/>
              <a:gd name="connsiteX3281" fmla="*/ 1098842 w 8023328"/>
              <a:gd name="connsiteY3281" fmla="*/ 513042 h 2380521"/>
              <a:gd name="connsiteX3282" fmla="*/ 1084053 w 8023328"/>
              <a:gd name="connsiteY3282" fmla="*/ 525440 h 2380521"/>
              <a:gd name="connsiteX3283" fmla="*/ 1069267 w 8023328"/>
              <a:gd name="connsiteY3283" fmla="*/ 513042 h 2380521"/>
              <a:gd name="connsiteX3284" fmla="*/ 1084053 w 8023328"/>
              <a:gd name="connsiteY3284" fmla="*/ 499186 h 2380521"/>
              <a:gd name="connsiteX3285" fmla="*/ 1013012 w 8023328"/>
              <a:gd name="connsiteY3285" fmla="*/ 499186 h 2380521"/>
              <a:gd name="connsiteX3286" fmla="*/ 1024685 w 8023328"/>
              <a:gd name="connsiteY3286" fmla="*/ 513042 h 2380521"/>
              <a:gd name="connsiteX3287" fmla="*/ 1013012 w 8023328"/>
              <a:gd name="connsiteY3287" fmla="*/ 525440 h 2380521"/>
              <a:gd name="connsiteX3288" fmla="*/ 998433 w 8023328"/>
              <a:gd name="connsiteY3288" fmla="*/ 513042 h 2380521"/>
              <a:gd name="connsiteX3289" fmla="*/ 1013012 w 8023328"/>
              <a:gd name="connsiteY3289" fmla="*/ 499186 h 2380521"/>
              <a:gd name="connsiteX3290" fmla="*/ 941461 w 8023328"/>
              <a:gd name="connsiteY3290" fmla="*/ 499186 h 2380521"/>
              <a:gd name="connsiteX3291" fmla="*/ 953861 w 8023328"/>
              <a:gd name="connsiteY3291" fmla="*/ 513042 h 2380521"/>
              <a:gd name="connsiteX3292" fmla="*/ 941461 w 8023328"/>
              <a:gd name="connsiteY3292" fmla="*/ 525440 h 2380521"/>
              <a:gd name="connsiteX3293" fmla="*/ 927607 w 8023328"/>
              <a:gd name="connsiteY3293" fmla="*/ 513042 h 2380521"/>
              <a:gd name="connsiteX3294" fmla="*/ 941461 w 8023328"/>
              <a:gd name="connsiteY3294" fmla="*/ 499186 h 2380521"/>
              <a:gd name="connsiteX3295" fmla="*/ 870626 w 8023328"/>
              <a:gd name="connsiteY3295" fmla="*/ 499186 h 2380521"/>
              <a:gd name="connsiteX3296" fmla="*/ 883027 w 8023328"/>
              <a:gd name="connsiteY3296" fmla="*/ 513042 h 2380521"/>
              <a:gd name="connsiteX3297" fmla="*/ 870626 w 8023328"/>
              <a:gd name="connsiteY3297" fmla="*/ 525440 h 2380521"/>
              <a:gd name="connsiteX3298" fmla="*/ 856774 w 8023328"/>
              <a:gd name="connsiteY3298" fmla="*/ 513042 h 2380521"/>
              <a:gd name="connsiteX3299" fmla="*/ 870626 w 8023328"/>
              <a:gd name="connsiteY3299" fmla="*/ 499186 h 2380521"/>
              <a:gd name="connsiteX3300" fmla="*/ 798340 w 8023328"/>
              <a:gd name="connsiteY3300" fmla="*/ 499186 h 2380521"/>
              <a:gd name="connsiteX3301" fmla="*/ 812196 w 8023328"/>
              <a:gd name="connsiteY3301" fmla="*/ 513042 h 2380521"/>
              <a:gd name="connsiteX3302" fmla="*/ 798340 w 8023328"/>
              <a:gd name="connsiteY3302" fmla="*/ 525440 h 2380521"/>
              <a:gd name="connsiteX3303" fmla="*/ 785941 w 8023328"/>
              <a:gd name="connsiteY3303" fmla="*/ 513042 h 2380521"/>
              <a:gd name="connsiteX3304" fmla="*/ 798340 w 8023328"/>
              <a:gd name="connsiteY3304" fmla="*/ 499186 h 2380521"/>
              <a:gd name="connsiteX3305" fmla="*/ 724135 w 8023328"/>
              <a:gd name="connsiteY3305" fmla="*/ 499186 h 2380521"/>
              <a:gd name="connsiteX3306" fmla="*/ 737991 w 8023328"/>
              <a:gd name="connsiteY3306" fmla="*/ 513042 h 2380521"/>
              <a:gd name="connsiteX3307" fmla="*/ 724135 w 8023328"/>
              <a:gd name="connsiteY3307" fmla="*/ 525440 h 2380521"/>
              <a:gd name="connsiteX3308" fmla="*/ 711744 w 8023328"/>
              <a:gd name="connsiteY3308" fmla="*/ 513042 h 2380521"/>
              <a:gd name="connsiteX3309" fmla="*/ 724135 w 8023328"/>
              <a:gd name="connsiteY3309" fmla="*/ 499186 h 2380521"/>
              <a:gd name="connsiteX3310" fmla="*/ 653306 w 8023328"/>
              <a:gd name="connsiteY3310" fmla="*/ 499186 h 2380521"/>
              <a:gd name="connsiteX3311" fmla="*/ 667164 w 8023328"/>
              <a:gd name="connsiteY3311" fmla="*/ 513042 h 2380521"/>
              <a:gd name="connsiteX3312" fmla="*/ 653306 w 8023328"/>
              <a:gd name="connsiteY3312" fmla="*/ 525440 h 2380521"/>
              <a:gd name="connsiteX3313" fmla="*/ 640910 w 8023328"/>
              <a:gd name="connsiteY3313" fmla="*/ 513042 h 2380521"/>
              <a:gd name="connsiteX3314" fmla="*/ 653306 w 8023328"/>
              <a:gd name="connsiteY3314" fmla="*/ 499186 h 2380521"/>
              <a:gd name="connsiteX3315" fmla="*/ 584869 w 8023328"/>
              <a:gd name="connsiteY3315" fmla="*/ 499186 h 2380521"/>
              <a:gd name="connsiteX3316" fmla="*/ 599654 w 8023328"/>
              <a:gd name="connsiteY3316" fmla="*/ 513042 h 2380521"/>
              <a:gd name="connsiteX3317" fmla="*/ 584869 w 8023328"/>
              <a:gd name="connsiteY3317" fmla="*/ 525440 h 2380521"/>
              <a:gd name="connsiteX3318" fmla="*/ 570076 w 8023328"/>
              <a:gd name="connsiteY3318" fmla="*/ 513042 h 2380521"/>
              <a:gd name="connsiteX3319" fmla="*/ 584869 w 8023328"/>
              <a:gd name="connsiteY3319" fmla="*/ 499186 h 2380521"/>
              <a:gd name="connsiteX3320" fmla="*/ 513670 w 8023328"/>
              <a:gd name="connsiteY3320" fmla="*/ 499186 h 2380521"/>
              <a:gd name="connsiteX3321" fmla="*/ 528846 w 8023328"/>
              <a:gd name="connsiteY3321" fmla="*/ 513042 h 2380521"/>
              <a:gd name="connsiteX3322" fmla="*/ 513670 w 8023328"/>
              <a:gd name="connsiteY3322" fmla="*/ 525440 h 2380521"/>
              <a:gd name="connsiteX3323" fmla="*/ 499248 w 8023328"/>
              <a:gd name="connsiteY3323" fmla="*/ 513042 h 2380521"/>
              <a:gd name="connsiteX3324" fmla="*/ 513670 w 8023328"/>
              <a:gd name="connsiteY3324" fmla="*/ 499186 h 2380521"/>
              <a:gd name="connsiteX3325" fmla="*/ 3939871 w 8023328"/>
              <a:gd name="connsiteY3325" fmla="*/ 495814 h 2380521"/>
              <a:gd name="connsiteX3326" fmla="*/ 3952268 w 8023328"/>
              <a:gd name="connsiteY3326" fmla="*/ 510602 h 2380521"/>
              <a:gd name="connsiteX3327" fmla="*/ 3939871 w 8023328"/>
              <a:gd name="connsiteY3327" fmla="*/ 525391 h 2380521"/>
              <a:gd name="connsiteX3328" fmla="*/ 3926015 w 8023328"/>
              <a:gd name="connsiteY3328" fmla="*/ 510602 h 2380521"/>
              <a:gd name="connsiteX3329" fmla="*/ 3939871 w 8023328"/>
              <a:gd name="connsiteY3329" fmla="*/ 495814 h 2380521"/>
              <a:gd name="connsiteX3330" fmla="*/ 3869042 w 8023328"/>
              <a:gd name="connsiteY3330" fmla="*/ 495814 h 2380521"/>
              <a:gd name="connsiteX3331" fmla="*/ 3881439 w 8023328"/>
              <a:gd name="connsiteY3331" fmla="*/ 510602 h 2380521"/>
              <a:gd name="connsiteX3332" fmla="*/ 3869042 w 8023328"/>
              <a:gd name="connsiteY3332" fmla="*/ 525391 h 2380521"/>
              <a:gd name="connsiteX3333" fmla="*/ 3855186 w 8023328"/>
              <a:gd name="connsiteY3333" fmla="*/ 510602 h 2380521"/>
              <a:gd name="connsiteX3334" fmla="*/ 3869042 w 8023328"/>
              <a:gd name="connsiteY3334" fmla="*/ 495814 h 2380521"/>
              <a:gd name="connsiteX3335" fmla="*/ 3796752 w 8023328"/>
              <a:gd name="connsiteY3335" fmla="*/ 495814 h 2380521"/>
              <a:gd name="connsiteX3336" fmla="*/ 3810608 w 8023328"/>
              <a:gd name="connsiteY3336" fmla="*/ 510602 h 2380521"/>
              <a:gd name="connsiteX3337" fmla="*/ 3796752 w 8023328"/>
              <a:gd name="connsiteY3337" fmla="*/ 525391 h 2380521"/>
              <a:gd name="connsiteX3338" fmla="*/ 3784355 w 8023328"/>
              <a:gd name="connsiteY3338" fmla="*/ 510602 h 2380521"/>
              <a:gd name="connsiteX3339" fmla="*/ 3796752 w 8023328"/>
              <a:gd name="connsiteY3339" fmla="*/ 495814 h 2380521"/>
              <a:gd name="connsiteX3340" fmla="*/ 3725922 w 8023328"/>
              <a:gd name="connsiteY3340" fmla="*/ 495814 h 2380521"/>
              <a:gd name="connsiteX3341" fmla="*/ 3739778 w 8023328"/>
              <a:gd name="connsiteY3341" fmla="*/ 510602 h 2380521"/>
              <a:gd name="connsiteX3342" fmla="*/ 3725922 w 8023328"/>
              <a:gd name="connsiteY3342" fmla="*/ 525391 h 2380521"/>
              <a:gd name="connsiteX3343" fmla="*/ 3713525 w 8023328"/>
              <a:gd name="connsiteY3343" fmla="*/ 510602 h 2380521"/>
              <a:gd name="connsiteX3344" fmla="*/ 3725922 w 8023328"/>
              <a:gd name="connsiteY3344" fmla="*/ 495814 h 2380521"/>
              <a:gd name="connsiteX3345" fmla="*/ 3655091 w 8023328"/>
              <a:gd name="connsiteY3345" fmla="*/ 495814 h 2380521"/>
              <a:gd name="connsiteX3346" fmla="*/ 3668947 w 8023328"/>
              <a:gd name="connsiteY3346" fmla="*/ 510602 h 2380521"/>
              <a:gd name="connsiteX3347" fmla="*/ 3655091 w 8023328"/>
              <a:gd name="connsiteY3347" fmla="*/ 525391 h 2380521"/>
              <a:gd name="connsiteX3348" fmla="*/ 3642694 w 8023328"/>
              <a:gd name="connsiteY3348" fmla="*/ 510602 h 2380521"/>
              <a:gd name="connsiteX3349" fmla="*/ 3655091 w 8023328"/>
              <a:gd name="connsiteY3349" fmla="*/ 495814 h 2380521"/>
              <a:gd name="connsiteX3350" fmla="*/ 3583280 w 8023328"/>
              <a:gd name="connsiteY3350" fmla="*/ 495814 h 2380521"/>
              <a:gd name="connsiteX3351" fmla="*/ 3598069 w 8023328"/>
              <a:gd name="connsiteY3351" fmla="*/ 510602 h 2380521"/>
              <a:gd name="connsiteX3352" fmla="*/ 3583280 w 8023328"/>
              <a:gd name="connsiteY3352" fmla="*/ 525391 h 2380521"/>
              <a:gd name="connsiteX3353" fmla="*/ 3568491 w 8023328"/>
              <a:gd name="connsiteY3353" fmla="*/ 510602 h 2380521"/>
              <a:gd name="connsiteX3354" fmla="*/ 3583280 w 8023328"/>
              <a:gd name="connsiteY3354" fmla="*/ 495814 h 2380521"/>
              <a:gd name="connsiteX3355" fmla="*/ 3512449 w 8023328"/>
              <a:gd name="connsiteY3355" fmla="*/ 495814 h 2380521"/>
              <a:gd name="connsiteX3356" fmla="*/ 3527237 w 8023328"/>
              <a:gd name="connsiteY3356" fmla="*/ 510602 h 2380521"/>
              <a:gd name="connsiteX3357" fmla="*/ 3512449 w 8023328"/>
              <a:gd name="connsiteY3357" fmla="*/ 525391 h 2380521"/>
              <a:gd name="connsiteX3358" fmla="*/ 3497661 w 8023328"/>
              <a:gd name="connsiteY3358" fmla="*/ 510602 h 2380521"/>
              <a:gd name="connsiteX3359" fmla="*/ 3512449 w 8023328"/>
              <a:gd name="connsiteY3359" fmla="*/ 495814 h 2380521"/>
              <a:gd name="connsiteX3360" fmla="*/ 3440686 w 8023328"/>
              <a:gd name="connsiteY3360" fmla="*/ 495814 h 2380521"/>
              <a:gd name="connsiteX3361" fmla="*/ 3453083 w 8023328"/>
              <a:gd name="connsiteY3361" fmla="*/ 510602 h 2380521"/>
              <a:gd name="connsiteX3362" fmla="*/ 3440686 w 8023328"/>
              <a:gd name="connsiteY3362" fmla="*/ 525391 h 2380521"/>
              <a:gd name="connsiteX3363" fmla="*/ 3426830 w 8023328"/>
              <a:gd name="connsiteY3363" fmla="*/ 510602 h 2380521"/>
              <a:gd name="connsiteX3364" fmla="*/ 3440686 w 8023328"/>
              <a:gd name="connsiteY3364" fmla="*/ 495814 h 2380521"/>
              <a:gd name="connsiteX3365" fmla="*/ 3369857 w 8023328"/>
              <a:gd name="connsiteY3365" fmla="*/ 495814 h 2380521"/>
              <a:gd name="connsiteX3366" fmla="*/ 3382254 w 8023328"/>
              <a:gd name="connsiteY3366" fmla="*/ 510602 h 2380521"/>
              <a:gd name="connsiteX3367" fmla="*/ 3369857 w 8023328"/>
              <a:gd name="connsiteY3367" fmla="*/ 525391 h 2380521"/>
              <a:gd name="connsiteX3368" fmla="*/ 3356001 w 8023328"/>
              <a:gd name="connsiteY3368" fmla="*/ 510602 h 2380521"/>
              <a:gd name="connsiteX3369" fmla="*/ 3369857 w 8023328"/>
              <a:gd name="connsiteY3369" fmla="*/ 495814 h 2380521"/>
              <a:gd name="connsiteX3370" fmla="*/ 3299094 w 8023328"/>
              <a:gd name="connsiteY3370" fmla="*/ 495814 h 2380521"/>
              <a:gd name="connsiteX3371" fmla="*/ 3311491 w 8023328"/>
              <a:gd name="connsiteY3371" fmla="*/ 510602 h 2380521"/>
              <a:gd name="connsiteX3372" fmla="*/ 3299094 w 8023328"/>
              <a:gd name="connsiteY3372" fmla="*/ 525391 h 2380521"/>
              <a:gd name="connsiteX3373" fmla="*/ 3285240 w 8023328"/>
              <a:gd name="connsiteY3373" fmla="*/ 510602 h 2380521"/>
              <a:gd name="connsiteX3374" fmla="*/ 3299094 w 8023328"/>
              <a:gd name="connsiteY3374" fmla="*/ 495814 h 2380521"/>
              <a:gd name="connsiteX3375" fmla="*/ 3226805 w 8023328"/>
              <a:gd name="connsiteY3375" fmla="*/ 495814 h 2380521"/>
              <a:gd name="connsiteX3376" fmla="*/ 3240660 w 8023328"/>
              <a:gd name="connsiteY3376" fmla="*/ 510602 h 2380521"/>
              <a:gd name="connsiteX3377" fmla="*/ 3226805 w 8023328"/>
              <a:gd name="connsiteY3377" fmla="*/ 525391 h 2380521"/>
              <a:gd name="connsiteX3378" fmla="*/ 3214406 w 8023328"/>
              <a:gd name="connsiteY3378" fmla="*/ 510602 h 2380521"/>
              <a:gd name="connsiteX3379" fmla="*/ 3226805 w 8023328"/>
              <a:gd name="connsiteY3379" fmla="*/ 495814 h 2380521"/>
              <a:gd name="connsiteX3380" fmla="*/ 3152602 w 8023328"/>
              <a:gd name="connsiteY3380" fmla="*/ 495814 h 2380521"/>
              <a:gd name="connsiteX3381" fmla="*/ 3166454 w 8023328"/>
              <a:gd name="connsiteY3381" fmla="*/ 510602 h 2380521"/>
              <a:gd name="connsiteX3382" fmla="*/ 3152602 w 8023328"/>
              <a:gd name="connsiteY3382" fmla="*/ 525391 h 2380521"/>
              <a:gd name="connsiteX3383" fmla="*/ 3140203 w 8023328"/>
              <a:gd name="connsiteY3383" fmla="*/ 510602 h 2380521"/>
              <a:gd name="connsiteX3384" fmla="*/ 3152602 w 8023328"/>
              <a:gd name="connsiteY3384" fmla="*/ 495814 h 2380521"/>
              <a:gd name="connsiteX3385" fmla="*/ 2439944 w 8023328"/>
              <a:gd name="connsiteY3385" fmla="*/ 428356 h 2380521"/>
              <a:gd name="connsiteX3386" fmla="*/ 2454729 w 8023328"/>
              <a:gd name="connsiteY3386" fmla="*/ 440753 h 2380521"/>
              <a:gd name="connsiteX3387" fmla="*/ 2439944 w 8023328"/>
              <a:gd name="connsiteY3387" fmla="*/ 454610 h 2380521"/>
              <a:gd name="connsiteX3388" fmla="*/ 2425156 w 8023328"/>
              <a:gd name="connsiteY3388" fmla="*/ 440753 h 2380521"/>
              <a:gd name="connsiteX3389" fmla="*/ 2439944 w 8023328"/>
              <a:gd name="connsiteY3389" fmla="*/ 428356 h 2380521"/>
              <a:gd name="connsiteX3390" fmla="*/ 2369110 w 8023328"/>
              <a:gd name="connsiteY3390" fmla="*/ 428356 h 2380521"/>
              <a:gd name="connsiteX3391" fmla="*/ 2383898 w 8023328"/>
              <a:gd name="connsiteY3391" fmla="*/ 440753 h 2380521"/>
              <a:gd name="connsiteX3392" fmla="*/ 2369110 w 8023328"/>
              <a:gd name="connsiteY3392" fmla="*/ 454610 h 2380521"/>
              <a:gd name="connsiteX3393" fmla="*/ 2354319 w 8023328"/>
              <a:gd name="connsiteY3393" fmla="*/ 440753 h 2380521"/>
              <a:gd name="connsiteX3394" fmla="*/ 2369110 w 8023328"/>
              <a:gd name="connsiteY3394" fmla="*/ 428356 h 2380521"/>
              <a:gd name="connsiteX3395" fmla="*/ 2298278 w 8023328"/>
              <a:gd name="connsiteY3395" fmla="*/ 428356 h 2380521"/>
              <a:gd name="connsiteX3396" fmla="*/ 2313066 w 8023328"/>
              <a:gd name="connsiteY3396" fmla="*/ 440753 h 2380521"/>
              <a:gd name="connsiteX3397" fmla="*/ 2298278 w 8023328"/>
              <a:gd name="connsiteY3397" fmla="*/ 454610 h 2380521"/>
              <a:gd name="connsiteX3398" fmla="*/ 2283490 w 8023328"/>
              <a:gd name="connsiteY3398" fmla="*/ 440753 h 2380521"/>
              <a:gd name="connsiteX3399" fmla="*/ 2298278 w 8023328"/>
              <a:gd name="connsiteY3399" fmla="*/ 428356 h 2380521"/>
              <a:gd name="connsiteX3400" fmla="*/ 2226514 w 8023328"/>
              <a:gd name="connsiteY3400" fmla="*/ 428356 h 2380521"/>
              <a:gd name="connsiteX3401" fmla="*/ 2238914 w 8023328"/>
              <a:gd name="connsiteY3401" fmla="*/ 440753 h 2380521"/>
              <a:gd name="connsiteX3402" fmla="*/ 2226514 w 8023328"/>
              <a:gd name="connsiteY3402" fmla="*/ 454610 h 2380521"/>
              <a:gd name="connsiteX3403" fmla="*/ 2212656 w 8023328"/>
              <a:gd name="connsiteY3403" fmla="*/ 440753 h 2380521"/>
              <a:gd name="connsiteX3404" fmla="*/ 2226514 w 8023328"/>
              <a:gd name="connsiteY3404" fmla="*/ 428356 h 2380521"/>
              <a:gd name="connsiteX3405" fmla="*/ 2155682 w 8023328"/>
              <a:gd name="connsiteY3405" fmla="*/ 428356 h 2380521"/>
              <a:gd name="connsiteX3406" fmla="*/ 2168079 w 8023328"/>
              <a:gd name="connsiteY3406" fmla="*/ 440753 h 2380521"/>
              <a:gd name="connsiteX3407" fmla="*/ 2155682 w 8023328"/>
              <a:gd name="connsiteY3407" fmla="*/ 454610 h 2380521"/>
              <a:gd name="connsiteX3408" fmla="*/ 2141825 w 8023328"/>
              <a:gd name="connsiteY3408" fmla="*/ 440753 h 2380521"/>
              <a:gd name="connsiteX3409" fmla="*/ 2155682 w 8023328"/>
              <a:gd name="connsiteY3409" fmla="*/ 428356 h 2380521"/>
              <a:gd name="connsiteX3410" fmla="*/ 2084846 w 8023328"/>
              <a:gd name="connsiteY3410" fmla="*/ 428356 h 2380521"/>
              <a:gd name="connsiteX3411" fmla="*/ 2097246 w 8023328"/>
              <a:gd name="connsiteY3411" fmla="*/ 440753 h 2380521"/>
              <a:gd name="connsiteX3412" fmla="*/ 2084846 w 8023328"/>
              <a:gd name="connsiteY3412" fmla="*/ 454610 h 2380521"/>
              <a:gd name="connsiteX3413" fmla="*/ 2070991 w 8023328"/>
              <a:gd name="connsiteY3413" fmla="*/ 440753 h 2380521"/>
              <a:gd name="connsiteX3414" fmla="*/ 2084846 w 8023328"/>
              <a:gd name="connsiteY3414" fmla="*/ 428356 h 2380521"/>
              <a:gd name="connsiteX3415" fmla="*/ 2011832 w 8023328"/>
              <a:gd name="connsiteY3415" fmla="*/ 428356 h 2380521"/>
              <a:gd name="connsiteX3416" fmla="*/ 2026418 w 8023328"/>
              <a:gd name="connsiteY3416" fmla="*/ 440753 h 2380521"/>
              <a:gd name="connsiteX3417" fmla="*/ 2011832 w 8023328"/>
              <a:gd name="connsiteY3417" fmla="*/ 454610 h 2380521"/>
              <a:gd name="connsiteX3418" fmla="*/ 2000165 w 8023328"/>
              <a:gd name="connsiteY3418" fmla="*/ 440753 h 2380521"/>
              <a:gd name="connsiteX3419" fmla="*/ 2011832 w 8023328"/>
              <a:gd name="connsiteY3419" fmla="*/ 428356 h 2380521"/>
              <a:gd name="connsiteX3420" fmla="*/ 1938362 w 8023328"/>
              <a:gd name="connsiteY3420" fmla="*/ 428356 h 2380521"/>
              <a:gd name="connsiteX3421" fmla="*/ 1952216 w 8023328"/>
              <a:gd name="connsiteY3421" fmla="*/ 440753 h 2380521"/>
              <a:gd name="connsiteX3422" fmla="*/ 1938362 w 8023328"/>
              <a:gd name="connsiteY3422" fmla="*/ 454610 h 2380521"/>
              <a:gd name="connsiteX3423" fmla="*/ 1925965 w 8023328"/>
              <a:gd name="connsiteY3423" fmla="*/ 440753 h 2380521"/>
              <a:gd name="connsiteX3424" fmla="*/ 1938362 w 8023328"/>
              <a:gd name="connsiteY3424" fmla="*/ 428356 h 2380521"/>
              <a:gd name="connsiteX3425" fmla="*/ 1867525 w 8023328"/>
              <a:gd name="connsiteY3425" fmla="*/ 428356 h 2380521"/>
              <a:gd name="connsiteX3426" fmla="*/ 1881384 w 8023328"/>
              <a:gd name="connsiteY3426" fmla="*/ 440753 h 2380521"/>
              <a:gd name="connsiteX3427" fmla="*/ 1867525 w 8023328"/>
              <a:gd name="connsiteY3427" fmla="*/ 454610 h 2380521"/>
              <a:gd name="connsiteX3428" fmla="*/ 1855126 w 8023328"/>
              <a:gd name="connsiteY3428" fmla="*/ 440753 h 2380521"/>
              <a:gd name="connsiteX3429" fmla="*/ 1867525 w 8023328"/>
              <a:gd name="connsiteY3429" fmla="*/ 428356 h 2380521"/>
              <a:gd name="connsiteX3430" fmla="*/ 1799085 w 8023328"/>
              <a:gd name="connsiteY3430" fmla="*/ 428356 h 2380521"/>
              <a:gd name="connsiteX3431" fmla="*/ 1813873 w 8023328"/>
              <a:gd name="connsiteY3431" fmla="*/ 440753 h 2380521"/>
              <a:gd name="connsiteX3432" fmla="*/ 1799085 w 8023328"/>
              <a:gd name="connsiteY3432" fmla="*/ 454610 h 2380521"/>
              <a:gd name="connsiteX3433" fmla="*/ 1784298 w 8023328"/>
              <a:gd name="connsiteY3433" fmla="*/ 440753 h 2380521"/>
              <a:gd name="connsiteX3434" fmla="*/ 1799085 w 8023328"/>
              <a:gd name="connsiteY3434" fmla="*/ 428356 h 2380521"/>
              <a:gd name="connsiteX3435" fmla="*/ 1728260 w 8023328"/>
              <a:gd name="connsiteY3435" fmla="*/ 428356 h 2380521"/>
              <a:gd name="connsiteX3436" fmla="*/ 1743046 w 8023328"/>
              <a:gd name="connsiteY3436" fmla="*/ 440753 h 2380521"/>
              <a:gd name="connsiteX3437" fmla="*/ 1728260 w 8023328"/>
              <a:gd name="connsiteY3437" fmla="*/ 454610 h 2380521"/>
              <a:gd name="connsiteX3438" fmla="*/ 1713469 w 8023328"/>
              <a:gd name="connsiteY3438" fmla="*/ 440753 h 2380521"/>
              <a:gd name="connsiteX3439" fmla="*/ 1728260 w 8023328"/>
              <a:gd name="connsiteY3439" fmla="*/ 428356 h 2380521"/>
              <a:gd name="connsiteX3440" fmla="*/ 1657426 w 8023328"/>
              <a:gd name="connsiteY3440" fmla="*/ 428356 h 2380521"/>
              <a:gd name="connsiteX3441" fmla="*/ 1672218 w 8023328"/>
              <a:gd name="connsiteY3441" fmla="*/ 440753 h 2380521"/>
              <a:gd name="connsiteX3442" fmla="*/ 1657426 w 8023328"/>
              <a:gd name="connsiteY3442" fmla="*/ 454610 h 2380521"/>
              <a:gd name="connsiteX3443" fmla="*/ 1642647 w 8023328"/>
              <a:gd name="connsiteY3443" fmla="*/ 440753 h 2380521"/>
              <a:gd name="connsiteX3444" fmla="*/ 1657426 w 8023328"/>
              <a:gd name="connsiteY3444" fmla="*/ 428356 h 2380521"/>
              <a:gd name="connsiteX3445" fmla="*/ 1582294 w 8023328"/>
              <a:gd name="connsiteY3445" fmla="*/ 428356 h 2380521"/>
              <a:gd name="connsiteX3446" fmla="*/ 1594697 w 8023328"/>
              <a:gd name="connsiteY3446" fmla="*/ 440753 h 2380521"/>
              <a:gd name="connsiteX3447" fmla="*/ 1582294 w 8023328"/>
              <a:gd name="connsiteY3447" fmla="*/ 454610 h 2380521"/>
              <a:gd name="connsiteX3448" fmla="*/ 1568438 w 8023328"/>
              <a:gd name="connsiteY3448" fmla="*/ 440753 h 2380521"/>
              <a:gd name="connsiteX3449" fmla="*/ 1582294 w 8023328"/>
              <a:gd name="connsiteY3449" fmla="*/ 428356 h 2380521"/>
              <a:gd name="connsiteX3450" fmla="*/ 1512195 w 8023328"/>
              <a:gd name="connsiteY3450" fmla="*/ 428356 h 2380521"/>
              <a:gd name="connsiteX3451" fmla="*/ 1523862 w 8023328"/>
              <a:gd name="connsiteY3451" fmla="*/ 440753 h 2380521"/>
              <a:gd name="connsiteX3452" fmla="*/ 1512195 w 8023328"/>
              <a:gd name="connsiteY3452" fmla="*/ 454610 h 2380521"/>
              <a:gd name="connsiteX3453" fmla="*/ 1497610 w 8023328"/>
              <a:gd name="connsiteY3453" fmla="*/ 440753 h 2380521"/>
              <a:gd name="connsiteX3454" fmla="*/ 1512195 w 8023328"/>
              <a:gd name="connsiteY3454" fmla="*/ 428356 h 2380521"/>
              <a:gd name="connsiteX3455" fmla="*/ 1439171 w 8023328"/>
              <a:gd name="connsiteY3455" fmla="*/ 428356 h 2380521"/>
              <a:gd name="connsiteX3456" fmla="*/ 1453023 w 8023328"/>
              <a:gd name="connsiteY3456" fmla="*/ 440753 h 2380521"/>
              <a:gd name="connsiteX3457" fmla="*/ 1439171 w 8023328"/>
              <a:gd name="connsiteY3457" fmla="*/ 454610 h 2380521"/>
              <a:gd name="connsiteX3458" fmla="*/ 1426771 w 8023328"/>
              <a:gd name="connsiteY3458" fmla="*/ 440753 h 2380521"/>
              <a:gd name="connsiteX3459" fmla="*/ 1439171 w 8023328"/>
              <a:gd name="connsiteY3459" fmla="*/ 428356 h 2380521"/>
              <a:gd name="connsiteX3460" fmla="*/ 1368344 w 8023328"/>
              <a:gd name="connsiteY3460" fmla="*/ 428356 h 2380521"/>
              <a:gd name="connsiteX3461" fmla="*/ 1382196 w 8023328"/>
              <a:gd name="connsiteY3461" fmla="*/ 440753 h 2380521"/>
              <a:gd name="connsiteX3462" fmla="*/ 1368344 w 8023328"/>
              <a:gd name="connsiteY3462" fmla="*/ 454610 h 2380521"/>
              <a:gd name="connsiteX3463" fmla="*/ 1355948 w 8023328"/>
              <a:gd name="connsiteY3463" fmla="*/ 440753 h 2380521"/>
              <a:gd name="connsiteX3464" fmla="*/ 1368344 w 8023328"/>
              <a:gd name="connsiteY3464" fmla="*/ 428356 h 2380521"/>
              <a:gd name="connsiteX3465" fmla="*/ 1297515 w 8023328"/>
              <a:gd name="connsiteY3465" fmla="*/ 428356 h 2380521"/>
              <a:gd name="connsiteX3466" fmla="*/ 1311372 w 8023328"/>
              <a:gd name="connsiteY3466" fmla="*/ 440753 h 2380521"/>
              <a:gd name="connsiteX3467" fmla="*/ 1297515 w 8023328"/>
              <a:gd name="connsiteY3467" fmla="*/ 454610 h 2380521"/>
              <a:gd name="connsiteX3468" fmla="*/ 1285118 w 8023328"/>
              <a:gd name="connsiteY3468" fmla="*/ 440753 h 2380521"/>
              <a:gd name="connsiteX3469" fmla="*/ 1297515 w 8023328"/>
              <a:gd name="connsiteY3469" fmla="*/ 428356 h 2380521"/>
              <a:gd name="connsiteX3470" fmla="*/ 1225703 w 8023328"/>
              <a:gd name="connsiteY3470" fmla="*/ 428356 h 2380521"/>
              <a:gd name="connsiteX3471" fmla="*/ 1240491 w 8023328"/>
              <a:gd name="connsiteY3471" fmla="*/ 440753 h 2380521"/>
              <a:gd name="connsiteX3472" fmla="*/ 1225703 w 8023328"/>
              <a:gd name="connsiteY3472" fmla="*/ 454610 h 2380521"/>
              <a:gd name="connsiteX3473" fmla="*/ 1210925 w 8023328"/>
              <a:gd name="connsiteY3473" fmla="*/ 440753 h 2380521"/>
              <a:gd name="connsiteX3474" fmla="*/ 1225703 w 8023328"/>
              <a:gd name="connsiteY3474" fmla="*/ 428356 h 2380521"/>
              <a:gd name="connsiteX3475" fmla="*/ 1154886 w 8023328"/>
              <a:gd name="connsiteY3475" fmla="*/ 428356 h 2380521"/>
              <a:gd name="connsiteX3476" fmla="*/ 1169676 w 8023328"/>
              <a:gd name="connsiteY3476" fmla="*/ 440753 h 2380521"/>
              <a:gd name="connsiteX3477" fmla="*/ 1154886 w 8023328"/>
              <a:gd name="connsiteY3477" fmla="*/ 454610 h 2380521"/>
              <a:gd name="connsiteX3478" fmla="*/ 1140096 w 8023328"/>
              <a:gd name="connsiteY3478" fmla="*/ 440753 h 2380521"/>
              <a:gd name="connsiteX3479" fmla="*/ 1154886 w 8023328"/>
              <a:gd name="connsiteY3479" fmla="*/ 428356 h 2380521"/>
              <a:gd name="connsiteX3480" fmla="*/ 1084056 w 8023328"/>
              <a:gd name="connsiteY3480" fmla="*/ 428356 h 2380521"/>
              <a:gd name="connsiteX3481" fmla="*/ 1098844 w 8023328"/>
              <a:gd name="connsiteY3481" fmla="*/ 440753 h 2380521"/>
              <a:gd name="connsiteX3482" fmla="*/ 1084056 w 8023328"/>
              <a:gd name="connsiteY3482" fmla="*/ 454610 h 2380521"/>
              <a:gd name="connsiteX3483" fmla="*/ 1069267 w 8023328"/>
              <a:gd name="connsiteY3483" fmla="*/ 440753 h 2380521"/>
              <a:gd name="connsiteX3484" fmla="*/ 1084056 w 8023328"/>
              <a:gd name="connsiteY3484" fmla="*/ 428356 h 2380521"/>
              <a:gd name="connsiteX3485" fmla="*/ 1013015 w 8023328"/>
              <a:gd name="connsiteY3485" fmla="*/ 428356 h 2380521"/>
              <a:gd name="connsiteX3486" fmla="*/ 1024685 w 8023328"/>
              <a:gd name="connsiteY3486" fmla="*/ 440753 h 2380521"/>
              <a:gd name="connsiteX3487" fmla="*/ 1013015 w 8023328"/>
              <a:gd name="connsiteY3487" fmla="*/ 454610 h 2380521"/>
              <a:gd name="connsiteX3488" fmla="*/ 998434 w 8023328"/>
              <a:gd name="connsiteY3488" fmla="*/ 440753 h 2380521"/>
              <a:gd name="connsiteX3489" fmla="*/ 1013015 w 8023328"/>
              <a:gd name="connsiteY3489" fmla="*/ 428356 h 2380521"/>
              <a:gd name="connsiteX3490" fmla="*/ 941465 w 8023328"/>
              <a:gd name="connsiteY3490" fmla="*/ 428356 h 2380521"/>
              <a:gd name="connsiteX3491" fmla="*/ 953864 w 8023328"/>
              <a:gd name="connsiteY3491" fmla="*/ 440753 h 2380521"/>
              <a:gd name="connsiteX3492" fmla="*/ 941465 w 8023328"/>
              <a:gd name="connsiteY3492" fmla="*/ 454610 h 2380521"/>
              <a:gd name="connsiteX3493" fmla="*/ 927611 w 8023328"/>
              <a:gd name="connsiteY3493" fmla="*/ 440753 h 2380521"/>
              <a:gd name="connsiteX3494" fmla="*/ 941465 w 8023328"/>
              <a:gd name="connsiteY3494" fmla="*/ 428356 h 2380521"/>
              <a:gd name="connsiteX3495" fmla="*/ 870633 w 8023328"/>
              <a:gd name="connsiteY3495" fmla="*/ 428356 h 2380521"/>
              <a:gd name="connsiteX3496" fmla="*/ 883030 w 8023328"/>
              <a:gd name="connsiteY3496" fmla="*/ 440753 h 2380521"/>
              <a:gd name="connsiteX3497" fmla="*/ 870633 w 8023328"/>
              <a:gd name="connsiteY3497" fmla="*/ 454610 h 2380521"/>
              <a:gd name="connsiteX3498" fmla="*/ 856774 w 8023328"/>
              <a:gd name="connsiteY3498" fmla="*/ 440753 h 2380521"/>
              <a:gd name="connsiteX3499" fmla="*/ 870633 w 8023328"/>
              <a:gd name="connsiteY3499" fmla="*/ 428356 h 2380521"/>
              <a:gd name="connsiteX3500" fmla="*/ 798344 w 8023328"/>
              <a:gd name="connsiteY3500" fmla="*/ 428356 h 2380521"/>
              <a:gd name="connsiteX3501" fmla="*/ 812196 w 8023328"/>
              <a:gd name="connsiteY3501" fmla="*/ 440753 h 2380521"/>
              <a:gd name="connsiteX3502" fmla="*/ 798344 w 8023328"/>
              <a:gd name="connsiteY3502" fmla="*/ 454610 h 2380521"/>
              <a:gd name="connsiteX3503" fmla="*/ 785947 w 8023328"/>
              <a:gd name="connsiteY3503" fmla="*/ 440753 h 2380521"/>
              <a:gd name="connsiteX3504" fmla="*/ 798344 w 8023328"/>
              <a:gd name="connsiteY3504" fmla="*/ 428356 h 2380521"/>
              <a:gd name="connsiteX3505" fmla="*/ 724138 w 8023328"/>
              <a:gd name="connsiteY3505" fmla="*/ 428356 h 2380521"/>
              <a:gd name="connsiteX3506" fmla="*/ 738002 w 8023328"/>
              <a:gd name="connsiteY3506" fmla="*/ 442212 h 2380521"/>
              <a:gd name="connsiteX3507" fmla="*/ 724138 w 8023328"/>
              <a:gd name="connsiteY3507" fmla="*/ 454610 h 2380521"/>
              <a:gd name="connsiteX3508" fmla="*/ 711747 w 8023328"/>
              <a:gd name="connsiteY3508" fmla="*/ 442212 h 2380521"/>
              <a:gd name="connsiteX3509" fmla="*/ 724138 w 8023328"/>
              <a:gd name="connsiteY3509" fmla="*/ 428356 h 2380521"/>
              <a:gd name="connsiteX3510" fmla="*/ 653312 w 8023328"/>
              <a:gd name="connsiteY3510" fmla="*/ 428356 h 2380521"/>
              <a:gd name="connsiteX3511" fmla="*/ 667165 w 8023328"/>
              <a:gd name="connsiteY3511" fmla="*/ 442212 h 2380521"/>
              <a:gd name="connsiteX3512" fmla="*/ 653312 w 8023328"/>
              <a:gd name="connsiteY3512" fmla="*/ 454610 h 2380521"/>
              <a:gd name="connsiteX3513" fmla="*/ 640912 w 8023328"/>
              <a:gd name="connsiteY3513" fmla="*/ 442212 h 2380521"/>
              <a:gd name="connsiteX3514" fmla="*/ 653312 w 8023328"/>
              <a:gd name="connsiteY3514" fmla="*/ 428356 h 2380521"/>
              <a:gd name="connsiteX3515" fmla="*/ 3796752 w 8023328"/>
              <a:gd name="connsiteY3515" fmla="*/ 424982 h 2380521"/>
              <a:gd name="connsiteX3516" fmla="*/ 3810608 w 8023328"/>
              <a:gd name="connsiteY3516" fmla="*/ 439771 h 2380521"/>
              <a:gd name="connsiteX3517" fmla="*/ 3796752 w 8023328"/>
              <a:gd name="connsiteY3517" fmla="*/ 454560 h 2380521"/>
              <a:gd name="connsiteX3518" fmla="*/ 3784355 w 8023328"/>
              <a:gd name="connsiteY3518" fmla="*/ 439771 h 2380521"/>
              <a:gd name="connsiteX3519" fmla="*/ 3796752 w 8023328"/>
              <a:gd name="connsiteY3519" fmla="*/ 424982 h 2380521"/>
              <a:gd name="connsiteX3520" fmla="*/ 3725922 w 8023328"/>
              <a:gd name="connsiteY3520" fmla="*/ 424982 h 2380521"/>
              <a:gd name="connsiteX3521" fmla="*/ 3739778 w 8023328"/>
              <a:gd name="connsiteY3521" fmla="*/ 439771 h 2380521"/>
              <a:gd name="connsiteX3522" fmla="*/ 3725922 w 8023328"/>
              <a:gd name="connsiteY3522" fmla="*/ 454560 h 2380521"/>
              <a:gd name="connsiteX3523" fmla="*/ 3713525 w 8023328"/>
              <a:gd name="connsiteY3523" fmla="*/ 439771 h 2380521"/>
              <a:gd name="connsiteX3524" fmla="*/ 3725922 w 8023328"/>
              <a:gd name="connsiteY3524" fmla="*/ 424982 h 2380521"/>
              <a:gd name="connsiteX3525" fmla="*/ 3655091 w 8023328"/>
              <a:gd name="connsiteY3525" fmla="*/ 424982 h 2380521"/>
              <a:gd name="connsiteX3526" fmla="*/ 3668947 w 8023328"/>
              <a:gd name="connsiteY3526" fmla="*/ 439771 h 2380521"/>
              <a:gd name="connsiteX3527" fmla="*/ 3655091 w 8023328"/>
              <a:gd name="connsiteY3527" fmla="*/ 454560 h 2380521"/>
              <a:gd name="connsiteX3528" fmla="*/ 3642694 w 8023328"/>
              <a:gd name="connsiteY3528" fmla="*/ 439771 h 2380521"/>
              <a:gd name="connsiteX3529" fmla="*/ 3655091 w 8023328"/>
              <a:gd name="connsiteY3529" fmla="*/ 424982 h 2380521"/>
              <a:gd name="connsiteX3530" fmla="*/ 3583280 w 8023328"/>
              <a:gd name="connsiteY3530" fmla="*/ 424982 h 2380521"/>
              <a:gd name="connsiteX3531" fmla="*/ 3598069 w 8023328"/>
              <a:gd name="connsiteY3531" fmla="*/ 439771 h 2380521"/>
              <a:gd name="connsiteX3532" fmla="*/ 3583280 w 8023328"/>
              <a:gd name="connsiteY3532" fmla="*/ 454560 h 2380521"/>
              <a:gd name="connsiteX3533" fmla="*/ 3568491 w 8023328"/>
              <a:gd name="connsiteY3533" fmla="*/ 439771 h 2380521"/>
              <a:gd name="connsiteX3534" fmla="*/ 3583280 w 8023328"/>
              <a:gd name="connsiteY3534" fmla="*/ 424982 h 2380521"/>
              <a:gd name="connsiteX3535" fmla="*/ 3512449 w 8023328"/>
              <a:gd name="connsiteY3535" fmla="*/ 424982 h 2380521"/>
              <a:gd name="connsiteX3536" fmla="*/ 3527237 w 8023328"/>
              <a:gd name="connsiteY3536" fmla="*/ 439771 h 2380521"/>
              <a:gd name="connsiteX3537" fmla="*/ 3512449 w 8023328"/>
              <a:gd name="connsiteY3537" fmla="*/ 454560 h 2380521"/>
              <a:gd name="connsiteX3538" fmla="*/ 3497661 w 8023328"/>
              <a:gd name="connsiteY3538" fmla="*/ 439771 h 2380521"/>
              <a:gd name="connsiteX3539" fmla="*/ 3512449 w 8023328"/>
              <a:gd name="connsiteY3539" fmla="*/ 424982 h 2380521"/>
              <a:gd name="connsiteX3540" fmla="*/ 3440686 w 8023328"/>
              <a:gd name="connsiteY3540" fmla="*/ 424982 h 2380521"/>
              <a:gd name="connsiteX3541" fmla="*/ 3453083 w 8023328"/>
              <a:gd name="connsiteY3541" fmla="*/ 439771 h 2380521"/>
              <a:gd name="connsiteX3542" fmla="*/ 3440686 w 8023328"/>
              <a:gd name="connsiteY3542" fmla="*/ 454560 h 2380521"/>
              <a:gd name="connsiteX3543" fmla="*/ 3426830 w 8023328"/>
              <a:gd name="connsiteY3543" fmla="*/ 439771 h 2380521"/>
              <a:gd name="connsiteX3544" fmla="*/ 3440686 w 8023328"/>
              <a:gd name="connsiteY3544" fmla="*/ 424982 h 2380521"/>
              <a:gd name="connsiteX3545" fmla="*/ 3369857 w 8023328"/>
              <a:gd name="connsiteY3545" fmla="*/ 424982 h 2380521"/>
              <a:gd name="connsiteX3546" fmla="*/ 3382254 w 8023328"/>
              <a:gd name="connsiteY3546" fmla="*/ 439771 h 2380521"/>
              <a:gd name="connsiteX3547" fmla="*/ 3369857 w 8023328"/>
              <a:gd name="connsiteY3547" fmla="*/ 454560 h 2380521"/>
              <a:gd name="connsiteX3548" fmla="*/ 3356001 w 8023328"/>
              <a:gd name="connsiteY3548" fmla="*/ 439771 h 2380521"/>
              <a:gd name="connsiteX3549" fmla="*/ 3369857 w 8023328"/>
              <a:gd name="connsiteY3549" fmla="*/ 424982 h 2380521"/>
              <a:gd name="connsiteX3550" fmla="*/ 3299097 w 8023328"/>
              <a:gd name="connsiteY3550" fmla="*/ 424982 h 2380521"/>
              <a:gd name="connsiteX3551" fmla="*/ 3311491 w 8023328"/>
              <a:gd name="connsiteY3551" fmla="*/ 439771 h 2380521"/>
              <a:gd name="connsiteX3552" fmla="*/ 3299097 w 8023328"/>
              <a:gd name="connsiteY3552" fmla="*/ 454560 h 2380521"/>
              <a:gd name="connsiteX3553" fmla="*/ 3285240 w 8023328"/>
              <a:gd name="connsiteY3553" fmla="*/ 439771 h 2380521"/>
              <a:gd name="connsiteX3554" fmla="*/ 3299097 w 8023328"/>
              <a:gd name="connsiteY3554" fmla="*/ 424982 h 2380521"/>
              <a:gd name="connsiteX3555" fmla="*/ 3226805 w 8023328"/>
              <a:gd name="connsiteY3555" fmla="*/ 424982 h 2380521"/>
              <a:gd name="connsiteX3556" fmla="*/ 3240664 w 8023328"/>
              <a:gd name="connsiteY3556" fmla="*/ 439771 h 2380521"/>
              <a:gd name="connsiteX3557" fmla="*/ 3226805 w 8023328"/>
              <a:gd name="connsiteY3557" fmla="*/ 454560 h 2380521"/>
              <a:gd name="connsiteX3558" fmla="*/ 3214406 w 8023328"/>
              <a:gd name="connsiteY3558" fmla="*/ 439771 h 2380521"/>
              <a:gd name="connsiteX3559" fmla="*/ 3226805 w 8023328"/>
              <a:gd name="connsiteY3559" fmla="*/ 424982 h 2380521"/>
              <a:gd name="connsiteX3560" fmla="*/ 3152602 w 8023328"/>
              <a:gd name="connsiteY3560" fmla="*/ 424982 h 2380521"/>
              <a:gd name="connsiteX3561" fmla="*/ 3166460 w 8023328"/>
              <a:gd name="connsiteY3561" fmla="*/ 439771 h 2380521"/>
              <a:gd name="connsiteX3562" fmla="*/ 3152602 w 8023328"/>
              <a:gd name="connsiteY3562" fmla="*/ 454560 h 2380521"/>
              <a:gd name="connsiteX3563" fmla="*/ 3140203 w 8023328"/>
              <a:gd name="connsiteY3563" fmla="*/ 439771 h 2380521"/>
              <a:gd name="connsiteX3564" fmla="*/ 3152602 w 8023328"/>
              <a:gd name="connsiteY3564" fmla="*/ 424982 h 2380521"/>
              <a:gd name="connsiteX3565" fmla="*/ 3081772 w 8023328"/>
              <a:gd name="connsiteY3565" fmla="*/ 424982 h 2380521"/>
              <a:gd name="connsiteX3566" fmla="*/ 3095624 w 8023328"/>
              <a:gd name="connsiteY3566" fmla="*/ 439771 h 2380521"/>
              <a:gd name="connsiteX3567" fmla="*/ 3081772 w 8023328"/>
              <a:gd name="connsiteY3567" fmla="*/ 454560 h 2380521"/>
              <a:gd name="connsiteX3568" fmla="*/ 3069372 w 8023328"/>
              <a:gd name="connsiteY3568" fmla="*/ 439771 h 2380521"/>
              <a:gd name="connsiteX3569" fmla="*/ 3081772 w 8023328"/>
              <a:gd name="connsiteY3569" fmla="*/ 424982 h 2380521"/>
              <a:gd name="connsiteX3570" fmla="*/ 3013715 w 8023328"/>
              <a:gd name="connsiteY3570" fmla="*/ 424982 h 2380521"/>
              <a:gd name="connsiteX3571" fmla="*/ 3028135 w 8023328"/>
              <a:gd name="connsiteY3571" fmla="*/ 439771 h 2380521"/>
              <a:gd name="connsiteX3572" fmla="*/ 3013715 w 8023328"/>
              <a:gd name="connsiteY3572" fmla="*/ 454560 h 2380521"/>
              <a:gd name="connsiteX3573" fmla="*/ 2998539 w 8023328"/>
              <a:gd name="connsiteY3573" fmla="*/ 439771 h 2380521"/>
              <a:gd name="connsiteX3574" fmla="*/ 3013715 w 8023328"/>
              <a:gd name="connsiteY3574" fmla="*/ 424982 h 2380521"/>
              <a:gd name="connsiteX3575" fmla="*/ 2942491 w 8023328"/>
              <a:gd name="connsiteY3575" fmla="*/ 424982 h 2380521"/>
              <a:gd name="connsiteX3576" fmla="*/ 2957286 w 8023328"/>
              <a:gd name="connsiteY3576" fmla="*/ 439771 h 2380521"/>
              <a:gd name="connsiteX3577" fmla="*/ 2942491 w 8023328"/>
              <a:gd name="connsiteY3577" fmla="*/ 454560 h 2380521"/>
              <a:gd name="connsiteX3578" fmla="*/ 2927708 w 8023328"/>
              <a:gd name="connsiteY3578" fmla="*/ 439771 h 2380521"/>
              <a:gd name="connsiteX3579" fmla="*/ 2942491 w 8023328"/>
              <a:gd name="connsiteY3579" fmla="*/ 424982 h 2380521"/>
              <a:gd name="connsiteX3580" fmla="*/ 2868291 w 8023328"/>
              <a:gd name="connsiteY3580" fmla="*/ 424982 h 2380521"/>
              <a:gd name="connsiteX3581" fmla="*/ 2883085 w 8023328"/>
              <a:gd name="connsiteY3581" fmla="*/ 439771 h 2380521"/>
              <a:gd name="connsiteX3582" fmla="*/ 2868291 w 8023328"/>
              <a:gd name="connsiteY3582" fmla="*/ 454560 h 2380521"/>
              <a:gd name="connsiteX3583" fmla="*/ 2853504 w 8023328"/>
              <a:gd name="connsiteY3583" fmla="*/ 439771 h 2380521"/>
              <a:gd name="connsiteX3584" fmla="*/ 2868291 w 8023328"/>
              <a:gd name="connsiteY3584" fmla="*/ 424982 h 2380521"/>
              <a:gd name="connsiteX3585" fmla="*/ 2796533 w 8023328"/>
              <a:gd name="connsiteY3585" fmla="*/ 424982 h 2380521"/>
              <a:gd name="connsiteX3586" fmla="*/ 2808932 w 8023328"/>
              <a:gd name="connsiteY3586" fmla="*/ 439771 h 2380521"/>
              <a:gd name="connsiteX3587" fmla="*/ 2796533 w 8023328"/>
              <a:gd name="connsiteY3587" fmla="*/ 454560 h 2380521"/>
              <a:gd name="connsiteX3588" fmla="*/ 2782678 w 8023328"/>
              <a:gd name="connsiteY3588" fmla="*/ 439771 h 2380521"/>
              <a:gd name="connsiteX3589" fmla="*/ 2796533 w 8023328"/>
              <a:gd name="connsiteY3589" fmla="*/ 424982 h 2380521"/>
              <a:gd name="connsiteX3590" fmla="*/ 2725695 w 8023328"/>
              <a:gd name="connsiteY3590" fmla="*/ 424982 h 2380521"/>
              <a:gd name="connsiteX3591" fmla="*/ 2738097 w 8023328"/>
              <a:gd name="connsiteY3591" fmla="*/ 439771 h 2380521"/>
              <a:gd name="connsiteX3592" fmla="*/ 2725695 w 8023328"/>
              <a:gd name="connsiteY3592" fmla="*/ 454560 h 2380521"/>
              <a:gd name="connsiteX3593" fmla="*/ 2711846 w 8023328"/>
              <a:gd name="connsiteY3593" fmla="*/ 439771 h 2380521"/>
              <a:gd name="connsiteX3594" fmla="*/ 2725695 w 8023328"/>
              <a:gd name="connsiteY3594" fmla="*/ 424982 h 2380521"/>
              <a:gd name="connsiteX3595" fmla="*/ 2654870 w 8023328"/>
              <a:gd name="connsiteY3595" fmla="*/ 424982 h 2380521"/>
              <a:gd name="connsiteX3596" fmla="*/ 2667270 w 8023328"/>
              <a:gd name="connsiteY3596" fmla="*/ 439771 h 2380521"/>
              <a:gd name="connsiteX3597" fmla="*/ 2654870 w 8023328"/>
              <a:gd name="connsiteY3597" fmla="*/ 454560 h 2380521"/>
              <a:gd name="connsiteX3598" fmla="*/ 2641018 w 8023328"/>
              <a:gd name="connsiteY3598" fmla="*/ 439771 h 2380521"/>
              <a:gd name="connsiteX3599" fmla="*/ 2654870 w 8023328"/>
              <a:gd name="connsiteY3599" fmla="*/ 424982 h 2380521"/>
              <a:gd name="connsiteX3600" fmla="*/ 2582580 w 8023328"/>
              <a:gd name="connsiteY3600" fmla="*/ 424982 h 2380521"/>
              <a:gd name="connsiteX3601" fmla="*/ 2596437 w 8023328"/>
              <a:gd name="connsiteY3601" fmla="*/ 439771 h 2380521"/>
              <a:gd name="connsiteX3602" fmla="*/ 2582580 w 8023328"/>
              <a:gd name="connsiteY3602" fmla="*/ 454560 h 2380521"/>
              <a:gd name="connsiteX3603" fmla="*/ 2570184 w 8023328"/>
              <a:gd name="connsiteY3603" fmla="*/ 439771 h 2380521"/>
              <a:gd name="connsiteX3604" fmla="*/ 2582580 w 8023328"/>
              <a:gd name="connsiteY3604" fmla="*/ 424982 h 2380521"/>
              <a:gd name="connsiteX3605" fmla="*/ 2511026 w 8023328"/>
              <a:gd name="connsiteY3605" fmla="*/ 424982 h 2380521"/>
              <a:gd name="connsiteX3606" fmla="*/ 2525610 w 8023328"/>
              <a:gd name="connsiteY3606" fmla="*/ 439771 h 2380521"/>
              <a:gd name="connsiteX3607" fmla="*/ 2511026 w 8023328"/>
              <a:gd name="connsiteY3607" fmla="*/ 454560 h 2380521"/>
              <a:gd name="connsiteX3608" fmla="*/ 2499361 w 8023328"/>
              <a:gd name="connsiteY3608" fmla="*/ 439771 h 2380521"/>
              <a:gd name="connsiteX3609" fmla="*/ 2511026 w 8023328"/>
              <a:gd name="connsiteY3609" fmla="*/ 424982 h 2380521"/>
              <a:gd name="connsiteX3610" fmla="*/ 1799085 w 8023328"/>
              <a:gd name="connsiteY3610" fmla="*/ 357525 h 2380521"/>
              <a:gd name="connsiteX3611" fmla="*/ 1813873 w 8023328"/>
              <a:gd name="connsiteY3611" fmla="*/ 369922 h 2380521"/>
              <a:gd name="connsiteX3612" fmla="*/ 1799085 w 8023328"/>
              <a:gd name="connsiteY3612" fmla="*/ 383779 h 2380521"/>
              <a:gd name="connsiteX3613" fmla="*/ 1784300 w 8023328"/>
              <a:gd name="connsiteY3613" fmla="*/ 369922 h 2380521"/>
              <a:gd name="connsiteX3614" fmla="*/ 1799085 w 8023328"/>
              <a:gd name="connsiteY3614" fmla="*/ 357525 h 2380521"/>
              <a:gd name="connsiteX3615" fmla="*/ 1728262 w 8023328"/>
              <a:gd name="connsiteY3615" fmla="*/ 357525 h 2380521"/>
              <a:gd name="connsiteX3616" fmla="*/ 1743049 w 8023328"/>
              <a:gd name="connsiteY3616" fmla="*/ 369922 h 2380521"/>
              <a:gd name="connsiteX3617" fmla="*/ 1728262 w 8023328"/>
              <a:gd name="connsiteY3617" fmla="*/ 383779 h 2380521"/>
              <a:gd name="connsiteX3618" fmla="*/ 1713470 w 8023328"/>
              <a:gd name="connsiteY3618" fmla="*/ 369922 h 2380521"/>
              <a:gd name="connsiteX3619" fmla="*/ 1728262 w 8023328"/>
              <a:gd name="connsiteY3619" fmla="*/ 357525 h 2380521"/>
              <a:gd name="connsiteX3620" fmla="*/ 1657429 w 8023328"/>
              <a:gd name="connsiteY3620" fmla="*/ 357525 h 2380521"/>
              <a:gd name="connsiteX3621" fmla="*/ 1672220 w 8023328"/>
              <a:gd name="connsiteY3621" fmla="*/ 369922 h 2380521"/>
              <a:gd name="connsiteX3622" fmla="*/ 1657429 w 8023328"/>
              <a:gd name="connsiteY3622" fmla="*/ 383779 h 2380521"/>
              <a:gd name="connsiteX3623" fmla="*/ 1642650 w 8023328"/>
              <a:gd name="connsiteY3623" fmla="*/ 369922 h 2380521"/>
              <a:gd name="connsiteX3624" fmla="*/ 1657429 w 8023328"/>
              <a:gd name="connsiteY3624" fmla="*/ 357525 h 2380521"/>
              <a:gd name="connsiteX3625" fmla="*/ 1582296 w 8023328"/>
              <a:gd name="connsiteY3625" fmla="*/ 357525 h 2380521"/>
              <a:gd name="connsiteX3626" fmla="*/ 1594704 w 8023328"/>
              <a:gd name="connsiteY3626" fmla="*/ 369922 h 2380521"/>
              <a:gd name="connsiteX3627" fmla="*/ 1582296 w 8023328"/>
              <a:gd name="connsiteY3627" fmla="*/ 383779 h 2380521"/>
              <a:gd name="connsiteX3628" fmla="*/ 1568441 w 8023328"/>
              <a:gd name="connsiteY3628" fmla="*/ 369922 h 2380521"/>
              <a:gd name="connsiteX3629" fmla="*/ 1582296 w 8023328"/>
              <a:gd name="connsiteY3629" fmla="*/ 357525 h 2380521"/>
              <a:gd name="connsiteX3630" fmla="*/ 1512195 w 8023328"/>
              <a:gd name="connsiteY3630" fmla="*/ 357525 h 2380521"/>
              <a:gd name="connsiteX3631" fmla="*/ 1523863 w 8023328"/>
              <a:gd name="connsiteY3631" fmla="*/ 369922 h 2380521"/>
              <a:gd name="connsiteX3632" fmla="*/ 1512195 w 8023328"/>
              <a:gd name="connsiteY3632" fmla="*/ 383779 h 2380521"/>
              <a:gd name="connsiteX3633" fmla="*/ 1497612 w 8023328"/>
              <a:gd name="connsiteY3633" fmla="*/ 369922 h 2380521"/>
              <a:gd name="connsiteX3634" fmla="*/ 1512195 w 8023328"/>
              <a:gd name="connsiteY3634" fmla="*/ 357525 h 2380521"/>
              <a:gd name="connsiteX3635" fmla="*/ 1439171 w 8023328"/>
              <a:gd name="connsiteY3635" fmla="*/ 357525 h 2380521"/>
              <a:gd name="connsiteX3636" fmla="*/ 1453023 w 8023328"/>
              <a:gd name="connsiteY3636" fmla="*/ 369922 h 2380521"/>
              <a:gd name="connsiteX3637" fmla="*/ 1439171 w 8023328"/>
              <a:gd name="connsiteY3637" fmla="*/ 383779 h 2380521"/>
              <a:gd name="connsiteX3638" fmla="*/ 1426774 w 8023328"/>
              <a:gd name="connsiteY3638" fmla="*/ 369922 h 2380521"/>
              <a:gd name="connsiteX3639" fmla="*/ 1439171 w 8023328"/>
              <a:gd name="connsiteY3639" fmla="*/ 357525 h 2380521"/>
              <a:gd name="connsiteX3640" fmla="*/ 1368347 w 8023328"/>
              <a:gd name="connsiteY3640" fmla="*/ 357525 h 2380521"/>
              <a:gd name="connsiteX3641" fmla="*/ 1382199 w 8023328"/>
              <a:gd name="connsiteY3641" fmla="*/ 369922 h 2380521"/>
              <a:gd name="connsiteX3642" fmla="*/ 1368347 w 8023328"/>
              <a:gd name="connsiteY3642" fmla="*/ 383779 h 2380521"/>
              <a:gd name="connsiteX3643" fmla="*/ 1355949 w 8023328"/>
              <a:gd name="connsiteY3643" fmla="*/ 369922 h 2380521"/>
              <a:gd name="connsiteX3644" fmla="*/ 1368347 w 8023328"/>
              <a:gd name="connsiteY3644" fmla="*/ 357525 h 2380521"/>
              <a:gd name="connsiteX3645" fmla="*/ 1297518 w 8023328"/>
              <a:gd name="connsiteY3645" fmla="*/ 357525 h 2380521"/>
              <a:gd name="connsiteX3646" fmla="*/ 1311374 w 8023328"/>
              <a:gd name="connsiteY3646" fmla="*/ 369922 h 2380521"/>
              <a:gd name="connsiteX3647" fmla="*/ 1297518 w 8023328"/>
              <a:gd name="connsiteY3647" fmla="*/ 383779 h 2380521"/>
              <a:gd name="connsiteX3648" fmla="*/ 1285121 w 8023328"/>
              <a:gd name="connsiteY3648" fmla="*/ 369922 h 2380521"/>
              <a:gd name="connsiteX3649" fmla="*/ 1297518 w 8023328"/>
              <a:gd name="connsiteY3649" fmla="*/ 357525 h 2380521"/>
              <a:gd name="connsiteX3650" fmla="*/ 1225703 w 8023328"/>
              <a:gd name="connsiteY3650" fmla="*/ 357525 h 2380521"/>
              <a:gd name="connsiteX3651" fmla="*/ 1240493 w 8023328"/>
              <a:gd name="connsiteY3651" fmla="*/ 369922 h 2380521"/>
              <a:gd name="connsiteX3652" fmla="*/ 1225703 w 8023328"/>
              <a:gd name="connsiteY3652" fmla="*/ 383779 h 2380521"/>
              <a:gd name="connsiteX3653" fmla="*/ 1210926 w 8023328"/>
              <a:gd name="connsiteY3653" fmla="*/ 369922 h 2380521"/>
              <a:gd name="connsiteX3654" fmla="*/ 1225703 w 8023328"/>
              <a:gd name="connsiteY3654" fmla="*/ 357525 h 2380521"/>
              <a:gd name="connsiteX3655" fmla="*/ 1154890 w 8023328"/>
              <a:gd name="connsiteY3655" fmla="*/ 357525 h 2380521"/>
              <a:gd name="connsiteX3656" fmla="*/ 1169676 w 8023328"/>
              <a:gd name="connsiteY3656" fmla="*/ 369922 h 2380521"/>
              <a:gd name="connsiteX3657" fmla="*/ 1154890 w 8023328"/>
              <a:gd name="connsiteY3657" fmla="*/ 383779 h 2380521"/>
              <a:gd name="connsiteX3658" fmla="*/ 1140096 w 8023328"/>
              <a:gd name="connsiteY3658" fmla="*/ 369922 h 2380521"/>
              <a:gd name="connsiteX3659" fmla="*/ 1154890 w 8023328"/>
              <a:gd name="connsiteY3659" fmla="*/ 357525 h 2380521"/>
              <a:gd name="connsiteX3660" fmla="*/ 1084059 w 8023328"/>
              <a:gd name="connsiteY3660" fmla="*/ 357525 h 2380521"/>
              <a:gd name="connsiteX3661" fmla="*/ 1098844 w 8023328"/>
              <a:gd name="connsiteY3661" fmla="*/ 369922 h 2380521"/>
              <a:gd name="connsiteX3662" fmla="*/ 1084059 w 8023328"/>
              <a:gd name="connsiteY3662" fmla="*/ 383779 h 2380521"/>
              <a:gd name="connsiteX3663" fmla="*/ 1069268 w 8023328"/>
              <a:gd name="connsiteY3663" fmla="*/ 369922 h 2380521"/>
              <a:gd name="connsiteX3664" fmla="*/ 1084059 w 8023328"/>
              <a:gd name="connsiteY3664" fmla="*/ 357525 h 2380521"/>
              <a:gd name="connsiteX3665" fmla="*/ 1013015 w 8023328"/>
              <a:gd name="connsiteY3665" fmla="*/ 357525 h 2380521"/>
              <a:gd name="connsiteX3666" fmla="*/ 1024685 w 8023328"/>
              <a:gd name="connsiteY3666" fmla="*/ 369922 h 2380521"/>
              <a:gd name="connsiteX3667" fmla="*/ 1013015 w 8023328"/>
              <a:gd name="connsiteY3667" fmla="*/ 383779 h 2380521"/>
              <a:gd name="connsiteX3668" fmla="*/ 998434 w 8023328"/>
              <a:gd name="connsiteY3668" fmla="*/ 369922 h 2380521"/>
              <a:gd name="connsiteX3669" fmla="*/ 1013015 w 8023328"/>
              <a:gd name="connsiteY3669" fmla="*/ 357525 h 2380521"/>
              <a:gd name="connsiteX3670" fmla="*/ 941465 w 8023328"/>
              <a:gd name="connsiteY3670" fmla="*/ 357525 h 2380521"/>
              <a:gd name="connsiteX3671" fmla="*/ 953864 w 8023328"/>
              <a:gd name="connsiteY3671" fmla="*/ 369922 h 2380521"/>
              <a:gd name="connsiteX3672" fmla="*/ 941465 w 8023328"/>
              <a:gd name="connsiteY3672" fmla="*/ 383779 h 2380521"/>
              <a:gd name="connsiteX3673" fmla="*/ 927611 w 8023328"/>
              <a:gd name="connsiteY3673" fmla="*/ 369922 h 2380521"/>
              <a:gd name="connsiteX3674" fmla="*/ 941465 w 8023328"/>
              <a:gd name="connsiteY3674" fmla="*/ 357525 h 2380521"/>
              <a:gd name="connsiteX3675" fmla="*/ 870633 w 8023328"/>
              <a:gd name="connsiteY3675" fmla="*/ 357525 h 2380521"/>
              <a:gd name="connsiteX3676" fmla="*/ 883034 w 8023328"/>
              <a:gd name="connsiteY3676" fmla="*/ 369922 h 2380521"/>
              <a:gd name="connsiteX3677" fmla="*/ 870633 w 8023328"/>
              <a:gd name="connsiteY3677" fmla="*/ 383779 h 2380521"/>
              <a:gd name="connsiteX3678" fmla="*/ 856777 w 8023328"/>
              <a:gd name="connsiteY3678" fmla="*/ 369922 h 2380521"/>
              <a:gd name="connsiteX3679" fmla="*/ 870633 w 8023328"/>
              <a:gd name="connsiteY3679" fmla="*/ 357525 h 2380521"/>
              <a:gd name="connsiteX3680" fmla="*/ 798346 w 8023328"/>
              <a:gd name="connsiteY3680" fmla="*/ 357525 h 2380521"/>
              <a:gd name="connsiteX3681" fmla="*/ 812203 w 8023328"/>
              <a:gd name="connsiteY3681" fmla="*/ 369922 h 2380521"/>
              <a:gd name="connsiteX3682" fmla="*/ 798346 w 8023328"/>
              <a:gd name="connsiteY3682" fmla="*/ 383779 h 2380521"/>
              <a:gd name="connsiteX3683" fmla="*/ 785947 w 8023328"/>
              <a:gd name="connsiteY3683" fmla="*/ 369922 h 2380521"/>
              <a:gd name="connsiteX3684" fmla="*/ 798346 w 8023328"/>
              <a:gd name="connsiteY3684" fmla="*/ 357525 h 2380521"/>
              <a:gd name="connsiteX3685" fmla="*/ 3654110 w 8023328"/>
              <a:gd name="connsiteY3685" fmla="*/ 354153 h 2380521"/>
              <a:gd name="connsiteX3686" fmla="*/ 3668898 w 8023328"/>
              <a:gd name="connsiteY3686" fmla="*/ 368738 h 2380521"/>
              <a:gd name="connsiteX3687" fmla="*/ 3654110 w 8023328"/>
              <a:gd name="connsiteY3687" fmla="*/ 380407 h 2380521"/>
              <a:gd name="connsiteX3688" fmla="*/ 3639322 w 8023328"/>
              <a:gd name="connsiteY3688" fmla="*/ 368738 h 2380521"/>
              <a:gd name="connsiteX3689" fmla="*/ 3654110 w 8023328"/>
              <a:gd name="connsiteY3689" fmla="*/ 354153 h 2380521"/>
              <a:gd name="connsiteX3690" fmla="*/ 3583280 w 8023328"/>
              <a:gd name="connsiteY3690" fmla="*/ 354153 h 2380521"/>
              <a:gd name="connsiteX3691" fmla="*/ 3598069 w 8023328"/>
              <a:gd name="connsiteY3691" fmla="*/ 368738 h 2380521"/>
              <a:gd name="connsiteX3692" fmla="*/ 3583280 w 8023328"/>
              <a:gd name="connsiteY3692" fmla="*/ 380407 h 2380521"/>
              <a:gd name="connsiteX3693" fmla="*/ 3568491 w 8023328"/>
              <a:gd name="connsiteY3693" fmla="*/ 368738 h 2380521"/>
              <a:gd name="connsiteX3694" fmla="*/ 3583280 w 8023328"/>
              <a:gd name="connsiteY3694" fmla="*/ 354153 h 2380521"/>
              <a:gd name="connsiteX3695" fmla="*/ 3512449 w 8023328"/>
              <a:gd name="connsiteY3695" fmla="*/ 354153 h 2380521"/>
              <a:gd name="connsiteX3696" fmla="*/ 3527237 w 8023328"/>
              <a:gd name="connsiteY3696" fmla="*/ 369330 h 2380521"/>
              <a:gd name="connsiteX3697" fmla="*/ 3512449 w 8023328"/>
              <a:gd name="connsiteY3697" fmla="*/ 383749 h 2380521"/>
              <a:gd name="connsiteX3698" fmla="*/ 3497661 w 8023328"/>
              <a:gd name="connsiteY3698" fmla="*/ 369330 h 2380521"/>
              <a:gd name="connsiteX3699" fmla="*/ 3512449 w 8023328"/>
              <a:gd name="connsiteY3699" fmla="*/ 354153 h 2380521"/>
              <a:gd name="connsiteX3700" fmla="*/ 3440686 w 8023328"/>
              <a:gd name="connsiteY3700" fmla="*/ 354153 h 2380521"/>
              <a:gd name="connsiteX3701" fmla="*/ 3453083 w 8023328"/>
              <a:gd name="connsiteY3701" fmla="*/ 369330 h 2380521"/>
              <a:gd name="connsiteX3702" fmla="*/ 3440686 w 8023328"/>
              <a:gd name="connsiteY3702" fmla="*/ 383749 h 2380521"/>
              <a:gd name="connsiteX3703" fmla="*/ 3426830 w 8023328"/>
              <a:gd name="connsiteY3703" fmla="*/ 369330 h 2380521"/>
              <a:gd name="connsiteX3704" fmla="*/ 3440686 w 8023328"/>
              <a:gd name="connsiteY3704" fmla="*/ 354153 h 2380521"/>
              <a:gd name="connsiteX3705" fmla="*/ 3369857 w 8023328"/>
              <a:gd name="connsiteY3705" fmla="*/ 354153 h 2380521"/>
              <a:gd name="connsiteX3706" fmla="*/ 3382254 w 8023328"/>
              <a:gd name="connsiteY3706" fmla="*/ 369330 h 2380521"/>
              <a:gd name="connsiteX3707" fmla="*/ 3369857 w 8023328"/>
              <a:gd name="connsiteY3707" fmla="*/ 383749 h 2380521"/>
              <a:gd name="connsiteX3708" fmla="*/ 3356001 w 8023328"/>
              <a:gd name="connsiteY3708" fmla="*/ 369330 h 2380521"/>
              <a:gd name="connsiteX3709" fmla="*/ 3369857 w 8023328"/>
              <a:gd name="connsiteY3709" fmla="*/ 354153 h 2380521"/>
              <a:gd name="connsiteX3710" fmla="*/ 3299097 w 8023328"/>
              <a:gd name="connsiteY3710" fmla="*/ 354153 h 2380521"/>
              <a:gd name="connsiteX3711" fmla="*/ 3311496 w 8023328"/>
              <a:gd name="connsiteY3711" fmla="*/ 369330 h 2380521"/>
              <a:gd name="connsiteX3712" fmla="*/ 3299097 w 8023328"/>
              <a:gd name="connsiteY3712" fmla="*/ 383749 h 2380521"/>
              <a:gd name="connsiteX3713" fmla="*/ 3285242 w 8023328"/>
              <a:gd name="connsiteY3713" fmla="*/ 369330 h 2380521"/>
              <a:gd name="connsiteX3714" fmla="*/ 3299097 w 8023328"/>
              <a:gd name="connsiteY3714" fmla="*/ 354153 h 2380521"/>
              <a:gd name="connsiteX3715" fmla="*/ 3226808 w 8023328"/>
              <a:gd name="connsiteY3715" fmla="*/ 354153 h 2380521"/>
              <a:gd name="connsiteX3716" fmla="*/ 3240664 w 8023328"/>
              <a:gd name="connsiteY3716" fmla="*/ 369330 h 2380521"/>
              <a:gd name="connsiteX3717" fmla="*/ 3226808 w 8023328"/>
              <a:gd name="connsiteY3717" fmla="*/ 383749 h 2380521"/>
              <a:gd name="connsiteX3718" fmla="*/ 3214410 w 8023328"/>
              <a:gd name="connsiteY3718" fmla="*/ 369330 h 2380521"/>
              <a:gd name="connsiteX3719" fmla="*/ 3226808 w 8023328"/>
              <a:gd name="connsiteY3719" fmla="*/ 354153 h 2380521"/>
              <a:gd name="connsiteX3720" fmla="*/ 3152605 w 8023328"/>
              <a:gd name="connsiteY3720" fmla="*/ 354153 h 2380521"/>
              <a:gd name="connsiteX3721" fmla="*/ 3166462 w 8023328"/>
              <a:gd name="connsiteY3721" fmla="*/ 369330 h 2380521"/>
              <a:gd name="connsiteX3722" fmla="*/ 3152605 w 8023328"/>
              <a:gd name="connsiteY3722" fmla="*/ 383749 h 2380521"/>
              <a:gd name="connsiteX3723" fmla="*/ 3140206 w 8023328"/>
              <a:gd name="connsiteY3723" fmla="*/ 369330 h 2380521"/>
              <a:gd name="connsiteX3724" fmla="*/ 3152605 w 8023328"/>
              <a:gd name="connsiteY3724" fmla="*/ 354153 h 2380521"/>
              <a:gd name="connsiteX3725" fmla="*/ 3081774 w 8023328"/>
              <a:gd name="connsiteY3725" fmla="*/ 354153 h 2380521"/>
              <a:gd name="connsiteX3726" fmla="*/ 3095627 w 8023328"/>
              <a:gd name="connsiteY3726" fmla="*/ 369330 h 2380521"/>
              <a:gd name="connsiteX3727" fmla="*/ 3081774 w 8023328"/>
              <a:gd name="connsiteY3727" fmla="*/ 383749 h 2380521"/>
              <a:gd name="connsiteX3728" fmla="*/ 3069375 w 8023328"/>
              <a:gd name="connsiteY3728" fmla="*/ 369330 h 2380521"/>
              <a:gd name="connsiteX3729" fmla="*/ 3081774 w 8023328"/>
              <a:gd name="connsiteY3729" fmla="*/ 354153 h 2380521"/>
              <a:gd name="connsiteX3730" fmla="*/ 3013715 w 8023328"/>
              <a:gd name="connsiteY3730" fmla="*/ 354153 h 2380521"/>
              <a:gd name="connsiteX3731" fmla="*/ 3028135 w 8023328"/>
              <a:gd name="connsiteY3731" fmla="*/ 369330 h 2380521"/>
              <a:gd name="connsiteX3732" fmla="*/ 3013715 w 8023328"/>
              <a:gd name="connsiteY3732" fmla="*/ 383749 h 2380521"/>
              <a:gd name="connsiteX3733" fmla="*/ 2998539 w 8023328"/>
              <a:gd name="connsiteY3733" fmla="*/ 369330 h 2380521"/>
              <a:gd name="connsiteX3734" fmla="*/ 3013715 w 8023328"/>
              <a:gd name="connsiteY3734" fmla="*/ 354153 h 2380521"/>
              <a:gd name="connsiteX3735" fmla="*/ 2942494 w 8023328"/>
              <a:gd name="connsiteY3735" fmla="*/ 354153 h 2380521"/>
              <a:gd name="connsiteX3736" fmla="*/ 2957288 w 8023328"/>
              <a:gd name="connsiteY3736" fmla="*/ 369330 h 2380521"/>
              <a:gd name="connsiteX3737" fmla="*/ 2942494 w 8023328"/>
              <a:gd name="connsiteY3737" fmla="*/ 383749 h 2380521"/>
              <a:gd name="connsiteX3738" fmla="*/ 2927708 w 8023328"/>
              <a:gd name="connsiteY3738" fmla="*/ 369330 h 2380521"/>
              <a:gd name="connsiteX3739" fmla="*/ 2942494 w 8023328"/>
              <a:gd name="connsiteY3739" fmla="*/ 354153 h 2380521"/>
              <a:gd name="connsiteX3740" fmla="*/ 2868293 w 8023328"/>
              <a:gd name="connsiteY3740" fmla="*/ 354153 h 2380521"/>
              <a:gd name="connsiteX3741" fmla="*/ 2883085 w 8023328"/>
              <a:gd name="connsiteY3741" fmla="*/ 369330 h 2380521"/>
              <a:gd name="connsiteX3742" fmla="*/ 2868293 w 8023328"/>
              <a:gd name="connsiteY3742" fmla="*/ 383749 h 2380521"/>
              <a:gd name="connsiteX3743" fmla="*/ 2853504 w 8023328"/>
              <a:gd name="connsiteY3743" fmla="*/ 369330 h 2380521"/>
              <a:gd name="connsiteX3744" fmla="*/ 2868293 w 8023328"/>
              <a:gd name="connsiteY3744" fmla="*/ 354153 h 2380521"/>
              <a:gd name="connsiteX3745" fmla="*/ 2796535 w 8023328"/>
              <a:gd name="connsiteY3745" fmla="*/ 354153 h 2380521"/>
              <a:gd name="connsiteX3746" fmla="*/ 2808932 w 8023328"/>
              <a:gd name="connsiteY3746" fmla="*/ 369330 h 2380521"/>
              <a:gd name="connsiteX3747" fmla="*/ 2796535 w 8023328"/>
              <a:gd name="connsiteY3747" fmla="*/ 383749 h 2380521"/>
              <a:gd name="connsiteX3748" fmla="*/ 2782678 w 8023328"/>
              <a:gd name="connsiteY3748" fmla="*/ 369330 h 2380521"/>
              <a:gd name="connsiteX3749" fmla="*/ 2796535 w 8023328"/>
              <a:gd name="connsiteY3749" fmla="*/ 354153 h 2380521"/>
              <a:gd name="connsiteX3750" fmla="*/ 2725695 w 8023328"/>
              <a:gd name="connsiteY3750" fmla="*/ 354153 h 2380521"/>
              <a:gd name="connsiteX3751" fmla="*/ 2738100 w 8023328"/>
              <a:gd name="connsiteY3751" fmla="*/ 369330 h 2380521"/>
              <a:gd name="connsiteX3752" fmla="*/ 2725695 w 8023328"/>
              <a:gd name="connsiteY3752" fmla="*/ 383749 h 2380521"/>
              <a:gd name="connsiteX3753" fmla="*/ 2711846 w 8023328"/>
              <a:gd name="connsiteY3753" fmla="*/ 369330 h 2380521"/>
              <a:gd name="connsiteX3754" fmla="*/ 2725695 w 8023328"/>
              <a:gd name="connsiteY3754" fmla="*/ 354153 h 2380521"/>
              <a:gd name="connsiteX3755" fmla="*/ 2653415 w 8023328"/>
              <a:gd name="connsiteY3755" fmla="*/ 354153 h 2380521"/>
              <a:gd name="connsiteX3756" fmla="*/ 2667270 w 8023328"/>
              <a:gd name="connsiteY3756" fmla="*/ 369330 h 2380521"/>
              <a:gd name="connsiteX3757" fmla="*/ 2653415 w 8023328"/>
              <a:gd name="connsiteY3757" fmla="*/ 383749 h 2380521"/>
              <a:gd name="connsiteX3758" fmla="*/ 2641021 w 8023328"/>
              <a:gd name="connsiteY3758" fmla="*/ 369330 h 2380521"/>
              <a:gd name="connsiteX3759" fmla="*/ 2653415 w 8023328"/>
              <a:gd name="connsiteY3759" fmla="*/ 354153 h 2380521"/>
              <a:gd name="connsiteX3760" fmla="*/ 2582583 w 8023328"/>
              <a:gd name="connsiteY3760" fmla="*/ 354153 h 2380521"/>
              <a:gd name="connsiteX3761" fmla="*/ 2596439 w 8023328"/>
              <a:gd name="connsiteY3761" fmla="*/ 369330 h 2380521"/>
              <a:gd name="connsiteX3762" fmla="*/ 2582583 w 8023328"/>
              <a:gd name="connsiteY3762" fmla="*/ 383749 h 2380521"/>
              <a:gd name="connsiteX3763" fmla="*/ 2570184 w 8023328"/>
              <a:gd name="connsiteY3763" fmla="*/ 369330 h 2380521"/>
              <a:gd name="connsiteX3764" fmla="*/ 2582583 w 8023328"/>
              <a:gd name="connsiteY3764" fmla="*/ 354153 h 2380521"/>
              <a:gd name="connsiteX3765" fmla="*/ 2511029 w 8023328"/>
              <a:gd name="connsiteY3765" fmla="*/ 354153 h 2380521"/>
              <a:gd name="connsiteX3766" fmla="*/ 2525613 w 8023328"/>
              <a:gd name="connsiteY3766" fmla="*/ 369330 h 2380521"/>
              <a:gd name="connsiteX3767" fmla="*/ 2511029 w 8023328"/>
              <a:gd name="connsiteY3767" fmla="*/ 383749 h 2380521"/>
              <a:gd name="connsiteX3768" fmla="*/ 2499361 w 8023328"/>
              <a:gd name="connsiteY3768" fmla="*/ 369330 h 2380521"/>
              <a:gd name="connsiteX3769" fmla="*/ 2511029 w 8023328"/>
              <a:gd name="connsiteY3769" fmla="*/ 354153 h 2380521"/>
              <a:gd name="connsiteX3770" fmla="*/ 2439946 w 8023328"/>
              <a:gd name="connsiteY3770" fmla="*/ 354153 h 2380521"/>
              <a:gd name="connsiteX3771" fmla="*/ 2454732 w 8023328"/>
              <a:gd name="connsiteY3771" fmla="*/ 369330 h 2380521"/>
              <a:gd name="connsiteX3772" fmla="*/ 2439946 w 8023328"/>
              <a:gd name="connsiteY3772" fmla="*/ 383749 h 2380521"/>
              <a:gd name="connsiteX3773" fmla="*/ 2425156 w 8023328"/>
              <a:gd name="connsiteY3773" fmla="*/ 369330 h 2380521"/>
              <a:gd name="connsiteX3774" fmla="*/ 2439946 w 8023328"/>
              <a:gd name="connsiteY3774" fmla="*/ 354153 h 2380521"/>
              <a:gd name="connsiteX3775" fmla="*/ 2369110 w 8023328"/>
              <a:gd name="connsiteY3775" fmla="*/ 354153 h 2380521"/>
              <a:gd name="connsiteX3776" fmla="*/ 2383899 w 8023328"/>
              <a:gd name="connsiteY3776" fmla="*/ 369330 h 2380521"/>
              <a:gd name="connsiteX3777" fmla="*/ 2369110 w 8023328"/>
              <a:gd name="connsiteY3777" fmla="*/ 383749 h 2380521"/>
              <a:gd name="connsiteX3778" fmla="*/ 2354319 w 8023328"/>
              <a:gd name="connsiteY3778" fmla="*/ 369330 h 2380521"/>
              <a:gd name="connsiteX3779" fmla="*/ 2369110 w 8023328"/>
              <a:gd name="connsiteY3779" fmla="*/ 354153 h 2380521"/>
              <a:gd name="connsiteX3780" fmla="*/ 2298280 w 8023328"/>
              <a:gd name="connsiteY3780" fmla="*/ 354153 h 2380521"/>
              <a:gd name="connsiteX3781" fmla="*/ 2313068 w 8023328"/>
              <a:gd name="connsiteY3781" fmla="*/ 369330 h 2380521"/>
              <a:gd name="connsiteX3782" fmla="*/ 2298280 w 8023328"/>
              <a:gd name="connsiteY3782" fmla="*/ 383749 h 2380521"/>
              <a:gd name="connsiteX3783" fmla="*/ 2283490 w 8023328"/>
              <a:gd name="connsiteY3783" fmla="*/ 369330 h 2380521"/>
              <a:gd name="connsiteX3784" fmla="*/ 2298280 w 8023328"/>
              <a:gd name="connsiteY3784" fmla="*/ 354153 h 2380521"/>
              <a:gd name="connsiteX3785" fmla="*/ 2226517 w 8023328"/>
              <a:gd name="connsiteY3785" fmla="*/ 354153 h 2380521"/>
              <a:gd name="connsiteX3786" fmla="*/ 2238914 w 8023328"/>
              <a:gd name="connsiteY3786" fmla="*/ 369330 h 2380521"/>
              <a:gd name="connsiteX3787" fmla="*/ 2226517 w 8023328"/>
              <a:gd name="connsiteY3787" fmla="*/ 383749 h 2380521"/>
              <a:gd name="connsiteX3788" fmla="*/ 2212658 w 8023328"/>
              <a:gd name="connsiteY3788" fmla="*/ 369330 h 2380521"/>
              <a:gd name="connsiteX3789" fmla="*/ 2226517 w 8023328"/>
              <a:gd name="connsiteY3789" fmla="*/ 354153 h 2380521"/>
              <a:gd name="connsiteX3790" fmla="*/ 2155683 w 8023328"/>
              <a:gd name="connsiteY3790" fmla="*/ 354153 h 2380521"/>
              <a:gd name="connsiteX3791" fmla="*/ 2168081 w 8023328"/>
              <a:gd name="connsiteY3791" fmla="*/ 369330 h 2380521"/>
              <a:gd name="connsiteX3792" fmla="*/ 2155683 w 8023328"/>
              <a:gd name="connsiteY3792" fmla="*/ 383749 h 2380521"/>
              <a:gd name="connsiteX3793" fmla="*/ 2141827 w 8023328"/>
              <a:gd name="connsiteY3793" fmla="*/ 369330 h 2380521"/>
              <a:gd name="connsiteX3794" fmla="*/ 2155683 w 8023328"/>
              <a:gd name="connsiteY3794" fmla="*/ 354153 h 2380521"/>
              <a:gd name="connsiteX3795" fmla="*/ 2084849 w 8023328"/>
              <a:gd name="connsiteY3795" fmla="*/ 354153 h 2380521"/>
              <a:gd name="connsiteX3796" fmla="*/ 2097248 w 8023328"/>
              <a:gd name="connsiteY3796" fmla="*/ 369330 h 2380521"/>
              <a:gd name="connsiteX3797" fmla="*/ 2084849 w 8023328"/>
              <a:gd name="connsiteY3797" fmla="*/ 383749 h 2380521"/>
              <a:gd name="connsiteX3798" fmla="*/ 2070994 w 8023328"/>
              <a:gd name="connsiteY3798" fmla="*/ 369330 h 2380521"/>
              <a:gd name="connsiteX3799" fmla="*/ 2084849 w 8023328"/>
              <a:gd name="connsiteY3799" fmla="*/ 354153 h 2380521"/>
              <a:gd name="connsiteX3800" fmla="*/ 2011835 w 8023328"/>
              <a:gd name="connsiteY3800" fmla="*/ 354153 h 2380521"/>
              <a:gd name="connsiteX3801" fmla="*/ 2026421 w 8023328"/>
              <a:gd name="connsiteY3801" fmla="*/ 369330 h 2380521"/>
              <a:gd name="connsiteX3802" fmla="*/ 2011835 w 8023328"/>
              <a:gd name="connsiteY3802" fmla="*/ 383749 h 2380521"/>
              <a:gd name="connsiteX3803" fmla="*/ 2000166 w 8023328"/>
              <a:gd name="connsiteY3803" fmla="*/ 369330 h 2380521"/>
              <a:gd name="connsiteX3804" fmla="*/ 2011835 w 8023328"/>
              <a:gd name="connsiteY3804" fmla="*/ 354153 h 2380521"/>
              <a:gd name="connsiteX3805" fmla="*/ 1938362 w 8023328"/>
              <a:gd name="connsiteY3805" fmla="*/ 354153 h 2380521"/>
              <a:gd name="connsiteX3806" fmla="*/ 1952222 w 8023328"/>
              <a:gd name="connsiteY3806" fmla="*/ 369330 h 2380521"/>
              <a:gd name="connsiteX3807" fmla="*/ 1938362 w 8023328"/>
              <a:gd name="connsiteY3807" fmla="*/ 383749 h 2380521"/>
              <a:gd name="connsiteX3808" fmla="*/ 1925968 w 8023328"/>
              <a:gd name="connsiteY3808" fmla="*/ 369330 h 2380521"/>
              <a:gd name="connsiteX3809" fmla="*/ 1938362 w 8023328"/>
              <a:gd name="connsiteY3809" fmla="*/ 354153 h 2380521"/>
              <a:gd name="connsiteX3810" fmla="*/ 1867527 w 8023328"/>
              <a:gd name="connsiteY3810" fmla="*/ 354153 h 2380521"/>
              <a:gd name="connsiteX3811" fmla="*/ 1881384 w 8023328"/>
              <a:gd name="connsiteY3811" fmla="*/ 369330 h 2380521"/>
              <a:gd name="connsiteX3812" fmla="*/ 1867527 w 8023328"/>
              <a:gd name="connsiteY3812" fmla="*/ 383749 h 2380521"/>
              <a:gd name="connsiteX3813" fmla="*/ 1855129 w 8023328"/>
              <a:gd name="connsiteY3813" fmla="*/ 369330 h 2380521"/>
              <a:gd name="connsiteX3814" fmla="*/ 1867527 w 8023328"/>
              <a:gd name="connsiteY3814" fmla="*/ 354153 h 2380521"/>
              <a:gd name="connsiteX3815" fmla="*/ 1225708 w 8023328"/>
              <a:gd name="connsiteY3815" fmla="*/ 284879 h 2380521"/>
              <a:gd name="connsiteX3816" fmla="*/ 1240493 w 8023328"/>
              <a:gd name="connsiteY3816" fmla="*/ 298111 h 2380521"/>
              <a:gd name="connsiteX3817" fmla="*/ 1225708 w 8023328"/>
              <a:gd name="connsiteY3817" fmla="*/ 312900 h 2380521"/>
              <a:gd name="connsiteX3818" fmla="*/ 1210931 w 8023328"/>
              <a:gd name="connsiteY3818" fmla="*/ 298111 h 2380521"/>
              <a:gd name="connsiteX3819" fmla="*/ 1225708 w 8023328"/>
              <a:gd name="connsiteY3819" fmla="*/ 284879 h 2380521"/>
              <a:gd name="connsiteX3820" fmla="*/ 3440686 w 8023328"/>
              <a:gd name="connsiteY3820" fmla="*/ 283322 h 2380521"/>
              <a:gd name="connsiteX3821" fmla="*/ 3453083 w 8023328"/>
              <a:gd name="connsiteY3821" fmla="*/ 297178 h 2380521"/>
              <a:gd name="connsiteX3822" fmla="*/ 3440686 w 8023328"/>
              <a:gd name="connsiteY3822" fmla="*/ 309576 h 2380521"/>
              <a:gd name="connsiteX3823" fmla="*/ 3426830 w 8023328"/>
              <a:gd name="connsiteY3823" fmla="*/ 297178 h 2380521"/>
              <a:gd name="connsiteX3824" fmla="*/ 3440686 w 8023328"/>
              <a:gd name="connsiteY3824" fmla="*/ 283322 h 2380521"/>
              <a:gd name="connsiteX3825" fmla="*/ 3369857 w 8023328"/>
              <a:gd name="connsiteY3825" fmla="*/ 283322 h 2380521"/>
              <a:gd name="connsiteX3826" fmla="*/ 3382254 w 8023328"/>
              <a:gd name="connsiteY3826" fmla="*/ 297178 h 2380521"/>
              <a:gd name="connsiteX3827" fmla="*/ 3369857 w 8023328"/>
              <a:gd name="connsiteY3827" fmla="*/ 309576 h 2380521"/>
              <a:gd name="connsiteX3828" fmla="*/ 3356001 w 8023328"/>
              <a:gd name="connsiteY3828" fmla="*/ 297178 h 2380521"/>
              <a:gd name="connsiteX3829" fmla="*/ 3369857 w 8023328"/>
              <a:gd name="connsiteY3829" fmla="*/ 283322 h 2380521"/>
              <a:gd name="connsiteX3830" fmla="*/ 3299100 w 8023328"/>
              <a:gd name="connsiteY3830" fmla="*/ 283322 h 2380521"/>
              <a:gd name="connsiteX3831" fmla="*/ 3311496 w 8023328"/>
              <a:gd name="connsiteY3831" fmla="*/ 297178 h 2380521"/>
              <a:gd name="connsiteX3832" fmla="*/ 3299100 w 8023328"/>
              <a:gd name="connsiteY3832" fmla="*/ 309576 h 2380521"/>
              <a:gd name="connsiteX3833" fmla="*/ 3285242 w 8023328"/>
              <a:gd name="connsiteY3833" fmla="*/ 297178 h 2380521"/>
              <a:gd name="connsiteX3834" fmla="*/ 3299100 w 8023328"/>
              <a:gd name="connsiteY3834" fmla="*/ 283322 h 2380521"/>
              <a:gd name="connsiteX3835" fmla="*/ 3226808 w 8023328"/>
              <a:gd name="connsiteY3835" fmla="*/ 283322 h 2380521"/>
              <a:gd name="connsiteX3836" fmla="*/ 3240664 w 8023328"/>
              <a:gd name="connsiteY3836" fmla="*/ 297178 h 2380521"/>
              <a:gd name="connsiteX3837" fmla="*/ 3226808 w 8023328"/>
              <a:gd name="connsiteY3837" fmla="*/ 309576 h 2380521"/>
              <a:gd name="connsiteX3838" fmla="*/ 3214410 w 8023328"/>
              <a:gd name="connsiteY3838" fmla="*/ 297178 h 2380521"/>
              <a:gd name="connsiteX3839" fmla="*/ 3226808 w 8023328"/>
              <a:gd name="connsiteY3839" fmla="*/ 283322 h 2380521"/>
              <a:gd name="connsiteX3840" fmla="*/ 3152605 w 8023328"/>
              <a:gd name="connsiteY3840" fmla="*/ 283322 h 2380521"/>
              <a:gd name="connsiteX3841" fmla="*/ 3166462 w 8023328"/>
              <a:gd name="connsiteY3841" fmla="*/ 297178 h 2380521"/>
              <a:gd name="connsiteX3842" fmla="*/ 3152605 w 8023328"/>
              <a:gd name="connsiteY3842" fmla="*/ 309576 h 2380521"/>
              <a:gd name="connsiteX3843" fmla="*/ 3140209 w 8023328"/>
              <a:gd name="connsiteY3843" fmla="*/ 297178 h 2380521"/>
              <a:gd name="connsiteX3844" fmla="*/ 3152605 w 8023328"/>
              <a:gd name="connsiteY3844" fmla="*/ 283322 h 2380521"/>
              <a:gd name="connsiteX3845" fmla="*/ 3081774 w 8023328"/>
              <a:gd name="connsiteY3845" fmla="*/ 283322 h 2380521"/>
              <a:gd name="connsiteX3846" fmla="*/ 3095628 w 8023328"/>
              <a:gd name="connsiteY3846" fmla="*/ 297178 h 2380521"/>
              <a:gd name="connsiteX3847" fmla="*/ 3081774 w 8023328"/>
              <a:gd name="connsiteY3847" fmla="*/ 309576 h 2380521"/>
              <a:gd name="connsiteX3848" fmla="*/ 3069375 w 8023328"/>
              <a:gd name="connsiteY3848" fmla="*/ 297178 h 2380521"/>
              <a:gd name="connsiteX3849" fmla="*/ 3081774 w 8023328"/>
              <a:gd name="connsiteY3849" fmla="*/ 283322 h 2380521"/>
              <a:gd name="connsiteX3850" fmla="*/ 3013717 w 8023328"/>
              <a:gd name="connsiteY3850" fmla="*/ 283322 h 2380521"/>
              <a:gd name="connsiteX3851" fmla="*/ 3028135 w 8023328"/>
              <a:gd name="connsiteY3851" fmla="*/ 297178 h 2380521"/>
              <a:gd name="connsiteX3852" fmla="*/ 3013717 w 8023328"/>
              <a:gd name="connsiteY3852" fmla="*/ 309576 h 2380521"/>
              <a:gd name="connsiteX3853" fmla="*/ 2998539 w 8023328"/>
              <a:gd name="connsiteY3853" fmla="*/ 297178 h 2380521"/>
              <a:gd name="connsiteX3854" fmla="*/ 3013717 w 8023328"/>
              <a:gd name="connsiteY3854" fmla="*/ 283322 h 2380521"/>
              <a:gd name="connsiteX3855" fmla="*/ 2942494 w 8023328"/>
              <a:gd name="connsiteY3855" fmla="*/ 283322 h 2380521"/>
              <a:gd name="connsiteX3856" fmla="*/ 2957288 w 8023328"/>
              <a:gd name="connsiteY3856" fmla="*/ 298111 h 2380521"/>
              <a:gd name="connsiteX3857" fmla="*/ 2942494 w 8023328"/>
              <a:gd name="connsiteY3857" fmla="*/ 312900 h 2380521"/>
              <a:gd name="connsiteX3858" fmla="*/ 2927711 w 8023328"/>
              <a:gd name="connsiteY3858" fmla="*/ 298111 h 2380521"/>
              <a:gd name="connsiteX3859" fmla="*/ 2942494 w 8023328"/>
              <a:gd name="connsiteY3859" fmla="*/ 283322 h 2380521"/>
              <a:gd name="connsiteX3860" fmla="*/ 2868293 w 8023328"/>
              <a:gd name="connsiteY3860" fmla="*/ 283322 h 2380521"/>
              <a:gd name="connsiteX3861" fmla="*/ 2883087 w 8023328"/>
              <a:gd name="connsiteY3861" fmla="*/ 298111 h 2380521"/>
              <a:gd name="connsiteX3862" fmla="*/ 2868293 w 8023328"/>
              <a:gd name="connsiteY3862" fmla="*/ 312900 h 2380521"/>
              <a:gd name="connsiteX3863" fmla="*/ 2853507 w 8023328"/>
              <a:gd name="connsiteY3863" fmla="*/ 298111 h 2380521"/>
              <a:gd name="connsiteX3864" fmla="*/ 2868293 w 8023328"/>
              <a:gd name="connsiteY3864" fmla="*/ 283322 h 2380521"/>
              <a:gd name="connsiteX3865" fmla="*/ 2796535 w 8023328"/>
              <a:gd name="connsiteY3865" fmla="*/ 283322 h 2380521"/>
              <a:gd name="connsiteX3866" fmla="*/ 2808934 w 8023328"/>
              <a:gd name="connsiteY3866" fmla="*/ 298111 h 2380521"/>
              <a:gd name="connsiteX3867" fmla="*/ 2796535 w 8023328"/>
              <a:gd name="connsiteY3867" fmla="*/ 312900 h 2380521"/>
              <a:gd name="connsiteX3868" fmla="*/ 2782678 w 8023328"/>
              <a:gd name="connsiteY3868" fmla="*/ 298111 h 2380521"/>
              <a:gd name="connsiteX3869" fmla="*/ 2796535 w 8023328"/>
              <a:gd name="connsiteY3869" fmla="*/ 283322 h 2380521"/>
              <a:gd name="connsiteX3870" fmla="*/ 2725698 w 8023328"/>
              <a:gd name="connsiteY3870" fmla="*/ 283322 h 2380521"/>
              <a:gd name="connsiteX3871" fmla="*/ 2738100 w 8023328"/>
              <a:gd name="connsiteY3871" fmla="*/ 298111 h 2380521"/>
              <a:gd name="connsiteX3872" fmla="*/ 2725698 w 8023328"/>
              <a:gd name="connsiteY3872" fmla="*/ 312900 h 2380521"/>
              <a:gd name="connsiteX3873" fmla="*/ 2711846 w 8023328"/>
              <a:gd name="connsiteY3873" fmla="*/ 298111 h 2380521"/>
              <a:gd name="connsiteX3874" fmla="*/ 2725698 w 8023328"/>
              <a:gd name="connsiteY3874" fmla="*/ 283322 h 2380521"/>
              <a:gd name="connsiteX3875" fmla="*/ 2653415 w 8023328"/>
              <a:gd name="connsiteY3875" fmla="*/ 283322 h 2380521"/>
              <a:gd name="connsiteX3876" fmla="*/ 2667270 w 8023328"/>
              <a:gd name="connsiteY3876" fmla="*/ 298111 h 2380521"/>
              <a:gd name="connsiteX3877" fmla="*/ 2653415 w 8023328"/>
              <a:gd name="connsiteY3877" fmla="*/ 312900 h 2380521"/>
              <a:gd name="connsiteX3878" fmla="*/ 2641021 w 8023328"/>
              <a:gd name="connsiteY3878" fmla="*/ 298111 h 2380521"/>
              <a:gd name="connsiteX3879" fmla="*/ 2653415 w 8023328"/>
              <a:gd name="connsiteY3879" fmla="*/ 283322 h 2380521"/>
              <a:gd name="connsiteX3880" fmla="*/ 2582583 w 8023328"/>
              <a:gd name="connsiteY3880" fmla="*/ 283322 h 2380521"/>
              <a:gd name="connsiteX3881" fmla="*/ 2596439 w 8023328"/>
              <a:gd name="connsiteY3881" fmla="*/ 298111 h 2380521"/>
              <a:gd name="connsiteX3882" fmla="*/ 2582583 w 8023328"/>
              <a:gd name="connsiteY3882" fmla="*/ 312900 h 2380521"/>
              <a:gd name="connsiteX3883" fmla="*/ 2570189 w 8023328"/>
              <a:gd name="connsiteY3883" fmla="*/ 298111 h 2380521"/>
              <a:gd name="connsiteX3884" fmla="*/ 2582583 w 8023328"/>
              <a:gd name="connsiteY3884" fmla="*/ 283322 h 2380521"/>
              <a:gd name="connsiteX3885" fmla="*/ 2511029 w 8023328"/>
              <a:gd name="connsiteY3885" fmla="*/ 283322 h 2380521"/>
              <a:gd name="connsiteX3886" fmla="*/ 2525613 w 8023328"/>
              <a:gd name="connsiteY3886" fmla="*/ 298111 h 2380521"/>
              <a:gd name="connsiteX3887" fmla="*/ 2511029 w 8023328"/>
              <a:gd name="connsiteY3887" fmla="*/ 312900 h 2380521"/>
              <a:gd name="connsiteX3888" fmla="*/ 2499361 w 8023328"/>
              <a:gd name="connsiteY3888" fmla="*/ 298111 h 2380521"/>
              <a:gd name="connsiteX3889" fmla="*/ 2511029 w 8023328"/>
              <a:gd name="connsiteY3889" fmla="*/ 283322 h 2380521"/>
              <a:gd name="connsiteX3890" fmla="*/ 2439946 w 8023328"/>
              <a:gd name="connsiteY3890" fmla="*/ 283322 h 2380521"/>
              <a:gd name="connsiteX3891" fmla="*/ 2454732 w 8023328"/>
              <a:gd name="connsiteY3891" fmla="*/ 298111 h 2380521"/>
              <a:gd name="connsiteX3892" fmla="*/ 2439946 w 8023328"/>
              <a:gd name="connsiteY3892" fmla="*/ 312900 h 2380521"/>
              <a:gd name="connsiteX3893" fmla="*/ 2425156 w 8023328"/>
              <a:gd name="connsiteY3893" fmla="*/ 298111 h 2380521"/>
              <a:gd name="connsiteX3894" fmla="*/ 2439946 w 8023328"/>
              <a:gd name="connsiteY3894" fmla="*/ 283322 h 2380521"/>
              <a:gd name="connsiteX3895" fmla="*/ 2369110 w 8023328"/>
              <a:gd name="connsiteY3895" fmla="*/ 283322 h 2380521"/>
              <a:gd name="connsiteX3896" fmla="*/ 2383899 w 8023328"/>
              <a:gd name="connsiteY3896" fmla="*/ 298111 h 2380521"/>
              <a:gd name="connsiteX3897" fmla="*/ 2369110 w 8023328"/>
              <a:gd name="connsiteY3897" fmla="*/ 312900 h 2380521"/>
              <a:gd name="connsiteX3898" fmla="*/ 2354319 w 8023328"/>
              <a:gd name="connsiteY3898" fmla="*/ 298111 h 2380521"/>
              <a:gd name="connsiteX3899" fmla="*/ 2369110 w 8023328"/>
              <a:gd name="connsiteY3899" fmla="*/ 283322 h 2380521"/>
              <a:gd name="connsiteX3900" fmla="*/ 2298280 w 8023328"/>
              <a:gd name="connsiteY3900" fmla="*/ 283322 h 2380521"/>
              <a:gd name="connsiteX3901" fmla="*/ 2313068 w 8023328"/>
              <a:gd name="connsiteY3901" fmla="*/ 298111 h 2380521"/>
              <a:gd name="connsiteX3902" fmla="*/ 2298280 w 8023328"/>
              <a:gd name="connsiteY3902" fmla="*/ 312900 h 2380521"/>
              <a:gd name="connsiteX3903" fmla="*/ 2283490 w 8023328"/>
              <a:gd name="connsiteY3903" fmla="*/ 298111 h 2380521"/>
              <a:gd name="connsiteX3904" fmla="*/ 2298280 w 8023328"/>
              <a:gd name="connsiteY3904" fmla="*/ 283322 h 2380521"/>
              <a:gd name="connsiteX3905" fmla="*/ 2226517 w 8023328"/>
              <a:gd name="connsiteY3905" fmla="*/ 283322 h 2380521"/>
              <a:gd name="connsiteX3906" fmla="*/ 2238914 w 8023328"/>
              <a:gd name="connsiteY3906" fmla="*/ 298111 h 2380521"/>
              <a:gd name="connsiteX3907" fmla="*/ 2226517 w 8023328"/>
              <a:gd name="connsiteY3907" fmla="*/ 312900 h 2380521"/>
              <a:gd name="connsiteX3908" fmla="*/ 2212658 w 8023328"/>
              <a:gd name="connsiteY3908" fmla="*/ 298111 h 2380521"/>
              <a:gd name="connsiteX3909" fmla="*/ 2226517 w 8023328"/>
              <a:gd name="connsiteY3909" fmla="*/ 283322 h 2380521"/>
              <a:gd name="connsiteX3910" fmla="*/ 2155683 w 8023328"/>
              <a:gd name="connsiteY3910" fmla="*/ 283322 h 2380521"/>
              <a:gd name="connsiteX3911" fmla="*/ 2168081 w 8023328"/>
              <a:gd name="connsiteY3911" fmla="*/ 298111 h 2380521"/>
              <a:gd name="connsiteX3912" fmla="*/ 2155683 w 8023328"/>
              <a:gd name="connsiteY3912" fmla="*/ 312900 h 2380521"/>
              <a:gd name="connsiteX3913" fmla="*/ 2141827 w 8023328"/>
              <a:gd name="connsiteY3913" fmla="*/ 298111 h 2380521"/>
              <a:gd name="connsiteX3914" fmla="*/ 2155683 w 8023328"/>
              <a:gd name="connsiteY3914" fmla="*/ 283322 h 2380521"/>
              <a:gd name="connsiteX3915" fmla="*/ 2084849 w 8023328"/>
              <a:gd name="connsiteY3915" fmla="*/ 283322 h 2380521"/>
              <a:gd name="connsiteX3916" fmla="*/ 2097248 w 8023328"/>
              <a:gd name="connsiteY3916" fmla="*/ 298111 h 2380521"/>
              <a:gd name="connsiteX3917" fmla="*/ 2084849 w 8023328"/>
              <a:gd name="connsiteY3917" fmla="*/ 312900 h 2380521"/>
              <a:gd name="connsiteX3918" fmla="*/ 2070994 w 8023328"/>
              <a:gd name="connsiteY3918" fmla="*/ 298111 h 2380521"/>
              <a:gd name="connsiteX3919" fmla="*/ 2084849 w 8023328"/>
              <a:gd name="connsiteY3919" fmla="*/ 283322 h 2380521"/>
              <a:gd name="connsiteX3920" fmla="*/ 2011835 w 8023328"/>
              <a:gd name="connsiteY3920" fmla="*/ 283322 h 2380521"/>
              <a:gd name="connsiteX3921" fmla="*/ 2026421 w 8023328"/>
              <a:gd name="connsiteY3921" fmla="*/ 298111 h 2380521"/>
              <a:gd name="connsiteX3922" fmla="*/ 2011835 w 8023328"/>
              <a:gd name="connsiteY3922" fmla="*/ 312900 h 2380521"/>
              <a:gd name="connsiteX3923" fmla="*/ 2000168 w 8023328"/>
              <a:gd name="connsiteY3923" fmla="*/ 298111 h 2380521"/>
              <a:gd name="connsiteX3924" fmla="*/ 2011835 w 8023328"/>
              <a:gd name="connsiteY3924" fmla="*/ 283322 h 2380521"/>
              <a:gd name="connsiteX3925" fmla="*/ 1938362 w 8023328"/>
              <a:gd name="connsiteY3925" fmla="*/ 283322 h 2380521"/>
              <a:gd name="connsiteX3926" fmla="*/ 1952222 w 8023328"/>
              <a:gd name="connsiteY3926" fmla="*/ 298111 h 2380521"/>
              <a:gd name="connsiteX3927" fmla="*/ 1938362 w 8023328"/>
              <a:gd name="connsiteY3927" fmla="*/ 312900 h 2380521"/>
              <a:gd name="connsiteX3928" fmla="*/ 1925968 w 8023328"/>
              <a:gd name="connsiteY3928" fmla="*/ 298111 h 2380521"/>
              <a:gd name="connsiteX3929" fmla="*/ 1938362 w 8023328"/>
              <a:gd name="connsiteY3929" fmla="*/ 283322 h 2380521"/>
              <a:gd name="connsiteX3930" fmla="*/ 1867527 w 8023328"/>
              <a:gd name="connsiteY3930" fmla="*/ 283322 h 2380521"/>
              <a:gd name="connsiteX3931" fmla="*/ 1881384 w 8023328"/>
              <a:gd name="connsiteY3931" fmla="*/ 298111 h 2380521"/>
              <a:gd name="connsiteX3932" fmla="*/ 1867527 w 8023328"/>
              <a:gd name="connsiteY3932" fmla="*/ 312900 h 2380521"/>
              <a:gd name="connsiteX3933" fmla="*/ 1855129 w 8023328"/>
              <a:gd name="connsiteY3933" fmla="*/ 298111 h 2380521"/>
              <a:gd name="connsiteX3934" fmla="*/ 1867527 w 8023328"/>
              <a:gd name="connsiteY3934" fmla="*/ 283322 h 2380521"/>
              <a:gd name="connsiteX3935" fmla="*/ 1799085 w 8023328"/>
              <a:gd name="connsiteY3935" fmla="*/ 283322 h 2380521"/>
              <a:gd name="connsiteX3936" fmla="*/ 1813876 w 8023328"/>
              <a:gd name="connsiteY3936" fmla="*/ 298111 h 2380521"/>
              <a:gd name="connsiteX3937" fmla="*/ 1799085 w 8023328"/>
              <a:gd name="connsiteY3937" fmla="*/ 312900 h 2380521"/>
              <a:gd name="connsiteX3938" fmla="*/ 1784300 w 8023328"/>
              <a:gd name="connsiteY3938" fmla="*/ 298111 h 2380521"/>
              <a:gd name="connsiteX3939" fmla="*/ 1799085 w 8023328"/>
              <a:gd name="connsiteY3939" fmla="*/ 283322 h 2380521"/>
              <a:gd name="connsiteX3940" fmla="*/ 1728262 w 8023328"/>
              <a:gd name="connsiteY3940" fmla="*/ 283322 h 2380521"/>
              <a:gd name="connsiteX3941" fmla="*/ 1743052 w 8023328"/>
              <a:gd name="connsiteY3941" fmla="*/ 298111 h 2380521"/>
              <a:gd name="connsiteX3942" fmla="*/ 1728262 w 8023328"/>
              <a:gd name="connsiteY3942" fmla="*/ 312900 h 2380521"/>
              <a:gd name="connsiteX3943" fmla="*/ 1713472 w 8023328"/>
              <a:gd name="connsiteY3943" fmla="*/ 298111 h 2380521"/>
              <a:gd name="connsiteX3944" fmla="*/ 1728262 w 8023328"/>
              <a:gd name="connsiteY3944" fmla="*/ 283322 h 2380521"/>
              <a:gd name="connsiteX3945" fmla="*/ 1656498 w 8023328"/>
              <a:gd name="connsiteY3945" fmla="*/ 283322 h 2380521"/>
              <a:gd name="connsiteX3946" fmla="*/ 1668897 w 8023328"/>
              <a:gd name="connsiteY3946" fmla="*/ 298111 h 2380521"/>
              <a:gd name="connsiteX3947" fmla="*/ 1656498 w 8023328"/>
              <a:gd name="connsiteY3947" fmla="*/ 312900 h 2380521"/>
              <a:gd name="connsiteX3948" fmla="*/ 1642650 w 8023328"/>
              <a:gd name="connsiteY3948" fmla="*/ 298111 h 2380521"/>
              <a:gd name="connsiteX3949" fmla="*/ 1656498 w 8023328"/>
              <a:gd name="connsiteY3949" fmla="*/ 283322 h 2380521"/>
              <a:gd name="connsiteX3950" fmla="*/ 1582299 w 8023328"/>
              <a:gd name="connsiteY3950" fmla="*/ 283322 h 2380521"/>
              <a:gd name="connsiteX3951" fmla="*/ 1594704 w 8023328"/>
              <a:gd name="connsiteY3951" fmla="*/ 298111 h 2380521"/>
              <a:gd name="connsiteX3952" fmla="*/ 1582299 w 8023328"/>
              <a:gd name="connsiteY3952" fmla="*/ 312900 h 2380521"/>
              <a:gd name="connsiteX3953" fmla="*/ 1568441 w 8023328"/>
              <a:gd name="connsiteY3953" fmla="*/ 298111 h 2380521"/>
              <a:gd name="connsiteX3954" fmla="*/ 1582299 w 8023328"/>
              <a:gd name="connsiteY3954" fmla="*/ 283322 h 2380521"/>
              <a:gd name="connsiteX3955" fmla="*/ 1512198 w 8023328"/>
              <a:gd name="connsiteY3955" fmla="*/ 283322 h 2380521"/>
              <a:gd name="connsiteX3956" fmla="*/ 1523865 w 8023328"/>
              <a:gd name="connsiteY3956" fmla="*/ 298111 h 2380521"/>
              <a:gd name="connsiteX3957" fmla="*/ 1512198 w 8023328"/>
              <a:gd name="connsiteY3957" fmla="*/ 312900 h 2380521"/>
              <a:gd name="connsiteX3958" fmla="*/ 1497612 w 8023328"/>
              <a:gd name="connsiteY3958" fmla="*/ 298111 h 2380521"/>
              <a:gd name="connsiteX3959" fmla="*/ 1512198 w 8023328"/>
              <a:gd name="connsiteY3959" fmla="*/ 283322 h 2380521"/>
              <a:gd name="connsiteX3960" fmla="*/ 1439173 w 8023328"/>
              <a:gd name="connsiteY3960" fmla="*/ 283322 h 2380521"/>
              <a:gd name="connsiteX3961" fmla="*/ 1453026 w 8023328"/>
              <a:gd name="connsiteY3961" fmla="*/ 298111 h 2380521"/>
              <a:gd name="connsiteX3962" fmla="*/ 1439173 w 8023328"/>
              <a:gd name="connsiteY3962" fmla="*/ 312900 h 2380521"/>
              <a:gd name="connsiteX3963" fmla="*/ 1426777 w 8023328"/>
              <a:gd name="connsiteY3963" fmla="*/ 298111 h 2380521"/>
              <a:gd name="connsiteX3964" fmla="*/ 1439173 w 8023328"/>
              <a:gd name="connsiteY3964" fmla="*/ 283322 h 2380521"/>
              <a:gd name="connsiteX3965" fmla="*/ 1368347 w 8023328"/>
              <a:gd name="connsiteY3965" fmla="*/ 283322 h 2380521"/>
              <a:gd name="connsiteX3966" fmla="*/ 1382200 w 8023328"/>
              <a:gd name="connsiteY3966" fmla="*/ 298111 h 2380521"/>
              <a:gd name="connsiteX3967" fmla="*/ 1368347 w 8023328"/>
              <a:gd name="connsiteY3967" fmla="*/ 312900 h 2380521"/>
              <a:gd name="connsiteX3968" fmla="*/ 1355949 w 8023328"/>
              <a:gd name="connsiteY3968" fmla="*/ 298111 h 2380521"/>
              <a:gd name="connsiteX3969" fmla="*/ 1368347 w 8023328"/>
              <a:gd name="connsiteY3969" fmla="*/ 283322 h 2380521"/>
              <a:gd name="connsiteX3970" fmla="*/ 1297518 w 8023328"/>
              <a:gd name="connsiteY3970" fmla="*/ 283322 h 2380521"/>
              <a:gd name="connsiteX3971" fmla="*/ 1311374 w 8023328"/>
              <a:gd name="connsiteY3971" fmla="*/ 298111 h 2380521"/>
              <a:gd name="connsiteX3972" fmla="*/ 1297518 w 8023328"/>
              <a:gd name="connsiteY3972" fmla="*/ 312900 h 2380521"/>
              <a:gd name="connsiteX3973" fmla="*/ 1285121 w 8023328"/>
              <a:gd name="connsiteY3973" fmla="*/ 298111 h 2380521"/>
              <a:gd name="connsiteX3974" fmla="*/ 1297518 w 8023328"/>
              <a:gd name="connsiteY3974" fmla="*/ 283322 h 2380521"/>
              <a:gd name="connsiteX3975" fmla="*/ 1154890 w 8023328"/>
              <a:gd name="connsiteY3975" fmla="*/ 283322 h 2380521"/>
              <a:gd name="connsiteX3976" fmla="*/ 1169683 w 8023328"/>
              <a:gd name="connsiteY3976" fmla="*/ 295719 h 2380521"/>
              <a:gd name="connsiteX3977" fmla="*/ 1154890 w 8023328"/>
              <a:gd name="connsiteY3977" fmla="*/ 309576 h 2380521"/>
              <a:gd name="connsiteX3978" fmla="*/ 1140101 w 8023328"/>
              <a:gd name="connsiteY3978" fmla="*/ 295719 h 2380521"/>
              <a:gd name="connsiteX3979" fmla="*/ 1154890 w 8023328"/>
              <a:gd name="connsiteY3979" fmla="*/ 283322 h 2380521"/>
              <a:gd name="connsiteX3980" fmla="*/ 1084059 w 8023328"/>
              <a:gd name="connsiteY3980" fmla="*/ 283322 h 2380521"/>
              <a:gd name="connsiteX3981" fmla="*/ 1098847 w 8023328"/>
              <a:gd name="connsiteY3981" fmla="*/ 295719 h 2380521"/>
              <a:gd name="connsiteX3982" fmla="*/ 1084059 w 8023328"/>
              <a:gd name="connsiteY3982" fmla="*/ 309576 h 2380521"/>
              <a:gd name="connsiteX3983" fmla="*/ 1069272 w 8023328"/>
              <a:gd name="connsiteY3983" fmla="*/ 295719 h 2380521"/>
              <a:gd name="connsiteX3984" fmla="*/ 1084059 w 8023328"/>
              <a:gd name="connsiteY3984" fmla="*/ 283322 h 2380521"/>
              <a:gd name="connsiteX3985" fmla="*/ 1013024 w 8023328"/>
              <a:gd name="connsiteY3985" fmla="*/ 283322 h 2380521"/>
              <a:gd name="connsiteX3986" fmla="*/ 1024691 w 8023328"/>
              <a:gd name="connsiteY3986" fmla="*/ 295719 h 2380521"/>
              <a:gd name="connsiteX3987" fmla="*/ 1013024 w 8023328"/>
              <a:gd name="connsiteY3987" fmla="*/ 309576 h 2380521"/>
              <a:gd name="connsiteX3988" fmla="*/ 998442 w 8023328"/>
              <a:gd name="connsiteY3988" fmla="*/ 295719 h 2380521"/>
              <a:gd name="connsiteX3989" fmla="*/ 1013024 w 8023328"/>
              <a:gd name="connsiteY3989" fmla="*/ 283322 h 2380521"/>
              <a:gd name="connsiteX3990" fmla="*/ 941467 w 8023328"/>
              <a:gd name="connsiteY3990" fmla="*/ 283322 h 2380521"/>
              <a:gd name="connsiteX3991" fmla="*/ 953869 w 8023328"/>
              <a:gd name="connsiteY3991" fmla="*/ 295719 h 2380521"/>
              <a:gd name="connsiteX3992" fmla="*/ 941467 w 8023328"/>
              <a:gd name="connsiteY3992" fmla="*/ 309576 h 2380521"/>
              <a:gd name="connsiteX3993" fmla="*/ 927612 w 8023328"/>
              <a:gd name="connsiteY3993" fmla="*/ 295719 h 2380521"/>
              <a:gd name="connsiteX3994" fmla="*/ 941467 w 8023328"/>
              <a:gd name="connsiteY3994" fmla="*/ 283322 h 2380521"/>
              <a:gd name="connsiteX3995" fmla="*/ 3299102 w 8023328"/>
              <a:gd name="connsiteY3995" fmla="*/ 212492 h 2380521"/>
              <a:gd name="connsiteX3996" fmla="*/ 3311499 w 8023328"/>
              <a:gd name="connsiteY3996" fmla="*/ 226348 h 2380521"/>
              <a:gd name="connsiteX3997" fmla="*/ 3299102 w 8023328"/>
              <a:gd name="connsiteY3997" fmla="*/ 238746 h 2380521"/>
              <a:gd name="connsiteX3998" fmla="*/ 3285245 w 8023328"/>
              <a:gd name="connsiteY3998" fmla="*/ 226348 h 2380521"/>
              <a:gd name="connsiteX3999" fmla="*/ 3299102 w 8023328"/>
              <a:gd name="connsiteY3999" fmla="*/ 212492 h 2380521"/>
              <a:gd name="connsiteX4000" fmla="*/ 3226811 w 8023328"/>
              <a:gd name="connsiteY4000" fmla="*/ 212492 h 2380521"/>
              <a:gd name="connsiteX4001" fmla="*/ 3240667 w 8023328"/>
              <a:gd name="connsiteY4001" fmla="*/ 226348 h 2380521"/>
              <a:gd name="connsiteX4002" fmla="*/ 3226811 w 8023328"/>
              <a:gd name="connsiteY4002" fmla="*/ 238746 h 2380521"/>
              <a:gd name="connsiteX4003" fmla="*/ 3214412 w 8023328"/>
              <a:gd name="connsiteY4003" fmla="*/ 226348 h 2380521"/>
              <a:gd name="connsiteX4004" fmla="*/ 3226811 w 8023328"/>
              <a:gd name="connsiteY4004" fmla="*/ 212492 h 2380521"/>
              <a:gd name="connsiteX4005" fmla="*/ 3152608 w 8023328"/>
              <a:gd name="connsiteY4005" fmla="*/ 212492 h 2380521"/>
              <a:gd name="connsiteX4006" fmla="*/ 3166462 w 8023328"/>
              <a:gd name="connsiteY4006" fmla="*/ 226348 h 2380521"/>
              <a:gd name="connsiteX4007" fmla="*/ 3152608 w 8023328"/>
              <a:gd name="connsiteY4007" fmla="*/ 238746 h 2380521"/>
              <a:gd name="connsiteX4008" fmla="*/ 3140211 w 8023328"/>
              <a:gd name="connsiteY4008" fmla="*/ 226348 h 2380521"/>
              <a:gd name="connsiteX4009" fmla="*/ 3152608 w 8023328"/>
              <a:gd name="connsiteY4009" fmla="*/ 212492 h 2380521"/>
              <a:gd name="connsiteX4010" fmla="*/ 3081775 w 8023328"/>
              <a:gd name="connsiteY4010" fmla="*/ 212492 h 2380521"/>
              <a:gd name="connsiteX4011" fmla="*/ 3095628 w 8023328"/>
              <a:gd name="connsiteY4011" fmla="*/ 226348 h 2380521"/>
              <a:gd name="connsiteX4012" fmla="*/ 3081775 w 8023328"/>
              <a:gd name="connsiteY4012" fmla="*/ 238746 h 2380521"/>
              <a:gd name="connsiteX4013" fmla="*/ 3069375 w 8023328"/>
              <a:gd name="connsiteY4013" fmla="*/ 226348 h 2380521"/>
              <a:gd name="connsiteX4014" fmla="*/ 3081775 w 8023328"/>
              <a:gd name="connsiteY4014" fmla="*/ 212492 h 2380521"/>
              <a:gd name="connsiteX4015" fmla="*/ 3013720 w 8023328"/>
              <a:gd name="connsiteY4015" fmla="*/ 212492 h 2380521"/>
              <a:gd name="connsiteX4016" fmla="*/ 3028140 w 8023328"/>
              <a:gd name="connsiteY4016" fmla="*/ 226348 h 2380521"/>
              <a:gd name="connsiteX4017" fmla="*/ 3013720 w 8023328"/>
              <a:gd name="connsiteY4017" fmla="*/ 238746 h 2380521"/>
              <a:gd name="connsiteX4018" fmla="*/ 2998542 w 8023328"/>
              <a:gd name="connsiteY4018" fmla="*/ 226348 h 2380521"/>
              <a:gd name="connsiteX4019" fmla="*/ 3013720 w 8023328"/>
              <a:gd name="connsiteY4019" fmla="*/ 212492 h 2380521"/>
              <a:gd name="connsiteX4020" fmla="*/ 2942497 w 8023328"/>
              <a:gd name="connsiteY4020" fmla="*/ 212492 h 2380521"/>
              <a:gd name="connsiteX4021" fmla="*/ 2957293 w 8023328"/>
              <a:gd name="connsiteY4021" fmla="*/ 226348 h 2380521"/>
              <a:gd name="connsiteX4022" fmla="*/ 2942497 w 8023328"/>
              <a:gd name="connsiteY4022" fmla="*/ 238746 h 2380521"/>
              <a:gd name="connsiteX4023" fmla="*/ 2927716 w 8023328"/>
              <a:gd name="connsiteY4023" fmla="*/ 226348 h 2380521"/>
              <a:gd name="connsiteX4024" fmla="*/ 2942497 w 8023328"/>
              <a:gd name="connsiteY4024" fmla="*/ 212492 h 2380521"/>
              <a:gd name="connsiteX4025" fmla="*/ 2867363 w 8023328"/>
              <a:gd name="connsiteY4025" fmla="*/ 212492 h 2380521"/>
              <a:gd name="connsiteX4026" fmla="*/ 2879765 w 8023328"/>
              <a:gd name="connsiteY4026" fmla="*/ 226348 h 2380521"/>
              <a:gd name="connsiteX4027" fmla="*/ 2867363 w 8023328"/>
              <a:gd name="connsiteY4027" fmla="*/ 238746 h 2380521"/>
              <a:gd name="connsiteX4028" fmla="*/ 2853510 w 8023328"/>
              <a:gd name="connsiteY4028" fmla="*/ 226348 h 2380521"/>
              <a:gd name="connsiteX4029" fmla="*/ 2867363 w 8023328"/>
              <a:gd name="connsiteY4029" fmla="*/ 212492 h 2380521"/>
              <a:gd name="connsiteX4030" fmla="*/ 2796538 w 8023328"/>
              <a:gd name="connsiteY4030" fmla="*/ 212492 h 2380521"/>
              <a:gd name="connsiteX4031" fmla="*/ 2808934 w 8023328"/>
              <a:gd name="connsiteY4031" fmla="*/ 226348 h 2380521"/>
              <a:gd name="connsiteX4032" fmla="*/ 2796538 w 8023328"/>
              <a:gd name="connsiteY4032" fmla="*/ 238746 h 2380521"/>
              <a:gd name="connsiteX4033" fmla="*/ 2782680 w 8023328"/>
              <a:gd name="connsiteY4033" fmla="*/ 226348 h 2380521"/>
              <a:gd name="connsiteX4034" fmla="*/ 2796538 w 8023328"/>
              <a:gd name="connsiteY4034" fmla="*/ 212492 h 2380521"/>
              <a:gd name="connsiteX4035" fmla="*/ 2725698 w 8023328"/>
              <a:gd name="connsiteY4035" fmla="*/ 212492 h 2380521"/>
              <a:gd name="connsiteX4036" fmla="*/ 2738102 w 8023328"/>
              <a:gd name="connsiteY4036" fmla="*/ 226348 h 2380521"/>
              <a:gd name="connsiteX4037" fmla="*/ 2725698 w 8023328"/>
              <a:gd name="connsiteY4037" fmla="*/ 238746 h 2380521"/>
              <a:gd name="connsiteX4038" fmla="*/ 2711852 w 8023328"/>
              <a:gd name="connsiteY4038" fmla="*/ 226348 h 2380521"/>
              <a:gd name="connsiteX4039" fmla="*/ 2725698 w 8023328"/>
              <a:gd name="connsiteY4039" fmla="*/ 212492 h 2380521"/>
              <a:gd name="connsiteX4040" fmla="*/ 2653420 w 8023328"/>
              <a:gd name="connsiteY4040" fmla="*/ 212492 h 2380521"/>
              <a:gd name="connsiteX4041" fmla="*/ 2667273 w 8023328"/>
              <a:gd name="connsiteY4041" fmla="*/ 226348 h 2380521"/>
              <a:gd name="connsiteX4042" fmla="*/ 2653420 w 8023328"/>
              <a:gd name="connsiteY4042" fmla="*/ 238746 h 2380521"/>
              <a:gd name="connsiteX4043" fmla="*/ 2641021 w 8023328"/>
              <a:gd name="connsiteY4043" fmla="*/ 226348 h 2380521"/>
              <a:gd name="connsiteX4044" fmla="*/ 2653420 w 8023328"/>
              <a:gd name="connsiteY4044" fmla="*/ 212492 h 2380521"/>
              <a:gd name="connsiteX4045" fmla="*/ 2582586 w 8023328"/>
              <a:gd name="connsiteY4045" fmla="*/ 212492 h 2380521"/>
              <a:gd name="connsiteX4046" fmla="*/ 2596439 w 8023328"/>
              <a:gd name="connsiteY4046" fmla="*/ 226348 h 2380521"/>
              <a:gd name="connsiteX4047" fmla="*/ 2582586 w 8023328"/>
              <a:gd name="connsiteY4047" fmla="*/ 238746 h 2380521"/>
              <a:gd name="connsiteX4048" fmla="*/ 2570189 w 8023328"/>
              <a:gd name="connsiteY4048" fmla="*/ 226348 h 2380521"/>
              <a:gd name="connsiteX4049" fmla="*/ 2582586 w 8023328"/>
              <a:gd name="connsiteY4049" fmla="*/ 212492 h 2380521"/>
              <a:gd name="connsiteX4050" fmla="*/ 2511029 w 8023328"/>
              <a:gd name="connsiteY4050" fmla="*/ 212492 h 2380521"/>
              <a:gd name="connsiteX4051" fmla="*/ 2525616 w 8023328"/>
              <a:gd name="connsiteY4051" fmla="*/ 226348 h 2380521"/>
              <a:gd name="connsiteX4052" fmla="*/ 2511029 w 8023328"/>
              <a:gd name="connsiteY4052" fmla="*/ 238746 h 2380521"/>
              <a:gd name="connsiteX4053" fmla="*/ 2499364 w 8023328"/>
              <a:gd name="connsiteY4053" fmla="*/ 226348 h 2380521"/>
              <a:gd name="connsiteX4054" fmla="*/ 2511029 w 8023328"/>
              <a:gd name="connsiteY4054" fmla="*/ 212492 h 2380521"/>
              <a:gd name="connsiteX4055" fmla="*/ 2439946 w 8023328"/>
              <a:gd name="connsiteY4055" fmla="*/ 212492 h 2380521"/>
              <a:gd name="connsiteX4056" fmla="*/ 2454732 w 8023328"/>
              <a:gd name="connsiteY4056" fmla="*/ 226348 h 2380521"/>
              <a:gd name="connsiteX4057" fmla="*/ 2439946 w 8023328"/>
              <a:gd name="connsiteY4057" fmla="*/ 238746 h 2380521"/>
              <a:gd name="connsiteX4058" fmla="*/ 2425156 w 8023328"/>
              <a:gd name="connsiteY4058" fmla="*/ 226348 h 2380521"/>
              <a:gd name="connsiteX4059" fmla="*/ 2439946 w 8023328"/>
              <a:gd name="connsiteY4059" fmla="*/ 212492 h 2380521"/>
              <a:gd name="connsiteX4060" fmla="*/ 2369110 w 8023328"/>
              <a:gd name="connsiteY4060" fmla="*/ 212492 h 2380521"/>
              <a:gd name="connsiteX4061" fmla="*/ 2383900 w 8023328"/>
              <a:gd name="connsiteY4061" fmla="*/ 226348 h 2380521"/>
              <a:gd name="connsiteX4062" fmla="*/ 2369110 w 8023328"/>
              <a:gd name="connsiteY4062" fmla="*/ 238746 h 2380521"/>
              <a:gd name="connsiteX4063" fmla="*/ 2354323 w 8023328"/>
              <a:gd name="connsiteY4063" fmla="*/ 226348 h 2380521"/>
              <a:gd name="connsiteX4064" fmla="*/ 2369110 w 8023328"/>
              <a:gd name="connsiteY4064" fmla="*/ 212492 h 2380521"/>
              <a:gd name="connsiteX4065" fmla="*/ 2298283 w 8023328"/>
              <a:gd name="connsiteY4065" fmla="*/ 212492 h 2380521"/>
              <a:gd name="connsiteX4066" fmla="*/ 2313070 w 8023328"/>
              <a:gd name="connsiteY4066" fmla="*/ 227280 h 2380521"/>
              <a:gd name="connsiteX4067" fmla="*/ 2298283 w 8023328"/>
              <a:gd name="connsiteY4067" fmla="*/ 242069 h 2380521"/>
              <a:gd name="connsiteX4068" fmla="*/ 2283493 w 8023328"/>
              <a:gd name="connsiteY4068" fmla="*/ 227280 h 2380521"/>
              <a:gd name="connsiteX4069" fmla="*/ 2298283 w 8023328"/>
              <a:gd name="connsiteY4069" fmla="*/ 212492 h 2380521"/>
              <a:gd name="connsiteX4070" fmla="*/ 2226517 w 8023328"/>
              <a:gd name="connsiteY4070" fmla="*/ 212492 h 2380521"/>
              <a:gd name="connsiteX4071" fmla="*/ 2238916 w 8023328"/>
              <a:gd name="connsiteY4071" fmla="*/ 227280 h 2380521"/>
              <a:gd name="connsiteX4072" fmla="*/ 2226517 w 8023328"/>
              <a:gd name="connsiteY4072" fmla="*/ 242069 h 2380521"/>
              <a:gd name="connsiteX4073" fmla="*/ 2212659 w 8023328"/>
              <a:gd name="connsiteY4073" fmla="*/ 227280 h 2380521"/>
              <a:gd name="connsiteX4074" fmla="*/ 2226517 w 8023328"/>
              <a:gd name="connsiteY4074" fmla="*/ 212492 h 2380521"/>
              <a:gd name="connsiteX4075" fmla="*/ 2155683 w 8023328"/>
              <a:gd name="connsiteY4075" fmla="*/ 212492 h 2380521"/>
              <a:gd name="connsiteX4076" fmla="*/ 2168081 w 8023328"/>
              <a:gd name="connsiteY4076" fmla="*/ 227280 h 2380521"/>
              <a:gd name="connsiteX4077" fmla="*/ 2155683 w 8023328"/>
              <a:gd name="connsiteY4077" fmla="*/ 242069 h 2380521"/>
              <a:gd name="connsiteX4078" fmla="*/ 2141827 w 8023328"/>
              <a:gd name="connsiteY4078" fmla="*/ 227280 h 2380521"/>
              <a:gd name="connsiteX4079" fmla="*/ 2155683 w 8023328"/>
              <a:gd name="connsiteY4079" fmla="*/ 212492 h 2380521"/>
              <a:gd name="connsiteX4080" fmla="*/ 2084851 w 8023328"/>
              <a:gd name="connsiteY4080" fmla="*/ 212492 h 2380521"/>
              <a:gd name="connsiteX4081" fmla="*/ 2097249 w 8023328"/>
              <a:gd name="connsiteY4081" fmla="*/ 227280 h 2380521"/>
              <a:gd name="connsiteX4082" fmla="*/ 2084851 w 8023328"/>
              <a:gd name="connsiteY4082" fmla="*/ 242069 h 2380521"/>
              <a:gd name="connsiteX4083" fmla="*/ 2070995 w 8023328"/>
              <a:gd name="connsiteY4083" fmla="*/ 227280 h 2380521"/>
              <a:gd name="connsiteX4084" fmla="*/ 2084851 w 8023328"/>
              <a:gd name="connsiteY4084" fmla="*/ 212492 h 2380521"/>
              <a:gd name="connsiteX4085" fmla="*/ 2011835 w 8023328"/>
              <a:gd name="connsiteY4085" fmla="*/ 212492 h 2380521"/>
              <a:gd name="connsiteX4086" fmla="*/ 2026421 w 8023328"/>
              <a:gd name="connsiteY4086" fmla="*/ 227280 h 2380521"/>
              <a:gd name="connsiteX4087" fmla="*/ 2011835 w 8023328"/>
              <a:gd name="connsiteY4087" fmla="*/ 242069 h 2380521"/>
              <a:gd name="connsiteX4088" fmla="*/ 2000168 w 8023328"/>
              <a:gd name="connsiteY4088" fmla="*/ 227280 h 2380521"/>
              <a:gd name="connsiteX4089" fmla="*/ 2011835 w 8023328"/>
              <a:gd name="connsiteY4089" fmla="*/ 212492 h 2380521"/>
              <a:gd name="connsiteX4090" fmla="*/ 1938362 w 8023328"/>
              <a:gd name="connsiteY4090" fmla="*/ 212492 h 2380521"/>
              <a:gd name="connsiteX4091" fmla="*/ 1952222 w 8023328"/>
              <a:gd name="connsiteY4091" fmla="*/ 227280 h 2380521"/>
              <a:gd name="connsiteX4092" fmla="*/ 1938362 w 8023328"/>
              <a:gd name="connsiteY4092" fmla="*/ 242069 h 2380521"/>
              <a:gd name="connsiteX4093" fmla="*/ 1925971 w 8023328"/>
              <a:gd name="connsiteY4093" fmla="*/ 227280 h 2380521"/>
              <a:gd name="connsiteX4094" fmla="*/ 1938362 w 8023328"/>
              <a:gd name="connsiteY4094" fmla="*/ 212492 h 2380521"/>
              <a:gd name="connsiteX4095" fmla="*/ 1867530 w 8023328"/>
              <a:gd name="connsiteY4095" fmla="*/ 212492 h 2380521"/>
              <a:gd name="connsiteX4096" fmla="*/ 1881387 w 8023328"/>
              <a:gd name="connsiteY4096" fmla="*/ 227280 h 2380521"/>
              <a:gd name="connsiteX4097" fmla="*/ 1867530 w 8023328"/>
              <a:gd name="connsiteY4097" fmla="*/ 242069 h 2380521"/>
              <a:gd name="connsiteX4098" fmla="*/ 1855129 w 8023328"/>
              <a:gd name="connsiteY4098" fmla="*/ 227280 h 2380521"/>
              <a:gd name="connsiteX4099" fmla="*/ 1867530 w 8023328"/>
              <a:gd name="connsiteY4099" fmla="*/ 212492 h 2380521"/>
              <a:gd name="connsiteX4100" fmla="*/ 1799087 w 8023328"/>
              <a:gd name="connsiteY4100" fmla="*/ 212492 h 2380521"/>
              <a:gd name="connsiteX4101" fmla="*/ 1813879 w 8023328"/>
              <a:gd name="connsiteY4101" fmla="*/ 227280 h 2380521"/>
              <a:gd name="connsiteX4102" fmla="*/ 1799087 w 8023328"/>
              <a:gd name="connsiteY4102" fmla="*/ 242069 h 2380521"/>
              <a:gd name="connsiteX4103" fmla="*/ 1784303 w 8023328"/>
              <a:gd name="connsiteY4103" fmla="*/ 227280 h 2380521"/>
              <a:gd name="connsiteX4104" fmla="*/ 1799087 w 8023328"/>
              <a:gd name="connsiteY4104" fmla="*/ 212492 h 2380521"/>
              <a:gd name="connsiteX4105" fmla="*/ 1728262 w 8023328"/>
              <a:gd name="connsiteY4105" fmla="*/ 212492 h 2380521"/>
              <a:gd name="connsiteX4106" fmla="*/ 1743052 w 8023328"/>
              <a:gd name="connsiteY4106" fmla="*/ 227280 h 2380521"/>
              <a:gd name="connsiteX4107" fmla="*/ 1728262 w 8023328"/>
              <a:gd name="connsiteY4107" fmla="*/ 242069 h 2380521"/>
              <a:gd name="connsiteX4108" fmla="*/ 1713472 w 8023328"/>
              <a:gd name="connsiteY4108" fmla="*/ 227280 h 2380521"/>
              <a:gd name="connsiteX4109" fmla="*/ 1728262 w 8023328"/>
              <a:gd name="connsiteY4109" fmla="*/ 212492 h 2380521"/>
              <a:gd name="connsiteX4110" fmla="*/ 1656498 w 8023328"/>
              <a:gd name="connsiteY4110" fmla="*/ 212492 h 2380521"/>
              <a:gd name="connsiteX4111" fmla="*/ 1668900 w 8023328"/>
              <a:gd name="connsiteY4111" fmla="*/ 227280 h 2380521"/>
              <a:gd name="connsiteX4112" fmla="*/ 1656498 w 8023328"/>
              <a:gd name="connsiteY4112" fmla="*/ 242069 h 2380521"/>
              <a:gd name="connsiteX4113" fmla="*/ 1642655 w 8023328"/>
              <a:gd name="connsiteY4113" fmla="*/ 227280 h 2380521"/>
              <a:gd name="connsiteX4114" fmla="*/ 1656498 w 8023328"/>
              <a:gd name="connsiteY4114" fmla="*/ 212492 h 2380521"/>
              <a:gd name="connsiteX4115" fmla="*/ 1582299 w 8023328"/>
              <a:gd name="connsiteY4115" fmla="*/ 212492 h 2380521"/>
              <a:gd name="connsiteX4116" fmla="*/ 1594704 w 8023328"/>
              <a:gd name="connsiteY4116" fmla="*/ 227280 h 2380521"/>
              <a:gd name="connsiteX4117" fmla="*/ 1582299 w 8023328"/>
              <a:gd name="connsiteY4117" fmla="*/ 242069 h 2380521"/>
              <a:gd name="connsiteX4118" fmla="*/ 1568441 w 8023328"/>
              <a:gd name="connsiteY4118" fmla="*/ 227280 h 2380521"/>
              <a:gd name="connsiteX4119" fmla="*/ 1582299 w 8023328"/>
              <a:gd name="connsiteY4119" fmla="*/ 212492 h 2380521"/>
              <a:gd name="connsiteX4120" fmla="*/ 1512198 w 8023328"/>
              <a:gd name="connsiteY4120" fmla="*/ 212492 h 2380521"/>
              <a:gd name="connsiteX4121" fmla="*/ 1523867 w 8023328"/>
              <a:gd name="connsiteY4121" fmla="*/ 227280 h 2380521"/>
              <a:gd name="connsiteX4122" fmla="*/ 1512198 w 8023328"/>
              <a:gd name="connsiteY4122" fmla="*/ 242069 h 2380521"/>
              <a:gd name="connsiteX4123" fmla="*/ 1497612 w 8023328"/>
              <a:gd name="connsiteY4123" fmla="*/ 227280 h 2380521"/>
              <a:gd name="connsiteX4124" fmla="*/ 1512198 w 8023328"/>
              <a:gd name="connsiteY4124" fmla="*/ 212492 h 2380521"/>
              <a:gd name="connsiteX4125" fmla="*/ 1439173 w 8023328"/>
              <a:gd name="connsiteY4125" fmla="*/ 212492 h 2380521"/>
              <a:gd name="connsiteX4126" fmla="*/ 1453026 w 8023328"/>
              <a:gd name="connsiteY4126" fmla="*/ 227280 h 2380521"/>
              <a:gd name="connsiteX4127" fmla="*/ 1439173 w 8023328"/>
              <a:gd name="connsiteY4127" fmla="*/ 242069 h 2380521"/>
              <a:gd name="connsiteX4128" fmla="*/ 1426777 w 8023328"/>
              <a:gd name="connsiteY4128" fmla="*/ 227280 h 2380521"/>
              <a:gd name="connsiteX4129" fmla="*/ 1439173 w 8023328"/>
              <a:gd name="connsiteY4129" fmla="*/ 212492 h 2380521"/>
              <a:gd name="connsiteX4130" fmla="*/ 1368349 w 8023328"/>
              <a:gd name="connsiteY4130" fmla="*/ 212492 h 2380521"/>
              <a:gd name="connsiteX4131" fmla="*/ 1382203 w 8023328"/>
              <a:gd name="connsiteY4131" fmla="*/ 227280 h 2380521"/>
              <a:gd name="connsiteX4132" fmla="*/ 1368349 w 8023328"/>
              <a:gd name="connsiteY4132" fmla="*/ 242069 h 2380521"/>
              <a:gd name="connsiteX4133" fmla="*/ 1355950 w 8023328"/>
              <a:gd name="connsiteY4133" fmla="*/ 227280 h 2380521"/>
              <a:gd name="connsiteX4134" fmla="*/ 1368349 w 8023328"/>
              <a:gd name="connsiteY4134" fmla="*/ 212492 h 2380521"/>
              <a:gd name="connsiteX4135" fmla="*/ 1297520 w 8023328"/>
              <a:gd name="connsiteY4135" fmla="*/ 212492 h 2380521"/>
              <a:gd name="connsiteX4136" fmla="*/ 1311374 w 8023328"/>
              <a:gd name="connsiteY4136" fmla="*/ 227280 h 2380521"/>
              <a:gd name="connsiteX4137" fmla="*/ 1297520 w 8023328"/>
              <a:gd name="connsiteY4137" fmla="*/ 242069 h 2380521"/>
              <a:gd name="connsiteX4138" fmla="*/ 1285121 w 8023328"/>
              <a:gd name="connsiteY4138" fmla="*/ 227280 h 2380521"/>
              <a:gd name="connsiteX4139" fmla="*/ 1297520 w 8023328"/>
              <a:gd name="connsiteY4139" fmla="*/ 212492 h 2380521"/>
              <a:gd name="connsiteX4140" fmla="*/ 1225708 w 8023328"/>
              <a:gd name="connsiteY4140" fmla="*/ 212492 h 2380521"/>
              <a:gd name="connsiteX4141" fmla="*/ 1240496 w 8023328"/>
              <a:gd name="connsiteY4141" fmla="*/ 227280 h 2380521"/>
              <a:gd name="connsiteX4142" fmla="*/ 1225708 w 8023328"/>
              <a:gd name="connsiteY4142" fmla="*/ 242069 h 2380521"/>
              <a:gd name="connsiteX4143" fmla="*/ 1210934 w 8023328"/>
              <a:gd name="connsiteY4143" fmla="*/ 227280 h 2380521"/>
              <a:gd name="connsiteX4144" fmla="*/ 1225708 w 8023328"/>
              <a:gd name="connsiteY4144" fmla="*/ 212492 h 2380521"/>
              <a:gd name="connsiteX4145" fmla="*/ 1154891 w 8023328"/>
              <a:gd name="connsiteY4145" fmla="*/ 212492 h 2380521"/>
              <a:gd name="connsiteX4146" fmla="*/ 1169683 w 8023328"/>
              <a:gd name="connsiteY4146" fmla="*/ 227280 h 2380521"/>
              <a:gd name="connsiteX4147" fmla="*/ 1154891 w 8023328"/>
              <a:gd name="connsiteY4147" fmla="*/ 242069 h 2380521"/>
              <a:gd name="connsiteX4148" fmla="*/ 1140105 w 8023328"/>
              <a:gd name="connsiteY4148" fmla="*/ 227280 h 2380521"/>
              <a:gd name="connsiteX4149" fmla="*/ 1154891 w 8023328"/>
              <a:gd name="connsiteY4149" fmla="*/ 212492 h 2380521"/>
              <a:gd name="connsiteX4150" fmla="*/ 1084063 w 8023328"/>
              <a:gd name="connsiteY4150" fmla="*/ 212492 h 2380521"/>
              <a:gd name="connsiteX4151" fmla="*/ 1098847 w 8023328"/>
              <a:gd name="connsiteY4151" fmla="*/ 227280 h 2380521"/>
              <a:gd name="connsiteX4152" fmla="*/ 1084063 w 8023328"/>
              <a:gd name="connsiteY4152" fmla="*/ 242069 h 2380521"/>
              <a:gd name="connsiteX4153" fmla="*/ 1069276 w 8023328"/>
              <a:gd name="connsiteY4153" fmla="*/ 227280 h 2380521"/>
              <a:gd name="connsiteX4154" fmla="*/ 1084063 w 8023328"/>
              <a:gd name="connsiteY4154" fmla="*/ 212492 h 2380521"/>
              <a:gd name="connsiteX4155" fmla="*/ 3013723 w 8023328"/>
              <a:gd name="connsiteY4155" fmla="*/ 141661 h 2380521"/>
              <a:gd name="connsiteX4156" fmla="*/ 3028140 w 8023328"/>
              <a:gd name="connsiteY4156" fmla="*/ 155517 h 2380521"/>
              <a:gd name="connsiteX4157" fmla="*/ 3013723 w 8023328"/>
              <a:gd name="connsiteY4157" fmla="*/ 167915 h 2380521"/>
              <a:gd name="connsiteX4158" fmla="*/ 2998545 w 8023328"/>
              <a:gd name="connsiteY4158" fmla="*/ 155517 h 2380521"/>
              <a:gd name="connsiteX4159" fmla="*/ 3013723 w 8023328"/>
              <a:gd name="connsiteY4159" fmla="*/ 141661 h 2380521"/>
              <a:gd name="connsiteX4160" fmla="*/ 2942497 w 8023328"/>
              <a:gd name="connsiteY4160" fmla="*/ 141661 h 2380521"/>
              <a:gd name="connsiteX4161" fmla="*/ 2957293 w 8023328"/>
              <a:gd name="connsiteY4161" fmla="*/ 155517 h 2380521"/>
              <a:gd name="connsiteX4162" fmla="*/ 2942497 w 8023328"/>
              <a:gd name="connsiteY4162" fmla="*/ 167915 h 2380521"/>
              <a:gd name="connsiteX4163" fmla="*/ 2927716 w 8023328"/>
              <a:gd name="connsiteY4163" fmla="*/ 155517 h 2380521"/>
              <a:gd name="connsiteX4164" fmla="*/ 2942497 w 8023328"/>
              <a:gd name="connsiteY4164" fmla="*/ 141661 h 2380521"/>
              <a:gd name="connsiteX4165" fmla="*/ 2867363 w 8023328"/>
              <a:gd name="connsiteY4165" fmla="*/ 141661 h 2380521"/>
              <a:gd name="connsiteX4166" fmla="*/ 2879765 w 8023328"/>
              <a:gd name="connsiteY4166" fmla="*/ 155517 h 2380521"/>
              <a:gd name="connsiteX4167" fmla="*/ 2867363 w 8023328"/>
              <a:gd name="connsiteY4167" fmla="*/ 167915 h 2380521"/>
              <a:gd name="connsiteX4168" fmla="*/ 2853510 w 8023328"/>
              <a:gd name="connsiteY4168" fmla="*/ 155517 h 2380521"/>
              <a:gd name="connsiteX4169" fmla="*/ 2867363 w 8023328"/>
              <a:gd name="connsiteY4169" fmla="*/ 141661 h 2380521"/>
              <a:gd name="connsiteX4170" fmla="*/ 2796538 w 8023328"/>
              <a:gd name="connsiteY4170" fmla="*/ 141661 h 2380521"/>
              <a:gd name="connsiteX4171" fmla="*/ 2808940 w 8023328"/>
              <a:gd name="connsiteY4171" fmla="*/ 155517 h 2380521"/>
              <a:gd name="connsiteX4172" fmla="*/ 2796538 w 8023328"/>
              <a:gd name="connsiteY4172" fmla="*/ 167915 h 2380521"/>
              <a:gd name="connsiteX4173" fmla="*/ 2782683 w 8023328"/>
              <a:gd name="connsiteY4173" fmla="*/ 155517 h 2380521"/>
              <a:gd name="connsiteX4174" fmla="*/ 2796538 w 8023328"/>
              <a:gd name="connsiteY4174" fmla="*/ 141661 h 2380521"/>
              <a:gd name="connsiteX4175" fmla="*/ 2725703 w 8023328"/>
              <a:gd name="connsiteY4175" fmla="*/ 141661 h 2380521"/>
              <a:gd name="connsiteX4176" fmla="*/ 2738105 w 8023328"/>
              <a:gd name="connsiteY4176" fmla="*/ 155517 h 2380521"/>
              <a:gd name="connsiteX4177" fmla="*/ 2725703 w 8023328"/>
              <a:gd name="connsiteY4177" fmla="*/ 167915 h 2380521"/>
              <a:gd name="connsiteX4178" fmla="*/ 2711852 w 8023328"/>
              <a:gd name="connsiteY4178" fmla="*/ 155517 h 2380521"/>
              <a:gd name="connsiteX4179" fmla="*/ 2725703 w 8023328"/>
              <a:gd name="connsiteY4179" fmla="*/ 141661 h 2380521"/>
              <a:gd name="connsiteX4180" fmla="*/ 2653420 w 8023328"/>
              <a:gd name="connsiteY4180" fmla="*/ 141661 h 2380521"/>
              <a:gd name="connsiteX4181" fmla="*/ 2667273 w 8023328"/>
              <a:gd name="connsiteY4181" fmla="*/ 155517 h 2380521"/>
              <a:gd name="connsiteX4182" fmla="*/ 2653420 w 8023328"/>
              <a:gd name="connsiteY4182" fmla="*/ 167915 h 2380521"/>
              <a:gd name="connsiteX4183" fmla="*/ 2641021 w 8023328"/>
              <a:gd name="connsiteY4183" fmla="*/ 155517 h 2380521"/>
              <a:gd name="connsiteX4184" fmla="*/ 2653420 w 8023328"/>
              <a:gd name="connsiteY4184" fmla="*/ 141661 h 2380521"/>
              <a:gd name="connsiteX4185" fmla="*/ 2582586 w 8023328"/>
              <a:gd name="connsiteY4185" fmla="*/ 141661 h 2380521"/>
              <a:gd name="connsiteX4186" fmla="*/ 2596442 w 8023328"/>
              <a:gd name="connsiteY4186" fmla="*/ 155517 h 2380521"/>
              <a:gd name="connsiteX4187" fmla="*/ 2582586 w 8023328"/>
              <a:gd name="connsiteY4187" fmla="*/ 167915 h 2380521"/>
              <a:gd name="connsiteX4188" fmla="*/ 2570189 w 8023328"/>
              <a:gd name="connsiteY4188" fmla="*/ 155517 h 2380521"/>
              <a:gd name="connsiteX4189" fmla="*/ 2582586 w 8023328"/>
              <a:gd name="connsiteY4189" fmla="*/ 141661 h 2380521"/>
              <a:gd name="connsiteX4190" fmla="*/ 2511034 w 8023328"/>
              <a:gd name="connsiteY4190" fmla="*/ 141661 h 2380521"/>
              <a:gd name="connsiteX4191" fmla="*/ 2525616 w 8023328"/>
              <a:gd name="connsiteY4191" fmla="*/ 155517 h 2380521"/>
              <a:gd name="connsiteX4192" fmla="*/ 2511034 w 8023328"/>
              <a:gd name="connsiteY4192" fmla="*/ 167915 h 2380521"/>
              <a:gd name="connsiteX4193" fmla="*/ 2499364 w 8023328"/>
              <a:gd name="connsiteY4193" fmla="*/ 155517 h 2380521"/>
              <a:gd name="connsiteX4194" fmla="*/ 2511034 w 8023328"/>
              <a:gd name="connsiteY4194" fmla="*/ 141661 h 2380521"/>
              <a:gd name="connsiteX4195" fmla="*/ 2439946 w 8023328"/>
              <a:gd name="connsiteY4195" fmla="*/ 141661 h 2380521"/>
              <a:gd name="connsiteX4196" fmla="*/ 2454734 w 8023328"/>
              <a:gd name="connsiteY4196" fmla="*/ 155517 h 2380521"/>
              <a:gd name="connsiteX4197" fmla="*/ 2439946 w 8023328"/>
              <a:gd name="connsiteY4197" fmla="*/ 167915 h 2380521"/>
              <a:gd name="connsiteX4198" fmla="*/ 2425159 w 8023328"/>
              <a:gd name="connsiteY4198" fmla="*/ 155517 h 2380521"/>
              <a:gd name="connsiteX4199" fmla="*/ 2439946 w 8023328"/>
              <a:gd name="connsiteY4199" fmla="*/ 141661 h 2380521"/>
              <a:gd name="connsiteX4200" fmla="*/ 2369114 w 8023328"/>
              <a:gd name="connsiteY4200" fmla="*/ 141661 h 2380521"/>
              <a:gd name="connsiteX4201" fmla="*/ 2383900 w 8023328"/>
              <a:gd name="connsiteY4201" fmla="*/ 155517 h 2380521"/>
              <a:gd name="connsiteX4202" fmla="*/ 2369114 w 8023328"/>
              <a:gd name="connsiteY4202" fmla="*/ 167915 h 2380521"/>
              <a:gd name="connsiteX4203" fmla="*/ 2354323 w 8023328"/>
              <a:gd name="connsiteY4203" fmla="*/ 155517 h 2380521"/>
              <a:gd name="connsiteX4204" fmla="*/ 2369114 w 8023328"/>
              <a:gd name="connsiteY4204" fmla="*/ 141661 h 2380521"/>
              <a:gd name="connsiteX4205" fmla="*/ 2298283 w 8023328"/>
              <a:gd name="connsiteY4205" fmla="*/ 141661 h 2380521"/>
              <a:gd name="connsiteX4206" fmla="*/ 2313070 w 8023328"/>
              <a:gd name="connsiteY4206" fmla="*/ 155517 h 2380521"/>
              <a:gd name="connsiteX4207" fmla="*/ 2298283 w 8023328"/>
              <a:gd name="connsiteY4207" fmla="*/ 167915 h 2380521"/>
              <a:gd name="connsiteX4208" fmla="*/ 2283493 w 8023328"/>
              <a:gd name="connsiteY4208" fmla="*/ 155517 h 2380521"/>
              <a:gd name="connsiteX4209" fmla="*/ 2298283 w 8023328"/>
              <a:gd name="connsiteY4209" fmla="*/ 141661 h 2380521"/>
              <a:gd name="connsiteX4210" fmla="*/ 2226517 w 8023328"/>
              <a:gd name="connsiteY4210" fmla="*/ 141661 h 2380521"/>
              <a:gd name="connsiteX4211" fmla="*/ 2238916 w 8023328"/>
              <a:gd name="connsiteY4211" fmla="*/ 155517 h 2380521"/>
              <a:gd name="connsiteX4212" fmla="*/ 2226517 w 8023328"/>
              <a:gd name="connsiteY4212" fmla="*/ 167915 h 2380521"/>
              <a:gd name="connsiteX4213" fmla="*/ 2212659 w 8023328"/>
              <a:gd name="connsiteY4213" fmla="*/ 155517 h 2380521"/>
              <a:gd name="connsiteX4214" fmla="*/ 2226517 w 8023328"/>
              <a:gd name="connsiteY4214" fmla="*/ 141661 h 2380521"/>
              <a:gd name="connsiteX4215" fmla="*/ 2155683 w 8023328"/>
              <a:gd name="connsiteY4215" fmla="*/ 141661 h 2380521"/>
              <a:gd name="connsiteX4216" fmla="*/ 2168084 w 8023328"/>
              <a:gd name="connsiteY4216" fmla="*/ 155517 h 2380521"/>
              <a:gd name="connsiteX4217" fmla="*/ 2155683 w 8023328"/>
              <a:gd name="connsiteY4217" fmla="*/ 167915 h 2380521"/>
              <a:gd name="connsiteX4218" fmla="*/ 2141827 w 8023328"/>
              <a:gd name="connsiteY4218" fmla="*/ 155517 h 2380521"/>
              <a:gd name="connsiteX4219" fmla="*/ 2155683 w 8023328"/>
              <a:gd name="connsiteY4219" fmla="*/ 141661 h 2380521"/>
              <a:gd name="connsiteX4220" fmla="*/ 2084851 w 8023328"/>
              <a:gd name="connsiteY4220" fmla="*/ 141661 h 2380521"/>
              <a:gd name="connsiteX4221" fmla="*/ 2097249 w 8023328"/>
              <a:gd name="connsiteY4221" fmla="*/ 155517 h 2380521"/>
              <a:gd name="connsiteX4222" fmla="*/ 2084851 w 8023328"/>
              <a:gd name="connsiteY4222" fmla="*/ 167915 h 2380521"/>
              <a:gd name="connsiteX4223" fmla="*/ 2070995 w 8023328"/>
              <a:gd name="connsiteY4223" fmla="*/ 155517 h 2380521"/>
              <a:gd name="connsiteX4224" fmla="*/ 2084851 w 8023328"/>
              <a:gd name="connsiteY4224" fmla="*/ 141661 h 2380521"/>
              <a:gd name="connsiteX4225" fmla="*/ 2011835 w 8023328"/>
              <a:gd name="connsiteY4225" fmla="*/ 141661 h 2380521"/>
              <a:gd name="connsiteX4226" fmla="*/ 2026421 w 8023328"/>
              <a:gd name="connsiteY4226" fmla="*/ 155517 h 2380521"/>
              <a:gd name="connsiteX4227" fmla="*/ 2011835 w 8023328"/>
              <a:gd name="connsiteY4227" fmla="*/ 167915 h 2380521"/>
              <a:gd name="connsiteX4228" fmla="*/ 2000168 w 8023328"/>
              <a:gd name="connsiteY4228" fmla="*/ 155517 h 2380521"/>
              <a:gd name="connsiteX4229" fmla="*/ 2011835 w 8023328"/>
              <a:gd name="connsiteY4229" fmla="*/ 141661 h 2380521"/>
              <a:gd name="connsiteX4230" fmla="*/ 1938365 w 8023328"/>
              <a:gd name="connsiteY4230" fmla="*/ 141661 h 2380521"/>
              <a:gd name="connsiteX4231" fmla="*/ 1952222 w 8023328"/>
              <a:gd name="connsiteY4231" fmla="*/ 155517 h 2380521"/>
              <a:gd name="connsiteX4232" fmla="*/ 1938365 w 8023328"/>
              <a:gd name="connsiteY4232" fmla="*/ 167915 h 2380521"/>
              <a:gd name="connsiteX4233" fmla="*/ 1925971 w 8023328"/>
              <a:gd name="connsiteY4233" fmla="*/ 155517 h 2380521"/>
              <a:gd name="connsiteX4234" fmla="*/ 1938365 w 8023328"/>
              <a:gd name="connsiteY4234" fmla="*/ 141661 h 2380521"/>
              <a:gd name="connsiteX4235" fmla="*/ 1869922 w 8023328"/>
              <a:gd name="connsiteY4235" fmla="*/ 141661 h 2380521"/>
              <a:gd name="connsiteX4236" fmla="*/ 1884712 w 8023328"/>
              <a:gd name="connsiteY4236" fmla="*/ 155517 h 2380521"/>
              <a:gd name="connsiteX4237" fmla="*/ 1869922 w 8023328"/>
              <a:gd name="connsiteY4237" fmla="*/ 167915 h 2380521"/>
              <a:gd name="connsiteX4238" fmla="*/ 1855131 w 8023328"/>
              <a:gd name="connsiteY4238" fmla="*/ 155517 h 2380521"/>
              <a:gd name="connsiteX4239" fmla="*/ 1869922 w 8023328"/>
              <a:gd name="connsiteY4239" fmla="*/ 141661 h 2380521"/>
              <a:gd name="connsiteX4240" fmla="*/ 1799087 w 8023328"/>
              <a:gd name="connsiteY4240" fmla="*/ 141661 h 2380521"/>
              <a:gd name="connsiteX4241" fmla="*/ 1813879 w 8023328"/>
              <a:gd name="connsiteY4241" fmla="*/ 155517 h 2380521"/>
              <a:gd name="connsiteX4242" fmla="*/ 1799087 w 8023328"/>
              <a:gd name="connsiteY4242" fmla="*/ 167915 h 2380521"/>
              <a:gd name="connsiteX4243" fmla="*/ 1784303 w 8023328"/>
              <a:gd name="connsiteY4243" fmla="*/ 155517 h 2380521"/>
              <a:gd name="connsiteX4244" fmla="*/ 1799087 w 8023328"/>
              <a:gd name="connsiteY4244" fmla="*/ 141661 h 2380521"/>
              <a:gd name="connsiteX4245" fmla="*/ 1728262 w 8023328"/>
              <a:gd name="connsiteY4245" fmla="*/ 141661 h 2380521"/>
              <a:gd name="connsiteX4246" fmla="*/ 1743052 w 8023328"/>
              <a:gd name="connsiteY4246" fmla="*/ 155517 h 2380521"/>
              <a:gd name="connsiteX4247" fmla="*/ 1728262 w 8023328"/>
              <a:gd name="connsiteY4247" fmla="*/ 167915 h 2380521"/>
              <a:gd name="connsiteX4248" fmla="*/ 1713474 w 8023328"/>
              <a:gd name="connsiteY4248" fmla="*/ 155517 h 2380521"/>
              <a:gd name="connsiteX4249" fmla="*/ 1728262 w 8023328"/>
              <a:gd name="connsiteY4249" fmla="*/ 141661 h 2380521"/>
              <a:gd name="connsiteX4250" fmla="*/ 1656501 w 8023328"/>
              <a:gd name="connsiteY4250" fmla="*/ 141661 h 2380521"/>
              <a:gd name="connsiteX4251" fmla="*/ 1668900 w 8023328"/>
              <a:gd name="connsiteY4251" fmla="*/ 156450 h 2380521"/>
              <a:gd name="connsiteX4252" fmla="*/ 1656501 w 8023328"/>
              <a:gd name="connsiteY4252" fmla="*/ 171239 h 2380521"/>
              <a:gd name="connsiteX4253" fmla="*/ 1642655 w 8023328"/>
              <a:gd name="connsiteY4253" fmla="*/ 156450 h 2380521"/>
              <a:gd name="connsiteX4254" fmla="*/ 1656501 w 8023328"/>
              <a:gd name="connsiteY4254" fmla="*/ 141661 h 2380521"/>
              <a:gd name="connsiteX4255" fmla="*/ 1582299 w 8023328"/>
              <a:gd name="connsiteY4255" fmla="*/ 141661 h 2380521"/>
              <a:gd name="connsiteX4256" fmla="*/ 1594704 w 8023328"/>
              <a:gd name="connsiteY4256" fmla="*/ 156450 h 2380521"/>
              <a:gd name="connsiteX4257" fmla="*/ 1582299 w 8023328"/>
              <a:gd name="connsiteY4257" fmla="*/ 171239 h 2380521"/>
              <a:gd name="connsiteX4258" fmla="*/ 1568444 w 8023328"/>
              <a:gd name="connsiteY4258" fmla="*/ 156450 h 2380521"/>
              <a:gd name="connsiteX4259" fmla="*/ 1582299 w 8023328"/>
              <a:gd name="connsiteY4259" fmla="*/ 141661 h 2380521"/>
              <a:gd name="connsiteX4260" fmla="*/ 1512199 w 8023328"/>
              <a:gd name="connsiteY4260" fmla="*/ 141661 h 2380521"/>
              <a:gd name="connsiteX4261" fmla="*/ 1523867 w 8023328"/>
              <a:gd name="connsiteY4261" fmla="*/ 156450 h 2380521"/>
              <a:gd name="connsiteX4262" fmla="*/ 1512199 w 8023328"/>
              <a:gd name="connsiteY4262" fmla="*/ 171239 h 2380521"/>
              <a:gd name="connsiteX4263" fmla="*/ 1497612 w 8023328"/>
              <a:gd name="connsiteY4263" fmla="*/ 156450 h 2380521"/>
              <a:gd name="connsiteX4264" fmla="*/ 1512199 w 8023328"/>
              <a:gd name="connsiteY4264" fmla="*/ 141661 h 2380521"/>
              <a:gd name="connsiteX4265" fmla="*/ 1439173 w 8023328"/>
              <a:gd name="connsiteY4265" fmla="*/ 141661 h 2380521"/>
              <a:gd name="connsiteX4266" fmla="*/ 1453026 w 8023328"/>
              <a:gd name="connsiteY4266" fmla="*/ 156450 h 2380521"/>
              <a:gd name="connsiteX4267" fmla="*/ 1439173 w 8023328"/>
              <a:gd name="connsiteY4267" fmla="*/ 171239 h 2380521"/>
              <a:gd name="connsiteX4268" fmla="*/ 1426777 w 8023328"/>
              <a:gd name="connsiteY4268" fmla="*/ 156450 h 2380521"/>
              <a:gd name="connsiteX4269" fmla="*/ 1439173 w 8023328"/>
              <a:gd name="connsiteY4269" fmla="*/ 141661 h 2380521"/>
              <a:gd name="connsiteX4270" fmla="*/ 1368349 w 8023328"/>
              <a:gd name="connsiteY4270" fmla="*/ 141661 h 2380521"/>
              <a:gd name="connsiteX4271" fmla="*/ 1382203 w 8023328"/>
              <a:gd name="connsiteY4271" fmla="*/ 156450 h 2380521"/>
              <a:gd name="connsiteX4272" fmla="*/ 1368349 w 8023328"/>
              <a:gd name="connsiteY4272" fmla="*/ 171239 h 2380521"/>
              <a:gd name="connsiteX4273" fmla="*/ 1355953 w 8023328"/>
              <a:gd name="connsiteY4273" fmla="*/ 156450 h 2380521"/>
              <a:gd name="connsiteX4274" fmla="*/ 1368349 w 8023328"/>
              <a:gd name="connsiteY4274" fmla="*/ 141661 h 2380521"/>
              <a:gd name="connsiteX4275" fmla="*/ 1297520 w 8023328"/>
              <a:gd name="connsiteY4275" fmla="*/ 141661 h 2380521"/>
              <a:gd name="connsiteX4276" fmla="*/ 1311374 w 8023328"/>
              <a:gd name="connsiteY4276" fmla="*/ 156450 h 2380521"/>
              <a:gd name="connsiteX4277" fmla="*/ 1297520 w 8023328"/>
              <a:gd name="connsiteY4277" fmla="*/ 171239 h 2380521"/>
              <a:gd name="connsiteX4278" fmla="*/ 1285121 w 8023328"/>
              <a:gd name="connsiteY4278" fmla="*/ 156450 h 2380521"/>
              <a:gd name="connsiteX4279" fmla="*/ 1297520 w 8023328"/>
              <a:gd name="connsiteY4279" fmla="*/ 141661 h 2380521"/>
              <a:gd name="connsiteX4280" fmla="*/ 2796538 w 8023328"/>
              <a:gd name="connsiteY4280" fmla="*/ 70831 h 2380521"/>
              <a:gd name="connsiteX4281" fmla="*/ 2808940 w 8023328"/>
              <a:gd name="connsiteY4281" fmla="*/ 84687 h 2380521"/>
              <a:gd name="connsiteX4282" fmla="*/ 2796538 w 8023328"/>
              <a:gd name="connsiteY4282" fmla="*/ 97085 h 2380521"/>
              <a:gd name="connsiteX4283" fmla="*/ 2782683 w 8023328"/>
              <a:gd name="connsiteY4283" fmla="*/ 84687 h 2380521"/>
              <a:gd name="connsiteX4284" fmla="*/ 2796538 w 8023328"/>
              <a:gd name="connsiteY4284" fmla="*/ 70831 h 2380521"/>
              <a:gd name="connsiteX4285" fmla="*/ 2725703 w 8023328"/>
              <a:gd name="connsiteY4285" fmla="*/ 70831 h 2380521"/>
              <a:gd name="connsiteX4286" fmla="*/ 2738105 w 8023328"/>
              <a:gd name="connsiteY4286" fmla="*/ 84687 h 2380521"/>
              <a:gd name="connsiteX4287" fmla="*/ 2725703 w 8023328"/>
              <a:gd name="connsiteY4287" fmla="*/ 97085 h 2380521"/>
              <a:gd name="connsiteX4288" fmla="*/ 2711852 w 8023328"/>
              <a:gd name="connsiteY4288" fmla="*/ 84687 h 2380521"/>
              <a:gd name="connsiteX4289" fmla="*/ 2725703 w 8023328"/>
              <a:gd name="connsiteY4289" fmla="*/ 70831 h 2380521"/>
              <a:gd name="connsiteX4290" fmla="*/ 2653420 w 8023328"/>
              <a:gd name="connsiteY4290" fmla="*/ 70831 h 2380521"/>
              <a:gd name="connsiteX4291" fmla="*/ 2667273 w 8023328"/>
              <a:gd name="connsiteY4291" fmla="*/ 84687 h 2380521"/>
              <a:gd name="connsiteX4292" fmla="*/ 2653420 w 8023328"/>
              <a:gd name="connsiteY4292" fmla="*/ 97085 h 2380521"/>
              <a:gd name="connsiteX4293" fmla="*/ 2641021 w 8023328"/>
              <a:gd name="connsiteY4293" fmla="*/ 84687 h 2380521"/>
              <a:gd name="connsiteX4294" fmla="*/ 2653420 w 8023328"/>
              <a:gd name="connsiteY4294" fmla="*/ 70831 h 2380521"/>
              <a:gd name="connsiteX4295" fmla="*/ 2582586 w 8023328"/>
              <a:gd name="connsiteY4295" fmla="*/ 70831 h 2380521"/>
              <a:gd name="connsiteX4296" fmla="*/ 2596442 w 8023328"/>
              <a:gd name="connsiteY4296" fmla="*/ 84687 h 2380521"/>
              <a:gd name="connsiteX4297" fmla="*/ 2582586 w 8023328"/>
              <a:gd name="connsiteY4297" fmla="*/ 97085 h 2380521"/>
              <a:gd name="connsiteX4298" fmla="*/ 2570189 w 8023328"/>
              <a:gd name="connsiteY4298" fmla="*/ 84687 h 2380521"/>
              <a:gd name="connsiteX4299" fmla="*/ 2582586 w 8023328"/>
              <a:gd name="connsiteY4299" fmla="*/ 70831 h 2380521"/>
              <a:gd name="connsiteX4300" fmla="*/ 2511034 w 8023328"/>
              <a:gd name="connsiteY4300" fmla="*/ 70831 h 2380521"/>
              <a:gd name="connsiteX4301" fmla="*/ 2525616 w 8023328"/>
              <a:gd name="connsiteY4301" fmla="*/ 84687 h 2380521"/>
              <a:gd name="connsiteX4302" fmla="*/ 2511034 w 8023328"/>
              <a:gd name="connsiteY4302" fmla="*/ 97085 h 2380521"/>
              <a:gd name="connsiteX4303" fmla="*/ 2499364 w 8023328"/>
              <a:gd name="connsiteY4303" fmla="*/ 84687 h 2380521"/>
              <a:gd name="connsiteX4304" fmla="*/ 2511034 w 8023328"/>
              <a:gd name="connsiteY4304" fmla="*/ 70831 h 2380521"/>
              <a:gd name="connsiteX4305" fmla="*/ 2439946 w 8023328"/>
              <a:gd name="connsiteY4305" fmla="*/ 70831 h 2380521"/>
              <a:gd name="connsiteX4306" fmla="*/ 2454737 w 8023328"/>
              <a:gd name="connsiteY4306" fmla="*/ 84687 h 2380521"/>
              <a:gd name="connsiteX4307" fmla="*/ 2439946 w 8023328"/>
              <a:gd name="connsiteY4307" fmla="*/ 97085 h 2380521"/>
              <a:gd name="connsiteX4308" fmla="*/ 2425159 w 8023328"/>
              <a:gd name="connsiteY4308" fmla="*/ 84687 h 2380521"/>
              <a:gd name="connsiteX4309" fmla="*/ 2439946 w 8023328"/>
              <a:gd name="connsiteY4309" fmla="*/ 70831 h 2380521"/>
              <a:gd name="connsiteX4310" fmla="*/ 2369114 w 8023328"/>
              <a:gd name="connsiteY4310" fmla="*/ 70831 h 2380521"/>
              <a:gd name="connsiteX4311" fmla="*/ 2383900 w 8023328"/>
              <a:gd name="connsiteY4311" fmla="*/ 84687 h 2380521"/>
              <a:gd name="connsiteX4312" fmla="*/ 2369114 w 8023328"/>
              <a:gd name="connsiteY4312" fmla="*/ 97085 h 2380521"/>
              <a:gd name="connsiteX4313" fmla="*/ 2354323 w 8023328"/>
              <a:gd name="connsiteY4313" fmla="*/ 84687 h 2380521"/>
              <a:gd name="connsiteX4314" fmla="*/ 2369114 w 8023328"/>
              <a:gd name="connsiteY4314" fmla="*/ 70831 h 2380521"/>
              <a:gd name="connsiteX4315" fmla="*/ 2298283 w 8023328"/>
              <a:gd name="connsiteY4315" fmla="*/ 70831 h 2380521"/>
              <a:gd name="connsiteX4316" fmla="*/ 2313070 w 8023328"/>
              <a:gd name="connsiteY4316" fmla="*/ 84687 h 2380521"/>
              <a:gd name="connsiteX4317" fmla="*/ 2298283 w 8023328"/>
              <a:gd name="connsiteY4317" fmla="*/ 97085 h 2380521"/>
              <a:gd name="connsiteX4318" fmla="*/ 2283493 w 8023328"/>
              <a:gd name="connsiteY4318" fmla="*/ 84687 h 2380521"/>
              <a:gd name="connsiteX4319" fmla="*/ 2298283 w 8023328"/>
              <a:gd name="connsiteY4319" fmla="*/ 70831 h 2380521"/>
              <a:gd name="connsiteX4320" fmla="*/ 2226517 w 8023328"/>
              <a:gd name="connsiteY4320" fmla="*/ 70831 h 2380521"/>
              <a:gd name="connsiteX4321" fmla="*/ 2238916 w 8023328"/>
              <a:gd name="connsiteY4321" fmla="*/ 84687 h 2380521"/>
              <a:gd name="connsiteX4322" fmla="*/ 2226517 w 8023328"/>
              <a:gd name="connsiteY4322" fmla="*/ 97085 h 2380521"/>
              <a:gd name="connsiteX4323" fmla="*/ 2212659 w 8023328"/>
              <a:gd name="connsiteY4323" fmla="*/ 84687 h 2380521"/>
              <a:gd name="connsiteX4324" fmla="*/ 2226517 w 8023328"/>
              <a:gd name="connsiteY4324" fmla="*/ 70831 h 2380521"/>
              <a:gd name="connsiteX4325" fmla="*/ 2155683 w 8023328"/>
              <a:gd name="connsiteY4325" fmla="*/ 70831 h 2380521"/>
              <a:gd name="connsiteX4326" fmla="*/ 2168084 w 8023328"/>
              <a:gd name="connsiteY4326" fmla="*/ 84687 h 2380521"/>
              <a:gd name="connsiteX4327" fmla="*/ 2155683 w 8023328"/>
              <a:gd name="connsiteY4327" fmla="*/ 97085 h 2380521"/>
              <a:gd name="connsiteX4328" fmla="*/ 2141827 w 8023328"/>
              <a:gd name="connsiteY4328" fmla="*/ 84687 h 2380521"/>
              <a:gd name="connsiteX4329" fmla="*/ 2155683 w 8023328"/>
              <a:gd name="connsiteY4329" fmla="*/ 70831 h 2380521"/>
              <a:gd name="connsiteX4330" fmla="*/ 2083393 w 8023328"/>
              <a:gd name="connsiteY4330" fmla="*/ 70831 h 2380521"/>
              <a:gd name="connsiteX4331" fmla="*/ 2097249 w 8023328"/>
              <a:gd name="connsiteY4331" fmla="*/ 84687 h 2380521"/>
              <a:gd name="connsiteX4332" fmla="*/ 2083393 w 8023328"/>
              <a:gd name="connsiteY4332" fmla="*/ 97085 h 2380521"/>
              <a:gd name="connsiteX4333" fmla="*/ 2070995 w 8023328"/>
              <a:gd name="connsiteY4333" fmla="*/ 84687 h 2380521"/>
              <a:gd name="connsiteX4334" fmla="*/ 2083393 w 8023328"/>
              <a:gd name="connsiteY4334" fmla="*/ 70831 h 2380521"/>
              <a:gd name="connsiteX4335" fmla="*/ 2011835 w 8023328"/>
              <a:gd name="connsiteY4335" fmla="*/ 70831 h 2380521"/>
              <a:gd name="connsiteX4336" fmla="*/ 2026421 w 8023328"/>
              <a:gd name="connsiteY4336" fmla="*/ 84687 h 2380521"/>
              <a:gd name="connsiteX4337" fmla="*/ 2011835 w 8023328"/>
              <a:gd name="connsiteY4337" fmla="*/ 97085 h 2380521"/>
              <a:gd name="connsiteX4338" fmla="*/ 2000168 w 8023328"/>
              <a:gd name="connsiteY4338" fmla="*/ 84687 h 2380521"/>
              <a:gd name="connsiteX4339" fmla="*/ 2011835 w 8023328"/>
              <a:gd name="connsiteY4339" fmla="*/ 70831 h 2380521"/>
              <a:gd name="connsiteX4340" fmla="*/ 1938365 w 8023328"/>
              <a:gd name="connsiteY4340" fmla="*/ 70831 h 2380521"/>
              <a:gd name="connsiteX4341" fmla="*/ 1952222 w 8023328"/>
              <a:gd name="connsiteY4341" fmla="*/ 84687 h 2380521"/>
              <a:gd name="connsiteX4342" fmla="*/ 1938365 w 8023328"/>
              <a:gd name="connsiteY4342" fmla="*/ 97085 h 2380521"/>
              <a:gd name="connsiteX4343" fmla="*/ 1925971 w 8023328"/>
              <a:gd name="connsiteY4343" fmla="*/ 84687 h 2380521"/>
              <a:gd name="connsiteX4344" fmla="*/ 1938365 w 8023328"/>
              <a:gd name="connsiteY4344" fmla="*/ 70831 h 2380521"/>
              <a:gd name="connsiteX4345" fmla="*/ 1869922 w 8023328"/>
              <a:gd name="connsiteY4345" fmla="*/ 70831 h 2380521"/>
              <a:gd name="connsiteX4346" fmla="*/ 1884712 w 8023328"/>
              <a:gd name="connsiteY4346" fmla="*/ 84687 h 2380521"/>
              <a:gd name="connsiteX4347" fmla="*/ 1869922 w 8023328"/>
              <a:gd name="connsiteY4347" fmla="*/ 97085 h 2380521"/>
              <a:gd name="connsiteX4348" fmla="*/ 1855131 w 8023328"/>
              <a:gd name="connsiteY4348" fmla="*/ 84687 h 2380521"/>
              <a:gd name="connsiteX4349" fmla="*/ 1869922 w 8023328"/>
              <a:gd name="connsiteY4349" fmla="*/ 70831 h 2380521"/>
              <a:gd name="connsiteX4350" fmla="*/ 1799087 w 8023328"/>
              <a:gd name="connsiteY4350" fmla="*/ 70831 h 2380521"/>
              <a:gd name="connsiteX4351" fmla="*/ 1813879 w 8023328"/>
              <a:gd name="connsiteY4351" fmla="*/ 84687 h 2380521"/>
              <a:gd name="connsiteX4352" fmla="*/ 1799087 w 8023328"/>
              <a:gd name="connsiteY4352" fmla="*/ 97085 h 2380521"/>
              <a:gd name="connsiteX4353" fmla="*/ 1784303 w 8023328"/>
              <a:gd name="connsiteY4353" fmla="*/ 84687 h 2380521"/>
              <a:gd name="connsiteX4354" fmla="*/ 1799087 w 8023328"/>
              <a:gd name="connsiteY4354" fmla="*/ 70831 h 2380521"/>
              <a:gd name="connsiteX4355" fmla="*/ 1728262 w 8023328"/>
              <a:gd name="connsiteY4355" fmla="*/ 70831 h 2380521"/>
              <a:gd name="connsiteX4356" fmla="*/ 1743052 w 8023328"/>
              <a:gd name="connsiteY4356" fmla="*/ 84687 h 2380521"/>
              <a:gd name="connsiteX4357" fmla="*/ 1728262 w 8023328"/>
              <a:gd name="connsiteY4357" fmla="*/ 97085 h 2380521"/>
              <a:gd name="connsiteX4358" fmla="*/ 1713474 w 8023328"/>
              <a:gd name="connsiteY4358" fmla="*/ 84687 h 2380521"/>
              <a:gd name="connsiteX4359" fmla="*/ 1728262 w 8023328"/>
              <a:gd name="connsiteY4359" fmla="*/ 70831 h 2380521"/>
              <a:gd name="connsiteX4360" fmla="*/ 1656501 w 8023328"/>
              <a:gd name="connsiteY4360" fmla="*/ 70831 h 2380521"/>
              <a:gd name="connsiteX4361" fmla="*/ 1668900 w 8023328"/>
              <a:gd name="connsiteY4361" fmla="*/ 84687 h 2380521"/>
              <a:gd name="connsiteX4362" fmla="*/ 1656501 w 8023328"/>
              <a:gd name="connsiteY4362" fmla="*/ 97085 h 2380521"/>
              <a:gd name="connsiteX4363" fmla="*/ 1642655 w 8023328"/>
              <a:gd name="connsiteY4363" fmla="*/ 84687 h 2380521"/>
              <a:gd name="connsiteX4364" fmla="*/ 1656501 w 8023328"/>
              <a:gd name="connsiteY4364" fmla="*/ 70831 h 2380521"/>
              <a:gd name="connsiteX4365" fmla="*/ 1582299 w 8023328"/>
              <a:gd name="connsiteY4365" fmla="*/ 70831 h 2380521"/>
              <a:gd name="connsiteX4366" fmla="*/ 1594704 w 8023328"/>
              <a:gd name="connsiteY4366" fmla="*/ 84687 h 2380521"/>
              <a:gd name="connsiteX4367" fmla="*/ 1582299 w 8023328"/>
              <a:gd name="connsiteY4367" fmla="*/ 97085 h 2380521"/>
              <a:gd name="connsiteX4368" fmla="*/ 1568444 w 8023328"/>
              <a:gd name="connsiteY4368" fmla="*/ 84687 h 2380521"/>
              <a:gd name="connsiteX4369" fmla="*/ 1582299 w 8023328"/>
              <a:gd name="connsiteY4369" fmla="*/ 70831 h 2380521"/>
              <a:gd name="connsiteX4370" fmla="*/ 2796538 w 8023328"/>
              <a:gd name="connsiteY4370" fmla="*/ 0 h 2380521"/>
              <a:gd name="connsiteX4371" fmla="*/ 2808940 w 8023328"/>
              <a:gd name="connsiteY4371" fmla="*/ 12397 h 2380521"/>
              <a:gd name="connsiteX4372" fmla="*/ 2796538 w 8023328"/>
              <a:gd name="connsiteY4372" fmla="*/ 26254 h 2380521"/>
              <a:gd name="connsiteX4373" fmla="*/ 2782683 w 8023328"/>
              <a:gd name="connsiteY4373" fmla="*/ 12397 h 2380521"/>
              <a:gd name="connsiteX4374" fmla="*/ 2796538 w 8023328"/>
              <a:gd name="connsiteY4374" fmla="*/ 0 h 2380521"/>
              <a:gd name="connsiteX4375" fmla="*/ 2725703 w 8023328"/>
              <a:gd name="connsiteY4375" fmla="*/ 0 h 2380521"/>
              <a:gd name="connsiteX4376" fmla="*/ 2738105 w 8023328"/>
              <a:gd name="connsiteY4376" fmla="*/ 12397 h 2380521"/>
              <a:gd name="connsiteX4377" fmla="*/ 2725703 w 8023328"/>
              <a:gd name="connsiteY4377" fmla="*/ 26254 h 2380521"/>
              <a:gd name="connsiteX4378" fmla="*/ 2711852 w 8023328"/>
              <a:gd name="connsiteY4378" fmla="*/ 12397 h 2380521"/>
              <a:gd name="connsiteX4379" fmla="*/ 2725703 w 8023328"/>
              <a:gd name="connsiteY4379" fmla="*/ 0 h 2380521"/>
              <a:gd name="connsiteX4380" fmla="*/ 2653420 w 8023328"/>
              <a:gd name="connsiteY4380" fmla="*/ 0 h 2380521"/>
              <a:gd name="connsiteX4381" fmla="*/ 2667273 w 8023328"/>
              <a:gd name="connsiteY4381" fmla="*/ 12397 h 2380521"/>
              <a:gd name="connsiteX4382" fmla="*/ 2653420 w 8023328"/>
              <a:gd name="connsiteY4382" fmla="*/ 26254 h 2380521"/>
              <a:gd name="connsiteX4383" fmla="*/ 2641021 w 8023328"/>
              <a:gd name="connsiteY4383" fmla="*/ 12397 h 2380521"/>
              <a:gd name="connsiteX4384" fmla="*/ 2653420 w 8023328"/>
              <a:gd name="connsiteY4384" fmla="*/ 0 h 2380521"/>
              <a:gd name="connsiteX4385" fmla="*/ 2582586 w 8023328"/>
              <a:gd name="connsiteY4385" fmla="*/ 0 h 2380521"/>
              <a:gd name="connsiteX4386" fmla="*/ 2596442 w 8023328"/>
              <a:gd name="connsiteY4386" fmla="*/ 12397 h 2380521"/>
              <a:gd name="connsiteX4387" fmla="*/ 2582586 w 8023328"/>
              <a:gd name="connsiteY4387" fmla="*/ 26254 h 2380521"/>
              <a:gd name="connsiteX4388" fmla="*/ 2570189 w 8023328"/>
              <a:gd name="connsiteY4388" fmla="*/ 12397 h 2380521"/>
              <a:gd name="connsiteX4389" fmla="*/ 2582586 w 8023328"/>
              <a:gd name="connsiteY4389" fmla="*/ 0 h 2380521"/>
              <a:gd name="connsiteX4390" fmla="*/ 2511034 w 8023328"/>
              <a:gd name="connsiteY4390" fmla="*/ 0 h 2380521"/>
              <a:gd name="connsiteX4391" fmla="*/ 2525616 w 8023328"/>
              <a:gd name="connsiteY4391" fmla="*/ 12397 h 2380521"/>
              <a:gd name="connsiteX4392" fmla="*/ 2511034 w 8023328"/>
              <a:gd name="connsiteY4392" fmla="*/ 26254 h 2380521"/>
              <a:gd name="connsiteX4393" fmla="*/ 2499364 w 8023328"/>
              <a:gd name="connsiteY4393" fmla="*/ 12397 h 2380521"/>
              <a:gd name="connsiteX4394" fmla="*/ 2511034 w 8023328"/>
              <a:gd name="connsiteY4394" fmla="*/ 0 h 2380521"/>
              <a:gd name="connsiteX4395" fmla="*/ 2439946 w 8023328"/>
              <a:gd name="connsiteY4395" fmla="*/ 0 h 2380521"/>
              <a:gd name="connsiteX4396" fmla="*/ 2454737 w 8023328"/>
              <a:gd name="connsiteY4396" fmla="*/ 12397 h 2380521"/>
              <a:gd name="connsiteX4397" fmla="*/ 2439946 w 8023328"/>
              <a:gd name="connsiteY4397" fmla="*/ 26254 h 2380521"/>
              <a:gd name="connsiteX4398" fmla="*/ 2425159 w 8023328"/>
              <a:gd name="connsiteY4398" fmla="*/ 12397 h 2380521"/>
              <a:gd name="connsiteX4399" fmla="*/ 2439946 w 8023328"/>
              <a:gd name="connsiteY4399" fmla="*/ 0 h 2380521"/>
              <a:gd name="connsiteX4400" fmla="*/ 2369114 w 8023328"/>
              <a:gd name="connsiteY4400" fmla="*/ 0 h 2380521"/>
              <a:gd name="connsiteX4401" fmla="*/ 2383900 w 8023328"/>
              <a:gd name="connsiteY4401" fmla="*/ 12397 h 2380521"/>
              <a:gd name="connsiteX4402" fmla="*/ 2369114 w 8023328"/>
              <a:gd name="connsiteY4402" fmla="*/ 26254 h 2380521"/>
              <a:gd name="connsiteX4403" fmla="*/ 2354323 w 8023328"/>
              <a:gd name="connsiteY4403" fmla="*/ 12397 h 2380521"/>
              <a:gd name="connsiteX4404" fmla="*/ 2369114 w 8023328"/>
              <a:gd name="connsiteY4404" fmla="*/ 0 h 2380521"/>
              <a:gd name="connsiteX4405" fmla="*/ 2298283 w 8023328"/>
              <a:gd name="connsiteY4405" fmla="*/ 0 h 2380521"/>
              <a:gd name="connsiteX4406" fmla="*/ 2313070 w 8023328"/>
              <a:gd name="connsiteY4406" fmla="*/ 12397 h 2380521"/>
              <a:gd name="connsiteX4407" fmla="*/ 2298283 w 8023328"/>
              <a:gd name="connsiteY4407" fmla="*/ 26254 h 2380521"/>
              <a:gd name="connsiteX4408" fmla="*/ 2283493 w 8023328"/>
              <a:gd name="connsiteY4408" fmla="*/ 12397 h 2380521"/>
              <a:gd name="connsiteX4409" fmla="*/ 2298283 w 8023328"/>
              <a:gd name="connsiteY4409" fmla="*/ 0 h 2380521"/>
              <a:gd name="connsiteX4410" fmla="*/ 2226517 w 8023328"/>
              <a:gd name="connsiteY4410" fmla="*/ 0 h 2380521"/>
              <a:gd name="connsiteX4411" fmla="*/ 2238916 w 8023328"/>
              <a:gd name="connsiteY4411" fmla="*/ 13856 h 2380521"/>
              <a:gd name="connsiteX4412" fmla="*/ 2226517 w 8023328"/>
              <a:gd name="connsiteY4412" fmla="*/ 26254 h 2380521"/>
              <a:gd name="connsiteX4413" fmla="*/ 2212659 w 8023328"/>
              <a:gd name="connsiteY4413" fmla="*/ 13856 h 2380521"/>
              <a:gd name="connsiteX4414" fmla="*/ 2226517 w 8023328"/>
              <a:gd name="connsiteY4414" fmla="*/ 0 h 2380521"/>
              <a:gd name="connsiteX4415" fmla="*/ 2155683 w 8023328"/>
              <a:gd name="connsiteY4415" fmla="*/ 0 h 2380521"/>
              <a:gd name="connsiteX4416" fmla="*/ 2168084 w 8023328"/>
              <a:gd name="connsiteY4416" fmla="*/ 13856 h 2380521"/>
              <a:gd name="connsiteX4417" fmla="*/ 2155683 w 8023328"/>
              <a:gd name="connsiteY4417" fmla="*/ 26254 h 2380521"/>
              <a:gd name="connsiteX4418" fmla="*/ 2141827 w 8023328"/>
              <a:gd name="connsiteY4418" fmla="*/ 13856 h 2380521"/>
              <a:gd name="connsiteX4419" fmla="*/ 2155683 w 8023328"/>
              <a:gd name="connsiteY4419" fmla="*/ 0 h 2380521"/>
              <a:gd name="connsiteX4420" fmla="*/ 2083393 w 8023328"/>
              <a:gd name="connsiteY4420" fmla="*/ 0 h 2380521"/>
              <a:gd name="connsiteX4421" fmla="*/ 2097249 w 8023328"/>
              <a:gd name="connsiteY4421" fmla="*/ 13856 h 2380521"/>
              <a:gd name="connsiteX4422" fmla="*/ 2083393 w 8023328"/>
              <a:gd name="connsiteY4422" fmla="*/ 26254 h 2380521"/>
              <a:gd name="connsiteX4423" fmla="*/ 2070995 w 8023328"/>
              <a:gd name="connsiteY4423" fmla="*/ 13856 h 2380521"/>
              <a:gd name="connsiteX4424" fmla="*/ 2083393 w 8023328"/>
              <a:gd name="connsiteY4424" fmla="*/ 0 h 2380521"/>
              <a:gd name="connsiteX4425" fmla="*/ 2011835 w 8023328"/>
              <a:gd name="connsiteY4425" fmla="*/ 0 h 2380521"/>
              <a:gd name="connsiteX4426" fmla="*/ 2026421 w 8023328"/>
              <a:gd name="connsiteY4426" fmla="*/ 13856 h 2380521"/>
              <a:gd name="connsiteX4427" fmla="*/ 2011835 w 8023328"/>
              <a:gd name="connsiteY4427" fmla="*/ 26254 h 2380521"/>
              <a:gd name="connsiteX4428" fmla="*/ 2000168 w 8023328"/>
              <a:gd name="connsiteY4428" fmla="*/ 13856 h 2380521"/>
              <a:gd name="connsiteX4429" fmla="*/ 2011835 w 8023328"/>
              <a:gd name="connsiteY4429" fmla="*/ 0 h 2380521"/>
              <a:gd name="connsiteX4430" fmla="*/ 1938365 w 8023328"/>
              <a:gd name="connsiteY4430" fmla="*/ 0 h 2380521"/>
              <a:gd name="connsiteX4431" fmla="*/ 1952222 w 8023328"/>
              <a:gd name="connsiteY4431" fmla="*/ 13856 h 2380521"/>
              <a:gd name="connsiteX4432" fmla="*/ 1938365 w 8023328"/>
              <a:gd name="connsiteY4432" fmla="*/ 26254 h 2380521"/>
              <a:gd name="connsiteX4433" fmla="*/ 1925971 w 8023328"/>
              <a:gd name="connsiteY4433" fmla="*/ 13856 h 2380521"/>
              <a:gd name="connsiteX4434" fmla="*/ 1938365 w 8023328"/>
              <a:gd name="connsiteY4434" fmla="*/ 0 h 2380521"/>
              <a:gd name="connsiteX4435" fmla="*/ 1869922 w 8023328"/>
              <a:gd name="connsiteY4435" fmla="*/ 0 h 2380521"/>
              <a:gd name="connsiteX4436" fmla="*/ 1884712 w 8023328"/>
              <a:gd name="connsiteY4436" fmla="*/ 13856 h 2380521"/>
              <a:gd name="connsiteX4437" fmla="*/ 1869922 w 8023328"/>
              <a:gd name="connsiteY4437" fmla="*/ 26254 h 2380521"/>
              <a:gd name="connsiteX4438" fmla="*/ 1855131 w 8023328"/>
              <a:gd name="connsiteY4438" fmla="*/ 13856 h 2380521"/>
              <a:gd name="connsiteX4439" fmla="*/ 1869922 w 8023328"/>
              <a:gd name="connsiteY4439" fmla="*/ 0 h 2380521"/>
              <a:gd name="connsiteX4440" fmla="*/ 1799087 w 8023328"/>
              <a:gd name="connsiteY4440" fmla="*/ 0 h 2380521"/>
              <a:gd name="connsiteX4441" fmla="*/ 1813879 w 8023328"/>
              <a:gd name="connsiteY4441" fmla="*/ 13856 h 2380521"/>
              <a:gd name="connsiteX4442" fmla="*/ 1799087 w 8023328"/>
              <a:gd name="connsiteY4442" fmla="*/ 26254 h 2380521"/>
              <a:gd name="connsiteX4443" fmla="*/ 1784303 w 8023328"/>
              <a:gd name="connsiteY4443" fmla="*/ 13856 h 2380521"/>
              <a:gd name="connsiteX4444" fmla="*/ 1799087 w 8023328"/>
              <a:gd name="connsiteY4444" fmla="*/ 0 h 2380521"/>
              <a:gd name="connsiteX4445" fmla="*/ 1728262 w 8023328"/>
              <a:gd name="connsiteY4445" fmla="*/ 0 h 2380521"/>
              <a:gd name="connsiteX4446" fmla="*/ 1743052 w 8023328"/>
              <a:gd name="connsiteY4446" fmla="*/ 13856 h 2380521"/>
              <a:gd name="connsiteX4447" fmla="*/ 1728262 w 8023328"/>
              <a:gd name="connsiteY4447" fmla="*/ 26254 h 2380521"/>
              <a:gd name="connsiteX4448" fmla="*/ 1713474 w 8023328"/>
              <a:gd name="connsiteY4448" fmla="*/ 13856 h 2380521"/>
              <a:gd name="connsiteX4449" fmla="*/ 1728262 w 8023328"/>
              <a:gd name="connsiteY4449" fmla="*/ 0 h 2380521"/>
              <a:gd name="connsiteX4450" fmla="*/ 1656501 w 8023328"/>
              <a:gd name="connsiteY4450" fmla="*/ 0 h 2380521"/>
              <a:gd name="connsiteX4451" fmla="*/ 1668900 w 8023328"/>
              <a:gd name="connsiteY4451" fmla="*/ 13856 h 2380521"/>
              <a:gd name="connsiteX4452" fmla="*/ 1656501 w 8023328"/>
              <a:gd name="connsiteY4452" fmla="*/ 26254 h 2380521"/>
              <a:gd name="connsiteX4453" fmla="*/ 1642655 w 8023328"/>
              <a:gd name="connsiteY4453" fmla="*/ 13856 h 2380521"/>
              <a:gd name="connsiteX4454" fmla="*/ 1656501 w 8023328"/>
              <a:gd name="connsiteY4454" fmla="*/ 0 h 2380521"/>
              <a:gd name="connsiteX4455" fmla="*/ 1582299 w 8023328"/>
              <a:gd name="connsiteY4455" fmla="*/ 0 h 2380521"/>
              <a:gd name="connsiteX4456" fmla="*/ 1594704 w 8023328"/>
              <a:gd name="connsiteY4456" fmla="*/ 13856 h 2380521"/>
              <a:gd name="connsiteX4457" fmla="*/ 1582299 w 8023328"/>
              <a:gd name="connsiteY4457" fmla="*/ 26254 h 2380521"/>
              <a:gd name="connsiteX4458" fmla="*/ 1568444 w 8023328"/>
              <a:gd name="connsiteY4458" fmla="*/ 13856 h 2380521"/>
              <a:gd name="connsiteX4459" fmla="*/ 1582299 w 8023328"/>
              <a:gd name="connsiteY4459" fmla="*/ 0 h 2380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</a:cxnLst>
            <a:rect l="l" t="t" r="r" b="b"/>
            <a:pathLst>
              <a:path w="8023328" h="2380521">
                <a:moveTo>
                  <a:pt x="8010930" y="2354267"/>
                </a:moveTo>
                <a:cubicBezTo>
                  <a:pt x="8018223" y="2354267"/>
                  <a:pt x="8023328" y="2360101"/>
                  <a:pt x="8023328" y="2366665"/>
                </a:cubicBezTo>
                <a:cubicBezTo>
                  <a:pt x="8023328" y="2373958"/>
                  <a:pt x="8018223" y="2380521"/>
                  <a:pt x="8010930" y="2380521"/>
                </a:cubicBezTo>
                <a:cubicBezTo>
                  <a:pt x="8002908" y="2380521"/>
                  <a:pt x="7997074" y="2373958"/>
                  <a:pt x="7997074" y="2366665"/>
                </a:cubicBezTo>
                <a:cubicBezTo>
                  <a:pt x="7997074" y="2360101"/>
                  <a:pt x="8002908" y="2354267"/>
                  <a:pt x="8010930" y="2354267"/>
                </a:cubicBezTo>
                <a:close/>
                <a:moveTo>
                  <a:pt x="7940099" y="2354267"/>
                </a:moveTo>
                <a:cubicBezTo>
                  <a:pt x="7945933" y="2354267"/>
                  <a:pt x="7952497" y="2360101"/>
                  <a:pt x="7952497" y="2366665"/>
                </a:cubicBezTo>
                <a:cubicBezTo>
                  <a:pt x="7952497" y="2373958"/>
                  <a:pt x="7945933" y="2380521"/>
                  <a:pt x="7940099" y="2380521"/>
                </a:cubicBezTo>
                <a:cubicBezTo>
                  <a:pt x="7932077" y="2380521"/>
                  <a:pt x="7926243" y="2373958"/>
                  <a:pt x="7926243" y="2366665"/>
                </a:cubicBezTo>
                <a:cubicBezTo>
                  <a:pt x="7926243" y="2360101"/>
                  <a:pt x="7932077" y="2354267"/>
                  <a:pt x="7940099" y="2354267"/>
                </a:cubicBezTo>
                <a:close/>
                <a:moveTo>
                  <a:pt x="7869269" y="2354267"/>
                </a:moveTo>
                <a:cubicBezTo>
                  <a:pt x="7875833" y="2354267"/>
                  <a:pt x="7881667" y="2360101"/>
                  <a:pt x="7881667" y="2366665"/>
                </a:cubicBezTo>
                <a:cubicBezTo>
                  <a:pt x="7881667" y="2373958"/>
                  <a:pt x="7875833" y="2380521"/>
                  <a:pt x="7869269" y="2380521"/>
                </a:cubicBezTo>
                <a:cubicBezTo>
                  <a:pt x="7861976" y="2380521"/>
                  <a:pt x="7855413" y="2373958"/>
                  <a:pt x="7855413" y="2366665"/>
                </a:cubicBezTo>
                <a:cubicBezTo>
                  <a:pt x="7855413" y="2360101"/>
                  <a:pt x="7861976" y="2354267"/>
                  <a:pt x="7869269" y="2354267"/>
                </a:cubicBezTo>
                <a:close/>
                <a:moveTo>
                  <a:pt x="7796980" y="2354267"/>
                </a:moveTo>
                <a:cubicBezTo>
                  <a:pt x="7805002" y="2354267"/>
                  <a:pt x="7810836" y="2360101"/>
                  <a:pt x="7810836" y="2366665"/>
                </a:cubicBezTo>
                <a:cubicBezTo>
                  <a:pt x="7810836" y="2373958"/>
                  <a:pt x="7805002" y="2380521"/>
                  <a:pt x="7796980" y="2380521"/>
                </a:cubicBezTo>
                <a:cubicBezTo>
                  <a:pt x="7791145" y="2380521"/>
                  <a:pt x="7784582" y="2373958"/>
                  <a:pt x="7784582" y="2366665"/>
                </a:cubicBezTo>
                <a:cubicBezTo>
                  <a:pt x="7784582" y="2360101"/>
                  <a:pt x="7791145" y="2354267"/>
                  <a:pt x="7796980" y="2354267"/>
                </a:cubicBezTo>
                <a:close/>
                <a:moveTo>
                  <a:pt x="8010930" y="2283438"/>
                </a:moveTo>
                <a:cubicBezTo>
                  <a:pt x="8018223" y="2283438"/>
                  <a:pt x="8023328" y="2288543"/>
                  <a:pt x="8023328" y="2295835"/>
                </a:cubicBezTo>
                <a:cubicBezTo>
                  <a:pt x="8023328" y="2303857"/>
                  <a:pt x="8018223" y="2309691"/>
                  <a:pt x="8010930" y="2309691"/>
                </a:cubicBezTo>
                <a:cubicBezTo>
                  <a:pt x="8002908" y="2309691"/>
                  <a:pt x="7997074" y="2303857"/>
                  <a:pt x="7997074" y="2295835"/>
                </a:cubicBezTo>
                <a:cubicBezTo>
                  <a:pt x="7997074" y="2288543"/>
                  <a:pt x="8002908" y="2283438"/>
                  <a:pt x="8010930" y="2283438"/>
                </a:cubicBezTo>
                <a:close/>
                <a:moveTo>
                  <a:pt x="7940099" y="2283438"/>
                </a:moveTo>
                <a:cubicBezTo>
                  <a:pt x="7945933" y="2283438"/>
                  <a:pt x="7952497" y="2288543"/>
                  <a:pt x="7952497" y="2295835"/>
                </a:cubicBezTo>
                <a:cubicBezTo>
                  <a:pt x="7952497" y="2303857"/>
                  <a:pt x="7945933" y="2309691"/>
                  <a:pt x="7940099" y="2309691"/>
                </a:cubicBezTo>
                <a:cubicBezTo>
                  <a:pt x="7932077" y="2309691"/>
                  <a:pt x="7926243" y="2303857"/>
                  <a:pt x="7926243" y="2295835"/>
                </a:cubicBezTo>
                <a:cubicBezTo>
                  <a:pt x="7926243" y="2288543"/>
                  <a:pt x="7932077" y="2283438"/>
                  <a:pt x="7940099" y="2283438"/>
                </a:cubicBezTo>
                <a:close/>
                <a:moveTo>
                  <a:pt x="7869269" y="2283438"/>
                </a:moveTo>
                <a:cubicBezTo>
                  <a:pt x="7875833" y="2283438"/>
                  <a:pt x="7881667" y="2288543"/>
                  <a:pt x="7881667" y="2295835"/>
                </a:cubicBezTo>
                <a:cubicBezTo>
                  <a:pt x="7881667" y="2303857"/>
                  <a:pt x="7875833" y="2309691"/>
                  <a:pt x="7869269" y="2309691"/>
                </a:cubicBezTo>
                <a:cubicBezTo>
                  <a:pt x="7861976" y="2309691"/>
                  <a:pt x="7855413" y="2303857"/>
                  <a:pt x="7855413" y="2295835"/>
                </a:cubicBezTo>
                <a:cubicBezTo>
                  <a:pt x="7855413" y="2288543"/>
                  <a:pt x="7861976" y="2283438"/>
                  <a:pt x="7869269" y="2283438"/>
                </a:cubicBezTo>
                <a:close/>
                <a:moveTo>
                  <a:pt x="7796980" y="2283438"/>
                </a:moveTo>
                <a:cubicBezTo>
                  <a:pt x="7805002" y="2283438"/>
                  <a:pt x="7810836" y="2288543"/>
                  <a:pt x="7810836" y="2295835"/>
                </a:cubicBezTo>
                <a:cubicBezTo>
                  <a:pt x="7810836" y="2303857"/>
                  <a:pt x="7805002" y="2309691"/>
                  <a:pt x="7796980" y="2309691"/>
                </a:cubicBezTo>
                <a:cubicBezTo>
                  <a:pt x="7791145" y="2309691"/>
                  <a:pt x="7784582" y="2303857"/>
                  <a:pt x="7784582" y="2295835"/>
                </a:cubicBezTo>
                <a:cubicBezTo>
                  <a:pt x="7784582" y="2288543"/>
                  <a:pt x="7791145" y="2283438"/>
                  <a:pt x="7796980" y="2283438"/>
                </a:cubicBezTo>
                <a:close/>
                <a:moveTo>
                  <a:pt x="7726151" y="2283438"/>
                </a:moveTo>
                <a:cubicBezTo>
                  <a:pt x="7734173" y="2283438"/>
                  <a:pt x="7740007" y="2288543"/>
                  <a:pt x="7740007" y="2295835"/>
                </a:cubicBezTo>
                <a:cubicBezTo>
                  <a:pt x="7740007" y="2303857"/>
                  <a:pt x="7734173" y="2309691"/>
                  <a:pt x="7726151" y="2309691"/>
                </a:cubicBezTo>
                <a:cubicBezTo>
                  <a:pt x="7718858" y="2309691"/>
                  <a:pt x="7713753" y="2303857"/>
                  <a:pt x="7713753" y="2295835"/>
                </a:cubicBezTo>
                <a:cubicBezTo>
                  <a:pt x="7713753" y="2288543"/>
                  <a:pt x="7718858" y="2283438"/>
                  <a:pt x="7726151" y="2283438"/>
                </a:cubicBezTo>
                <a:close/>
                <a:moveTo>
                  <a:pt x="7940099" y="2209234"/>
                </a:moveTo>
                <a:cubicBezTo>
                  <a:pt x="7945933" y="2209234"/>
                  <a:pt x="7952497" y="2216239"/>
                  <a:pt x="7952497" y="2224022"/>
                </a:cubicBezTo>
                <a:cubicBezTo>
                  <a:pt x="7952497" y="2232584"/>
                  <a:pt x="7945933" y="2238810"/>
                  <a:pt x="7940099" y="2238810"/>
                </a:cubicBezTo>
                <a:cubicBezTo>
                  <a:pt x="7932077" y="2238810"/>
                  <a:pt x="7926243" y="2232584"/>
                  <a:pt x="7926243" y="2224022"/>
                </a:cubicBezTo>
                <a:cubicBezTo>
                  <a:pt x="7926243" y="2216239"/>
                  <a:pt x="7932077" y="2209234"/>
                  <a:pt x="7940099" y="2209234"/>
                </a:cubicBezTo>
                <a:close/>
                <a:moveTo>
                  <a:pt x="7867811" y="2209234"/>
                </a:moveTo>
                <a:cubicBezTo>
                  <a:pt x="7875833" y="2209234"/>
                  <a:pt x="7881667" y="2216239"/>
                  <a:pt x="7881667" y="2224022"/>
                </a:cubicBezTo>
                <a:cubicBezTo>
                  <a:pt x="7881667" y="2232584"/>
                  <a:pt x="7875833" y="2238810"/>
                  <a:pt x="7867811" y="2238810"/>
                </a:cubicBezTo>
                <a:cubicBezTo>
                  <a:pt x="7861976" y="2238810"/>
                  <a:pt x="7855413" y="2232584"/>
                  <a:pt x="7855413" y="2224022"/>
                </a:cubicBezTo>
                <a:cubicBezTo>
                  <a:pt x="7855413" y="2216239"/>
                  <a:pt x="7861976" y="2209234"/>
                  <a:pt x="7867811" y="2209234"/>
                </a:cubicBezTo>
                <a:close/>
                <a:moveTo>
                  <a:pt x="7796980" y="2209234"/>
                </a:moveTo>
                <a:cubicBezTo>
                  <a:pt x="7805002" y="2209234"/>
                  <a:pt x="7810836" y="2216239"/>
                  <a:pt x="7810836" y="2224022"/>
                </a:cubicBezTo>
                <a:cubicBezTo>
                  <a:pt x="7810836" y="2232584"/>
                  <a:pt x="7805002" y="2238810"/>
                  <a:pt x="7796980" y="2238810"/>
                </a:cubicBezTo>
                <a:cubicBezTo>
                  <a:pt x="7791145" y="2238810"/>
                  <a:pt x="7784582" y="2232584"/>
                  <a:pt x="7784582" y="2224022"/>
                </a:cubicBezTo>
                <a:cubicBezTo>
                  <a:pt x="7784582" y="2216239"/>
                  <a:pt x="7791145" y="2209234"/>
                  <a:pt x="7796980" y="2209234"/>
                </a:cubicBezTo>
                <a:close/>
                <a:moveTo>
                  <a:pt x="7726151" y="2209234"/>
                </a:moveTo>
                <a:cubicBezTo>
                  <a:pt x="7734173" y="2209234"/>
                  <a:pt x="7740007" y="2216239"/>
                  <a:pt x="7740007" y="2224022"/>
                </a:cubicBezTo>
                <a:cubicBezTo>
                  <a:pt x="7740007" y="2232584"/>
                  <a:pt x="7734173" y="2238810"/>
                  <a:pt x="7726151" y="2238810"/>
                </a:cubicBezTo>
                <a:cubicBezTo>
                  <a:pt x="7718858" y="2238810"/>
                  <a:pt x="7713753" y="2232584"/>
                  <a:pt x="7713753" y="2224022"/>
                </a:cubicBezTo>
                <a:cubicBezTo>
                  <a:pt x="7713753" y="2216239"/>
                  <a:pt x="7718858" y="2209234"/>
                  <a:pt x="7726151" y="2209234"/>
                </a:cubicBezTo>
                <a:close/>
                <a:moveTo>
                  <a:pt x="7940099" y="2138403"/>
                </a:moveTo>
                <a:cubicBezTo>
                  <a:pt x="7945933" y="2138403"/>
                  <a:pt x="7952497" y="2145408"/>
                  <a:pt x="7952497" y="2153192"/>
                </a:cubicBezTo>
                <a:cubicBezTo>
                  <a:pt x="7952497" y="2161754"/>
                  <a:pt x="7945933" y="2167981"/>
                  <a:pt x="7940099" y="2167981"/>
                </a:cubicBezTo>
                <a:cubicBezTo>
                  <a:pt x="7932077" y="2167981"/>
                  <a:pt x="7926243" y="2161754"/>
                  <a:pt x="7926243" y="2153192"/>
                </a:cubicBezTo>
                <a:cubicBezTo>
                  <a:pt x="7926243" y="2145408"/>
                  <a:pt x="7932077" y="2138403"/>
                  <a:pt x="7940099" y="2138403"/>
                </a:cubicBezTo>
                <a:close/>
                <a:moveTo>
                  <a:pt x="7867811" y="2138403"/>
                </a:moveTo>
                <a:cubicBezTo>
                  <a:pt x="7875833" y="2138403"/>
                  <a:pt x="7881667" y="2145408"/>
                  <a:pt x="7881667" y="2153192"/>
                </a:cubicBezTo>
                <a:cubicBezTo>
                  <a:pt x="7881667" y="2161754"/>
                  <a:pt x="7875833" y="2167981"/>
                  <a:pt x="7867811" y="2167981"/>
                </a:cubicBezTo>
                <a:cubicBezTo>
                  <a:pt x="7861976" y="2167981"/>
                  <a:pt x="7855413" y="2161754"/>
                  <a:pt x="7855413" y="2153192"/>
                </a:cubicBezTo>
                <a:cubicBezTo>
                  <a:pt x="7855413" y="2145408"/>
                  <a:pt x="7861976" y="2138403"/>
                  <a:pt x="7867811" y="2138403"/>
                </a:cubicBezTo>
                <a:close/>
                <a:moveTo>
                  <a:pt x="7796980" y="2138403"/>
                </a:moveTo>
                <a:cubicBezTo>
                  <a:pt x="7805002" y="2138403"/>
                  <a:pt x="7810836" y="2145408"/>
                  <a:pt x="7810836" y="2153192"/>
                </a:cubicBezTo>
                <a:cubicBezTo>
                  <a:pt x="7810836" y="2161754"/>
                  <a:pt x="7805002" y="2167981"/>
                  <a:pt x="7796980" y="2167981"/>
                </a:cubicBezTo>
                <a:cubicBezTo>
                  <a:pt x="7791145" y="2167981"/>
                  <a:pt x="7784582" y="2161754"/>
                  <a:pt x="7784582" y="2153192"/>
                </a:cubicBezTo>
                <a:cubicBezTo>
                  <a:pt x="7784582" y="2145408"/>
                  <a:pt x="7791145" y="2138403"/>
                  <a:pt x="7796980" y="2138403"/>
                </a:cubicBezTo>
                <a:close/>
                <a:moveTo>
                  <a:pt x="7726151" y="2138403"/>
                </a:moveTo>
                <a:cubicBezTo>
                  <a:pt x="7734173" y="2138403"/>
                  <a:pt x="7740007" y="2145408"/>
                  <a:pt x="7740007" y="2153192"/>
                </a:cubicBezTo>
                <a:cubicBezTo>
                  <a:pt x="7740007" y="2161754"/>
                  <a:pt x="7734173" y="2167981"/>
                  <a:pt x="7726151" y="2167981"/>
                </a:cubicBezTo>
                <a:cubicBezTo>
                  <a:pt x="7718858" y="2167981"/>
                  <a:pt x="7713753" y="2161754"/>
                  <a:pt x="7713753" y="2153192"/>
                </a:cubicBezTo>
                <a:cubicBezTo>
                  <a:pt x="7713753" y="2145408"/>
                  <a:pt x="7718858" y="2138403"/>
                  <a:pt x="7726151" y="2138403"/>
                </a:cubicBezTo>
                <a:close/>
                <a:moveTo>
                  <a:pt x="7654337" y="2138403"/>
                </a:moveTo>
                <a:cubicBezTo>
                  <a:pt x="7662899" y="2138403"/>
                  <a:pt x="7669126" y="2145408"/>
                  <a:pt x="7669126" y="2153192"/>
                </a:cubicBezTo>
                <a:cubicBezTo>
                  <a:pt x="7669126" y="2161754"/>
                  <a:pt x="7662899" y="2167981"/>
                  <a:pt x="7654337" y="2167981"/>
                </a:cubicBezTo>
                <a:cubicBezTo>
                  <a:pt x="7645776" y="2167981"/>
                  <a:pt x="7639549" y="2161754"/>
                  <a:pt x="7639549" y="2153192"/>
                </a:cubicBezTo>
                <a:cubicBezTo>
                  <a:pt x="7639549" y="2145408"/>
                  <a:pt x="7645776" y="2138403"/>
                  <a:pt x="7654337" y="2138403"/>
                </a:cubicBezTo>
                <a:close/>
                <a:moveTo>
                  <a:pt x="7867811" y="2067574"/>
                </a:moveTo>
                <a:cubicBezTo>
                  <a:pt x="7875833" y="2067574"/>
                  <a:pt x="7881667" y="2073800"/>
                  <a:pt x="7881667" y="2082362"/>
                </a:cubicBezTo>
                <a:cubicBezTo>
                  <a:pt x="7881667" y="2090924"/>
                  <a:pt x="7875833" y="2097150"/>
                  <a:pt x="7867811" y="2097150"/>
                </a:cubicBezTo>
                <a:cubicBezTo>
                  <a:pt x="7861976" y="2097150"/>
                  <a:pt x="7855413" y="2090924"/>
                  <a:pt x="7855413" y="2082362"/>
                </a:cubicBezTo>
                <a:cubicBezTo>
                  <a:pt x="7855413" y="2073800"/>
                  <a:pt x="7861976" y="2067574"/>
                  <a:pt x="7867811" y="2067574"/>
                </a:cubicBezTo>
                <a:close/>
                <a:moveTo>
                  <a:pt x="7796980" y="2067574"/>
                </a:moveTo>
                <a:cubicBezTo>
                  <a:pt x="7805002" y="2067574"/>
                  <a:pt x="7810836" y="2073800"/>
                  <a:pt x="7810836" y="2082362"/>
                </a:cubicBezTo>
                <a:cubicBezTo>
                  <a:pt x="7810836" y="2090924"/>
                  <a:pt x="7805002" y="2097150"/>
                  <a:pt x="7796980" y="2097150"/>
                </a:cubicBezTo>
                <a:cubicBezTo>
                  <a:pt x="7791145" y="2097150"/>
                  <a:pt x="7784582" y="2090924"/>
                  <a:pt x="7784582" y="2082362"/>
                </a:cubicBezTo>
                <a:cubicBezTo>
                  <a:pt x="7784582" y="2073800"/>
                  <a:pt x="7791145" y="2067574"/>
                  <a:pt x="7796980" y="2067574"/>
                </a:cubicBezTo>
                <a:close/>
                <a:moveTo>
                  <a:pt x="7726151" y="2067574"/>
                </a:moveTo>
                <a:cubicBezTo>
                  <a:pt x="7734173" y="2067574"/>
                  <a:pt x="7740007" y="2073800"/>
                  <a:pt x="7740007" y="2082362"/>
                </a:cubicBezTo>
                <a:cubicBezTo>
                  <a:pt x="7740007" y="2090924"/>
                  <a:pt x="7734173" y="2097150"/>
                  <a:pt x="7726151" y="2097150"/>
                </a:cubicBezTo>
                <a:cubicBezTo>
                  <a:pt x="7718858" y="2097150"/>
                  <a:pt x="7713753" y="2090924"/>
                  <a:pt x="7713753" y="2082362"/>
                </a:cubicBezTo>
                <a:cubicBezTo>
                  <a:pt x="7713753" y="2073800"/>
                  <a:pt x="7718858" y="2067574"/>
                  <a:pt x="7726151" y="2067574"/>
                </a:cubicBezTo>
                <a:close/>
                <a:moveTo>
                  <a:pt x="7654337" y="2067574"/>
                </a:moveTo>
                <a:cubicBezTo>
                  <a:pt x="7662899" y="2067574"/>
                  <a:pt x="7669126" y="2073800"/>
                  <a:pt x="7669126" y="2082362"/>
                </a:cubicBezTo>
                <a:cubicBezTo>
                  <a:pt x="7669126" y="2090924"/>
                  <a:pt x="7662899" y="2097150"/>
                  <a:pt x="7654337" y="2097150"/>
                </a:cubicBezTo>
                <a:cubicBezTo>
                  <a:pt x="7645776" y="2097150"/>
                  <a:pt x="7639549" y="2090924"/>
                  <a:pt x="7639549" y="2082362"/>
                </a:cubicBezTo>
                <a:cubicBezTo>
                  <a:pt x="7639549" y="2073800"/>
                  <a:pt x="7645776" y="2067574"/>
                  <a:pt x="7654337" y="2067574"/>
                </a:cubicBezTo>
                <a:close/>
                <a:moveTo>
                  <a:pt x="7583507" y="2067574"/>
                </a:moveTo>
                <a:cubicBezTo>
                  <a:pt x="7591291" y="2067574"/>
                  <a:pt x="7598297" y="2073800"/>
                  <a:pt x="7598297" y="2082362"/>
                </a:cubicBezTo>
                <a:cubicBezTo>
                  <a:pt x="7598297" y="2090924"/>
                  <a:pt x="7591291" y="2097150"/>
                  <a:pt x="7583507" y="2097150"/>
                </a:cubicBezTo>
                <a:cubicBezTo>
                  <a:pt x="7574945" y="2097150"/>
                  <a:pt x="7568718" y="2090924"/>
                  <a:pt x="7568718" y="2082362"/>
                </a:cubicBezTo>
                <a:cubicBezTo>
                  <a:pt x="7568718" y="2073800"/>
                  <a:pt x="7574945" y="2067574"/>
                  <a:pt x="7583507" y="2067574"/>
                </a:cubicBezTo>
                <a:close/>
                <a:moveTo>
                  <a:pt x="7867811" y="1996742"/>
                </a:moveTo>
                <a:cubicBezTo>
                  <a:pt x="7875833" y="1996742"/>
                  <a:pt x="7881667" y="2002576"/>
                  <a:pt x="7881667" y="2010598"/>
                </a:cubicBezTo>
                <a:cubicBezTo>
                  <a:pt x="7881667" y="2017891"/>
                  <a:pt x="7875833" y="2022995"/>
                  <a:pt x="7867811" y="2022995"/>
                </a:cubicBezTo>
                <a:cubicBezTo>
                  <a:pt x="7861976" y="2022995"/>
                  <a:pt x="7855413" y="2017891"/>
                  <a:pt x="7855413" y="2010598"/>
                </a:cubicBezTo>
                <a:cubicBezTo>
                  <a:pt x="7855413" y="2002576"/>
                  <a:pt x="7861976" y="1996742"/>
                  <a:pt x="7867811" y="1996742"/>
                </a:cubicBezTo>
                <a:close/>
                <a:moveTo>
                  <a:pt x="7796980" y="1996742"/>
                </a:moveTo>
                <a:cubicBezTo>
                  <a:pt x="7805002" y="1996742"/>
                  <a:pt x="7810836" y="2002576"/>
                  <a:pt x="7810836" y="2010598"/>
                </a:cubicBezTo>
                <a:cubicBezTo>
                  <a:pt x="7810836" y="2017891"/>
                  <a:pt x="7805002" y="2022995"/>
                  <a:pt x="7796980" y="2022995"/>
                </a:cubicBezTo>
                <a:cubicBezTo>
                  <a:pt x="7791145" y="2022995"/>
                  <a:pt x="7784582" y="2017891"/>
                  <a:pt x="7784582" y="2010598"/>
                </a:cubicBezTo>
                <a:cubicBezTo>
                  <a:pt x="7784582" y="2002576"/>
                  <a:pt x="7791145" y="1996742"/>
                  <a:pt x="7796980" y="1996742"/>
                </a:cubicBezTo>
                <a:close/>
                <a:moveTo>
                  <a:pt x="7726151" y="1996742"/>
                </a:moveTo>
                <a:cubicBezTo>
                  <a:pt x="7734173" y="1996742"/>
                  <a:pt x="7740007" y="2002576"/>
                  <a:pt x="7740007" y="2010598"/>
                </a:cubicBezTo>
                <a:cubicBezTo>
                  <a:pt x="7740007" y="2017891"/>
                  <a:pt x="7734173" y="2022995"/>
                  <a:pt x="7726151" y="2022995"/>
                </a:cubicBezTo>
                <a:cubicBezTo>
                  <a:pt x="7718858" y="2022995"/>
                  <a:pt x="7713753" y="2017891"/>
                  <a:pt x="7713753" y="2010598"/>
                </a:cubicBezTo>
                <a:cubicBezTo>
                  <a:pt x="7713753" y="2002576"/>
                  <a:pt x="7718858" y="1996742"/>
                  <a:pt x="7726151" y="1996742"/>
                </a:cubicBezTo>
                <a:close/>
                <a:moveTo>
                  <a:pt x="7654337" y="1996742"/>
                </a:moveTo>
                <a:cubicBezTo>
                  <a:pt x="7662899" y="1996742"/>
                  <a:pt x="7669126" y="2002576"/>
                  <a:pt x="7669126" y="2010598"/>
                </a:cubicBezTo>
                <a:cubicBezTo>
                  <a:pt x="7669126" y="2017891"/>
                  <a:pt x="7662899" y="2022995"/>
                  <a:pt x="7654337" y="2022995"/>
                </a:cubicBezTo>
                <a:cubicBezTo>
                  <a:pt x="7645776" y="2022995"/>
                  <a:pt x="7639549" y="2017891"/>
                  <a:pt x="7639549" y="2010598"/>
                </a:cubicBezTo>
                <a:cubicBezTo>
                  <a:pt x="7639549" y="2002576"/>
                  <a:pt x="7645776" y="1996742"/>
                  <a:pt x="7654337" y="1996742"/>
                </a:cubicBezTo>
                <a:close/>
                <a:moveTo>
                  <a:pt x="7583507" y="1996742"/>
                </a:moveTo>
                <a:cubicBezTo>
                  <a:pt x="7591291" y="1996742"/>
                  <a:pt x="7598297" y="2002576"/>
                  <a:pt x="7598297" y="2010598"/>
                </a:cubicBezTo>
                <a:cubicBezTo>
                  <a:pt x="7598297" y="2017891"/>
                  <a:pt x="7591291" y="2022995"/>
                  <a:pt x="7583507" y="2022995"/>
                </a:cubicBezTo>
                <a:cubicBezTo>
                  <a:pt x="7574945" y="2022995"/>
                  <a:pt x="7568718" y="2017891"/>
                  <a:pt x="7568718" y="2010598"/>
                </a:cubicBezTo>
                <a:cubicBezTo>
                  <a:pt x="7568718" y="2002576"/>
                  <a:pt x="7574945" y="1996742"/>
                  <a:pt x="7583507" y="1996742"/>
                </a:cubicBezTo>
                <a:close/>
                <a:moveTo>
                  <a:pt x="7512677" y="1996742"/>
                </a:moveTo>
                <a:cubicBezTo>
                  <a:pt x="7520461" y="1996742"/>
                  <a:pt x="7527466" y="2002576"/>
                  <a:pt x="7527466" y="2010598"/>
                </a:cubicBezTo>
                <a:cubicBezTo>
                  <a:pt x="7527466" y="2017891"/>
                  <a:pt x="7520461" y="2022995"/>
                  <a:pt x="7512677" y="2022995"/>
                </a:cubicBezTo>
                <a:cubicBezTo>
                  <a:pt x="7504115" y="2022995"/>
                  <a:pt x="7497889" y="2017891"/>
                  <a:pt x="7497889" y="2010598"/>
                </a:cubicBezTo>
                <a:cubicBezTo>
                  <a:pt x="7497889" y="2002576"/>
                  <a:pt x="7504115" y="1996742"/>
                  <a:pt x="7512677" y="1996742"/>
                </a:cubicBezTo>
                <a:close/>
                <a:moveTo>
                  <a:pt x="7796980" y="1925913"/>
                </a:moveTo>
                <a:cubicBezTo>
                  <a:pt x="7805002" y="1925913"/>
                  <a:pt x="7810836" y="1931747"/>
                  <a:pt x="7810836" y="1939769"/>
                </a:cubicBezTo>
                <a:cubicBezTo>
                  <a:pt x="7810836" y="1945603"/>
                  <a:pt x="7805002" y="1952166"/>
                  <a:pt x="7796980" y="1952166"/>
                </a:cubicBezTo>
                <a:cubicBezTo>
                  <a:pt x="7791145" y="1952166"/>
                  <a:pt x="7784582" y="1945603"/>
                  <a:pt x="7784582" y="1939769"/>
                </a:cubicBezTo>
                <a:cubicBezTo>
                  <a:pt x="7784582" y="1931747"/>
                  <a:pt x="7791145" y="1925913"/>
                  <a:pt x="7796980" y="1925913"/>
                </a:cubicBezTo>
                <a:close/>
                <a:moveTo>
                  <a:pt x="7726151" y="1925913"/>
                </a:moveTo>
                <a:cubicBezTo>
                  <a:pt x="7734173" y="1925913"/>
                  <a:pt x="7740007" y="1931747"/>
                  <a:pt x="7740007" y="1939769"/>
                </a:cubicBezTo>
                <a:cubicBezTo>
                  <a:pt x="7740007" y="1945603"/>
                  <a:pt x="7734173" y="1952166"/>
                  <a:pt x="7726151" y="1952166"/>
                </a:cubicBezTo>
                <a:cubicBezTo>
                  <a:pt x="7718858" y="1952166"/>
                  <a:pt x="7713753" y="1945603"/>
                  <a:pt x="7713753" y="1939769"/>
                </a:cubicBezTo>
                <a:cubicBezTo>
                  <a:pt x="7713753" y="1931747"/>
                  <a:pt x="7718858" y="1925913"/>
                  <a:pt x="7726151" y="1925913"/>
                </a:cubicBezTo>
                <a:close/>
                <a:moveTo>
                  <a:pt x="7654337" y="1925913"/>
                </a:moveTo>
                <a:cubicBezTo>
                  <a:pt x="7662899" y="1925913"/>
                  <a:pt x="7669126" y="1931747"/>
                  <a:pt x="7669126" y="1939769"/>
                </a:cubicBezTo>
                <a:cubicBezTo>
                  <a:pt x="7669126" y="1945603"/>
                  <a:pt x="7662899" y="1952166"/>
                  <a:pt x="7654337" y="1952166"/>
                </a:cubicBezTo>
                <a:cubicBezTo>
                  <a:pt x="7645776" y="1952166"/>
                  <a:pt x="7639549" y="1945603"/>
                  <a:pt x="7639549" y="1939769"/>
                </a:cubicBezTo>
                <a:cubicBezTo>
                  <a:pt x="7639549" y="1931747"/>
                  <a:pt x="7645776" y="1925913"/>
                  <a:pt x="7654337" y="1925913"/>
                </a:cubicBezTo>
                <a:close/>
                <a:moveTo>
                  <a:pt x="7583507" y="1925913"/>
                </a:moveTo>
                <a:cubicBezTo>
                  <a:pt x="7591291" y="1925913"/>
                  <a:pt x="7598297" y="1931747"/>
                  <a:pt x="7598297" y="1939769"/>
                </a:cubicBezTo>
                <a:cubicBezTo>
                  <a:pt x="7598297" y="1945603"/>
                  <a:pt x="7591291" y="1952166"/>
                  <a:pt x="7583507" y="1952166"/>
                </a:cubicBezTo>
                <a:cubicBezTo>
                  <a:pt x="7574945" y="1952166"/>
                  <a:pt x="7568718" y="1945603"/>
                  <a:pt x="7568718" y="1939769"/>
                </a:cubicBezTo>
                <a:cubicBezTo>
                  <a:pt x="7568718" y="1931747"/>
                  <a:pt x="7574945" y="1925913"/>
                  <a:pt x="7583507" y="1925913"/>
                </a:cubicBezTo>
                <a:close/>
                <a:moveTo>
                  <a:pt x="7512677" y="1925913"/>
                </a:moveTo>
                <a:cubicBezTo>
                  <a:pt x="7520461" y="1925913"/>
                  <a:pt x="7527466" y="1931747"/>
                  <a:pt x="7527466" y="1939769"/>
                </a:cubicBezTo>
                <a:cubicBezTo>
                  <a:pt x="7527466" y="1945603"/>
                  <a:pt x="7520461" y="1952166"/>
                  <a:pt x="7512677" y="1952166"/>
                </a:cubicBezTo>
                <a:cubicBezTo>
                  <a:pt x="7504115" y="1952166"/>
                  <a:pt x="7497889" y="1945603"/>
                  <a:pt x="7497889" y="1939769"/>
                </a:cubicBezTo>
                <a:cubicBezTo>
                  <a:pt x="7497889" y="1931747"/>
                  <a:pt x="7504115" y="1925913"/>
                  <a:pt x="7512677" y="1925913"/>
                </a:cubicBezTo>
                <a:close/>
                <a:moveTo>
                  <a:pt x="7440913" y="1925913"/>
                </a:moveTo>
                <a:cubicBezTo>
                  <a:pt x="7448206" y="1925913"/>
                  <a:pt x="7453310" y="1931747"/>
                  <a:pt x="7453310" y="1939769"/>
                </a:cubicBezTo>
                <a:cubicBezTo>
                  <a:pt x="7453310" y="1945603"/>
                  <a:pt x="7448206" y="1952166"/>
                  <a:pt x="7440913" y="1952166"/>
                </a:cubicBezTo>
                <a:cubicBezTo>
                  <a:pt x="7432891" y="1952166"/>
                  <a:pt x="7427057" y="1945603"/>
                  <a:pt x="7427057" y="1939769"/>
                </a:cubicBezTo>
                <a:cubicBezTo>
                  <a:pt x="7427057" y="1931747"/>
                  <a:pt x="7432891" y="1925913"/>
                  <a:pt x="7440913" y="1925913"/>
                </a:cubicBezTo>
                <a:close/>
                <a:moveTo>
                  <a:pt x="7726151" y="1855081"/>
                </a:moveTo>
                <a:cubicBezTo>
                  <a:pt x="7734173" y="1855081"/>
                  <a:pt x="7740007" y="1860915"/>
                  <a:pt x="7740007" y="1868937"/>
                </a:cubicBezTo>
                <a:cubicBezTo>
                  <a:pt x="7740007" y="1874771"/>
                  <a:pt x="7734173" y="1881334"/>
                  <a:pt x="7726151" y="1881334"/>
                </a:cubicBezTo>
                <a:cubicBezTo>
                  <a:pt x="7718858" y="1881334"/>
                  <a:pt x="7713753" y="1874771"/>
                  <a:pt x="7713753" y="1868937"/>
                </a:cubicBezTo>
                <a:cubicBezTo>
                  <a:pt x="7713753" y="1860915"/>
                  <a:pt x="7718858" y="1855081"/>
                  <a:pt x="7726151" y="1855081"/>
                </a:cubicBezTo>
                <a:close/>
                <a:moveTo>
                  <a:pt x="7654337" y="1855081"/>
                </a:moveTo>
                <a:cubicBezTo>
                  <a:pt x="7662899" y="1855081"/>
                  <a:pt x="7669126" y="1860915"/>
                  <a:pt x="7669126" y="1868937"/>
                </a:cubicBezTo>
                <a:cubicBezTo>
                  <a:pt x="7669126" y="1874771"/>
                  <a:pt x="7662899" y="1881334"/>
                  <a:pt x="7654337" y="1881334"/>
                </a:cubicBezTo>
                <a:cubicBezTo>
                  <a:pt x="7645776" y="1881334"/>
                  <a:pt x="7639549" y="1874771"/>
                  <a:pt x="7639549" y="1868937"/>
                </a:cubicBezTo>
                <a:cubicBezTo>
                  <a:pt x="7639549" y="1860915"/>
                  <a:pt x="7645776" y="1855081"/>
                  <a:pt x="7654337" y="1855081"/>
                </a:cubicBezTo>
                <a:close/>
                <a:moveTo>
                  <a:pt x="7583507" y="1855081"/>
                </a:moveTo>
                <a:cubicBezTo>
                  <a:pt x="7591291" y="1855081"/>
                  <a:pt x="7598297" y="1860915"/>
                  <a:pt x="7598297" y="1868937"/>
                </a:cubicBezTo>
                <a:cubicBezTo>
                  <a:pt x="7598297" y="1874771"/>
                  <a:pt x="7591291" y="1881334"/>
                  <a:pt x="7583507" y="1881334"/>
                </a:cubicBezTo>
                <a:cubicBezTo>
                  <a:pt x="7574945" y="1881334"/>
                  <a:pt x="7568718" y="1874771"/>
                  <a:pt x="7568718" y="1868937"/>
                </a:cubicBezTo>
                <a:cubicBezTo>
                  <a:pt x="7568718" y="1860915"/>
                  <a:pt x="7574945" y="1855081"/>
                  <a:pt x="7583507" y="1855081"/>
                </a:cubicBezTo>
                <a:close/>
                <a:moveTo>
                  <a:pt x="7512677" y="1855081"/>
                </a:moveTo>
                <a:cubicBezTo>
                  <a:pt x="7520461" y="1855081"/>
                  <a:pt x="7527466" y="1860915"/>
                  <a:pt x="7527466" y="1868937"/>
                </a:cubicBezTo>
                <a:cubicBezTo>
                  <a:pt x="7527466" y="1874771"/>
                  <a:pt x="7520461" y="1881334"/>
                  <a:pt x="7512677" y="1881334"/>
                </a:cubicBezTo>
                <a:cubicBezTo>
                  <a:pt x="7504115" y="1881334"/>
                  <a:pt x="7497889" y="1874771"/>
                  <a:pt x="7497889" y="1868937"/>
                </a:cubicBezTo>
                <a:cubicBezTo>
                  <a:pt x="7497889" y="1860915"/>
                  <a:pt x="7504115" y="1855081"/>
                  <a:pt x="7512677" y="1855081"/>
                </a:cubicBezTo>
                <a:close/>
                <a:moveTo>
                  <a:pt x="7440913" y="1855081"/>
                </a:moveTo>
                <a:cubicBezTo>
                  <a:pt x="7446747" y="1855081"/>
                  <a:pt x="7453310" y="1860915"/>
                  <a:pt x="7453310" y="1868937"/>
                </a:cubicBezTo>
                <a:cubicBezTo>
                  <a:pt x="7453310" y="1874771"/>
                  <a:pt x="7446747" y="1881334"/>
                  <a:pt x="7440913" y="1881334"/>
                </a:cubicBezTo>
                <a:cubicBezTo>
                  <a:pt x="7432891" y="1881334"/>
                  <a:pt x="7427057" y="1874771"/>
                  <a:pt x="7427057" y="1868937"/>
                </a:cubicBezTo>
                <a:cubicBezTo>
                  <a:pt x="7427057" y="1860915"/>
                  <a:pt x="7432891" y="1855081"/>
                  <a:pt x="7440913" y="1855081"/>
                </a:cubicBezTo>
                <a:close/>
                <a:moveTo>
                  <a:pt x="7654337" y="1780878"/>
                </a:moveTo>
                <a:cubicBezTo>
                  <a:pt x="7662899" y="1780878"/>
                  <a:pt x="7669126" y="1787441"/>
                  <a:pt x="7669126" y="1793275"/>
                </a:cubicBezTo>
                <a:cubicBezTo>
                  <a:pt x="7669126" y="1801297"/>
                  <a:pt x="7662899" y="1807131"/>
                  <a:pt x="7654337" y="1807131"/>
                </a:cubicBezTo>
                <a:cubicBezTo>
                  <a:pt x="7645776" y="1807131"/>
                  <a:pt x="7639549" y="1801297"/>
                  <a:pt x="7639549" y="1793275"/>
                </a:cubicBezTo>
                <a:cubicBezTo>
                  <a:pt x="7639549" y="1787441"/>
                  <a:pt x="7645776" y="1780878"/>
                  <a:pt x="7654337" y="1780878"/>
                </a:cubicBezTo>
                <a:close/>
                <a:moveTo>
                  <a:pt x="7583507" y="1780878"/>
                </a:moveTo>
                <a:cubicBezTo>
                  <a:pt x="7591291" y="1780878"/>
                  <a:pt x="7598297" y="1787441"/>
                  <a:pt x="7598297" y="1793275"/>
                </a:cubicBezTo>
                <a:cubicBezTo>
                  <a:pt x="7598297" y="1801297"/>
                  <a:pt x="7591291" y="1807131"/>
                  <a:pt x="7583507" y="1807131"/>
                </a:cubicBezTo>
                <a:cubicBezTo>
                  <a:pt x="7574945" y="1807131"/>
                  <a:pt x="7568718" y="1801297"/>
                  <a:pt x="7568718" y="1793275"/>
                </a:cubicBezTo>
                <a:cubicBezTo>
                  <a:pt x="7568718" y="1787441"/>
                  <a:pt x="7574945" y="1780878"/>
                  <a:pt x="7583507" y="1780878"/>
                </a:cubicBezTo>
                <a:close/>
                <a:moveTo>
                  <a:pt x="7511745" y="1780878"/>
                </a:moveTo>
                <a:cubicBezTo>
                  <a:pt x="7519038" y="1780878"/>
                  <a:pt x="7524143" y="1787441"/>
                  <a:pt x="7524143" y="1793275"/>
                </a:cubicBezTo>
                <a:cubicBezTo>
                  <a:pt x="7524143" y="1801297"/>
                  <a:pt x="7519038" y="1807131"/>
                  <a:pt x="7511745" y="1807131"/>
                </a:cubicBezTo>
                <a:cubicBezTo>
                  <a:pt x="7503723" y="1807131"/>
                  <a:pt x="7497889" y="1801297"/>
                  <a:pt x="7497889" y="1793275"/>
                </a:cubicBezTo>
                <a:cubicBezTo>
                  <a:pt x="7497889" y="1787441"/>
                  <a:pt x="7503723" y="1780878"/>
                  <a:pt x="7511745" y="1780878"/>
                </a:cubicBezTo>
                <a:close/>
                <a:moveTo>
                  <a:pt x="7440913" y="1780878"/>
                </a:moveTo>
                <a:cubicBezTo>
                  <a:pt x="7446747" y="1780878"/>
                  <a:pt x="7453310" y="1787441"/>
                  <a:pt x="7453310" y="1793275"/>
                </a:cubicBezTo>
                <a:cubicBezTo>
                  <a:pt x="7453310" y="1801297"/>
                  <a:pt x="7446747" y="1807131"/>
                  <a:pt x="7440913" y="1807131"/>
                </a:cubicBezTo>
                <a:cubicBezTo>
                  <a:pt x="7432891" y="1807131"/>
                  <a:pt x="7427057" y="1801297"/>
                  <a:pt x="7427057" y="1793275"/>
                </a:cubicBezTo>
                <a:cubicBezTo>
                  <a:pt x="7427057" y="1787441"/>
                  <a:pt x="7432891" y="1780878"/>
                  <a:pt x="7440913" y="1780878"/>
                </a:cubicBezTo>
                <a:close/>
                <a:moveTo>
                  <a:pt x="7370084" y="1780878"/>
                </a:moveTo>
                <a:cubicBezTo>
                  <a:pt x="7376647" y="1780878"/>
                  <a:pt x="7382481" y="1787441"/>
                  <a:pt x="7382481" y="1793275"/>
                </a:cubicBezTo>
                <a:cubicBezTo>
                  <a:pt x="7382481" y="1801297"/>
                  <a:pt x="7376647" y="1807131"/>
                  <a:pt x="7370084" y="1807131"/>
                </a:cubicBezTo>
                <a:cubicBezTo>
                  <a:pt x="7362791" y="1807131"/>
                  <a:pt x="7356228" y="1801297"/>
                  <a:pt x="7356228" y="1793275"/>
                </a:cubicBezTo>
                <a:cubicBezTo>
                  <a:pt x="7356228" y="1787441"/>
                  <a:pt x="7362791" y="1780878"/>
                  <a:pt x="7370084" y="1780878"/>
                </a:cubicBezTo>
                <a:close/>
                <a:moveTo>
                  <a:pt x="7294422" y="1780878"/>
                </a:moveTo>
                <a:cubicBezTo>
                  <a:pt x="7302444" y="1780878"/>
                  <a:pt x="7308278" y="1787441"/>
                  <a:pt x="7308278" y="1793275"/>
                </a:cubicBezTo>
                <a:cubicBezTo>
                  <a:pt x="7308278" y="1801297"/>
                  <a:pt x="7302444" y="1807131"/>
                  <a:pt x="7294422" y="1807131"/>
                </a:cubicBezTo>
                <a:cubicBezTo>
                  <a:pt x="7288588" y="1807131"/>
                  <a:pt x="7282025" y="1801297"/>
                  <a:pt x="7282025" y="1793275"/>
                </a:cubicBezTo>
                <a:cubicBezTo>
                  <a:pt x="7282025" y="1787441"/>
                  <a:pt x="7288588" y="1780878"/>
                  <a:pt x="7294422" y="1780878"/>
                </a:cubicBezTo>
                <a:close/>
                <a:moveTo>
                  <a:pt x="7654337" y="1710049"/>
                </a:moveTo>
                <a:cubicBezTo>
                  <a:pt x="7662899" y="1710049"/>
                  <a:pt x="7669126" y="1716612"/>
                  <a:pt x="7669126" y="1722446"/>
                </a:cubicBezTo>
                <a:cubicBezTo>
                  <a:pt x="7669126" y="1730468"/>
                  <a:pt x="7662899" y="1736302"/>
                  <a:pt x="7654337" y="1736302"/>
                </a:cubicBezTo>
                <a:cubicBezTo>
                  <a:pt x="7645776" y="1736302"/>
                  <a:pt x="7639549" y="1730468"/>
                  <a:pt x="7639549" y="1722446"/>
                </a:cubicBezTo>
                <a:cubicBezTo>
                  <a:pt x="7639549" y="1716612"/>
                  <a:pt x="7645776" y="1710049"/>
                  <a:pt x="7654337" y="1710049"/>
                </a:cubicBezTo>
                <a:close/>
                <a:moveTo>
                  <a:pt x="7583507" y="1710049"/>
                </a:moveTo>
                <a:cubicBezTo>
                  <a:pt x="7591291" y="1710049"/>
                  <a:pt x="7598297" y="1716612"/>
                  <a:pt x="7598297" y="1722446"/>
                </a:cubicBezTo>
                <a:cubicBezTo>
                  <a:pt x="7598297" y="1730468"/>
                  <a:pt x="7591291" y="1736302"/>
                  <a:pt x="7583507" y="1736302"/>
                </a:cubicBezTo>
                <a:cubicBezTo>
                  <a:pt x="7574945" y="1736302"/>
                  <a:pt x="7568718" y="1730468"/>
                  <a:pt x="7568718" y="1722446"/>
                </a:cubicBezTo>
                <a:cubicBezTo>
                  <a:pt x="7568718" y="1716612"/>
                  <a:pt x="7574945" y="1710049"/>
                  <a:pt x="7583507" y="1710049"/>
                </a:cubicBezTo>
                <a:close/>
                <a:moveTo>
                  <a:pt x="7511745" y="1710049"/>
                </a:moveTo>
                <a:cubicBezTo>
                  <a:pt x="7519038" y="1710049"/>
                  <a:pt x="7524143" y="1716612"/>
                  <a:pt x="7524143" y="1722446"/>
                </a:cubicBezTo>
                <a:cubicBezTo>
                  <a:pt x="7524143" y="1730468"/>
                  <a:pt x="7519038" y="1736302"/>
                  <a:pt x="7511745" y="1736302"/>
                </a:cubicBezTo>
                <a:cubicBezTo>
                  <a:pt x="7503723" y="1736302"/>
                  <a:pt x="7497889" y="1730468"/>
                  <a:pt x="7497889" y="1722446"/>
                </a:cubicBezTo>
                <a:cubicBezTo>
                  <a:pt x="7497889" y="1716612"/>
                  <a:pt x="7503723" y="1710049"/>
                  <a:pt x="7511745" y="1710049"/>
                </a:cubicBezTo>
                <a:close/>
                <a:moveTo>
                  <a:pt x="7440913" y="1710049"/>
                </a:moveTo>
                <a:cubicBezTo>
                  <a:pt x="7446747" y="1710049"/>
                  <a:pt x="7453310" y="1716612"/>
                  <a:pt x="7453310" y="1722446"/>
                </a:cubicBezTo>
                <a:cubicBezTo>
                  <a:pt x="7453310" y="1730468"/>
                  <a:pt x="7446747" y="1736302"/>
                  <a:pt x="7440913" y="1736302"/>
                </a:cubicBezTo>
                <a:cubicBezTo>
                  <a:pt x="7432891" y="1736302"/>
                  <a:pt x="7427057" y="1730468"/>
                  <a:pt x="7427057" y="1722446"/>
                </a:cubicBezTo>
                <a:cubicBezTo>
                  <a:pt x="7427057" y="1716612"/>
                  <a:pt x="7432891" y="1710049"/>
                  <a:pt x="7440913" y="1710049"/>
                </a:cubicBezTo>
                <a:close/>
                <a:moveTo>
                  <a:pt x="7370084" y="1710049"/>
                </a:moveTo>
                <a:cubicBezTo>
                  <a:pt x="7376647" y="1710049"/>
                  <a:pt x="7382481" y="1716612"/>
                  <a:pt x="7382481" y="1722446"/>
                </a:cubicBezTo>
                <a:cubicBezTo>
                  <a:pt x="7382481" y="1730468"/>
                  <a:pt x="7376647" y="1736302"/>
                  <a:pt x="7370084" y="1736302"/>
                </a:cubicBezTo>
                <a:cubicBezTo>
                  <a:pt x="7362791" y="1736302"/>
                  <a:pt x="7356228" y="1730468"/>
                  <a:pt x="7356228" y="1722446"/>
                </a:cubicBezTo>
                <a:cubicBezTo>
                  <a:pt x="7356228" y="1716612"/>
                  <a:pt x="7362791" y="1710049"/>
                  <a:pt x="7370084" y="1710049"/>
                </a:cubicBezTo>
                <a:close/>
                <a:moveTo>
                  <a:pt x="7294422" y="1710049"/>
                </a:moveTo>
                <a:cubicBezTo>
                  <a:pt x="7302444" y="1710049"/>
                  <a:pt x="7308278" y="1716612"/>
                  <a:pt x="7308278" y="1722446"/>
                </a:cubicBezTo>
                <a:cubicBezTo>
                  <a:pt x="7308278" y="1730468"/>
                  <a:pt x="7302444" y="1736302"/>
                  <a:pt x="7294422" y="1736302"/>
                </a:cubicBezTo>
                <a:cubicBezTo>
                  <a:pt x="7288588" y="1736302"/>
                  <a:pt x="7282025" y="1730468"/>
                  <a:pt x="7282025" y="1722446"/>
                </a:cubicBezTo>
                <a:cubicBezTo>
                  <a:pt x="7282025" y="1716612"/>
                  <a:pt x="7288588" y="1710049"/>
                  <a:pt x="7294422" y="1710049"/>
                </a:cubicBezTo>
                <a:close/>
                <a:moveTo>
                  <a:pt x="7223591" y="1710049"/>
                </a:moveTo>
                <a:cubicBezTo>
                  <a:pt x="7231613" y="1710049"/>
                  <a:pt x="7237447" y="1716612"/>
                  <a:pt x="7237447" y="1722446"/>
                </a:cubicBezTo>
                <a:cubicBezTo>
                  <a:pt x="7237447" y="1730468"/>
                  <a:pt x="7231613" y="1736302"/>
                  <a:pt x="7223591" y="1736302"/>
                </a:cubicBezTo>
                <a:cubicBezTo>
                  <a:pt x="7217757" y="1736302"/>
                  <a:pt x="7211194" y="1730468"/>
                  <a:pt x="7211194" y="1722446"/>
                </a:cubicBezTo>
                <a:cubicBezTo>
                  <a:pt x="7211194" y="1716612"/>
                  <a:pt x="7217757" y="1710049"/>
                  <a:pt x="7223591" y="1710049"/>
                </a:cubicBezTo>
                <a:close/>
                <a:moveTo>
                  <a:pt x="7583507" y="1639217"/>
                </a:moveTo>
                <a:cubicBezTo>
                  <a:pt x="7591291" y="1639217"/>
                  <a:pt x="7598297" y="1643592"/>
                  <a:pt x="7598297" y="1651614"/>
                </a:cubicBezTo>
                <a:cubicBezTo>
                  <a:pt x="7598297" y="1659636"/>
                  <a:pt x="7591291" y="1665470"/>
                  <a:pt x="7583507" y="1665470"/>
                </a:cubicBezTo>
                <a:cubicBezTo>
                  <a:pt x="7574945" y="1665470"/>
                  <a:pt x="7568718" y="1659636"/>
                  <a:pt x="7568718" y="1651614"/>
                </a:cubicBezTo>
                <a:cubicBezTo>
                  <a:pt x="7568718" y="1643592"/>
                  <a:pt x="7574945" y="1639217"/>
                  <a:pt x="7583507" y="1639217"/>
                </a:cubicBezTo>
                <a:close/>
                <a:moveTo>
                  <a:pt x="7511745" y="1639217"/>
                </a:moveTo>
                <a:cubicBezTo>
                  <a:pt x="7519038" y="1639217"/>
                  <a:pt x="7524143" y="1643592"/>
                  <a:pt x="7524143" y="1651614"/>
                </a:cubicBezTo>
                <a:cubicBezTo>
                  <a:pt x="7524143" y="1659636"/>
                  <a:pt x="7519038" y="1665470"/>
                  <a:pt x="7511745" y="1665470"/>
                </a:cubicBezTo>
                <a:cubicBezTo>
                  <a:pt x="7503723" y="1665470"/>
                  <a:pt x="7497889" y="1659636"/>
                  <a:pt x="7497889" y="1651614"/>
                </a:cubicBezTo>
                <a:cubicBezTo>
                  <a:pt x="7497889" y="1643592"/>
                  <a:pt x="7503723" y="1639217"/>
                  <a:pt x="7511745" y="1639217"/>
                </a:cubicBezTo>
                <a:close/>
                <a:moveTo>
                  <a:pt x="7440913" y="1639217"/>
                </a:moveTo>
                <a:cubicBezTo>
                  <a:pt x="7446747" y="1639217"/>
                  <a:pt x="7453310" y="1643592"/>
                  <a:pt x="7453310" y="1651614"/>
                </a:cubicBezTo>
                <a:cubicBezTo>
                  <a:pt x="7453310" y="1659636"/>
                  <a:pt x="7446747" y="1665470"/>
                  <a:pt x="7440913" y="1665470"/>
                </a:cubicBezTo>
                <a:cubicBezTo>
                  <a:pt x="7432891" y="1665470"/>
                  <a:pt x="7427057" y="1659636"/>
                  <a:pt x="7427057" y="1651614"/>
                </a:cubicBezTo>
                <a:cubicBezTo>
                  <a:pt x="7427057" y="1643592"/>
                  <a:pt x="7432891" y="1639217"/>
                  <a:pt x="7440913" y="1639217"/>
                </a:cubicBezTo>
                <a:close/>
                <a:moveTo>
                  <a:pt x="7370084" y="1639217"/>
                </a:moveTo>
                <a:cubicBezTo>
                  <a:pt x="7376647" y="1639217"/>
                  <a:pt x="7382481" y="1643592"/>
                  <a:pt x="7382481" y="1651614"/>
                </a:cubicBezTo>
                <a:cubicBezTo>
                  <a:pt x="7382481" y="1659636"/>
                  <a:pt x="7376647" y="1665470"/>
                  <a:pt x="7370084" y="1665470"/>
                </a:cubicBezTo>
                <a:cubicBezTo>
                  <a:pt x="7362791" y="1665470"/>
                  <a:pt x="7356228" y="1659636"/>
                  <a:pt x="7356228" y="1651614"/>
                </a:cubicBezTo>
                <a:cubicBezTo>
                  <a:pt x="7356228" y="1643592"/>
                  <a:pt x="7362791" y="1639217"/>
                  <a:pt x="7370084" y="1639217"/>
                </a:cubicBezTo>
                <a:close/>
                <a:moveTo>
                  <a:pt x="7294422" y="1639217"/>
                </a:moveTo>
                <a:cubicBezTo>
                  <a:pt x="7302444" y="1639217"/>
                  <a:pt x="7308278" y="1643592"/>
                  <a:pt x="7308278" y="1651614"/>
                </a:cubicBezTo>
                <a:cubicBezTo>
                  <a:pt x="7308278" y="1659636"/>
                  <a:pt x="7302444" y="1665470"/>
                  <a:pt x="7294422" y="1665470"/>
                </a:cubicBezTo>
                <a:cubicBezTo>
                  <a:pt x="7288588" y="1665470"/>
                  <a:pt x="7282025" y="1659636"/>
                  <a:pt x="7282025" y="1651614"/>
                </a:cubicBezTo>
                <a:cubicBezTo>
                  <a:pt x="7282025" y="1643592"/>
                  <a:pt x="7288588" y="1639217"/>
                  <a:pt x="7294422" y="1639217"/>
                </a:cubicBezTo>
                <a:close/>
                <a:moveTo>
                  <a:pt x="7223591" y="1639217"/>
                </a:moveTo>
                <a:cubicBezTo>
                  <a:pt x="7231613" y="1639217"/>
                  <a:pt x="7237447" y="1643592"/>
                  <a:pt x="7237447" y="1651614"/>
                </a:cubicBezTo>
                <a:cubicBezTo>
                  <a:pt x="7237447" y="1659636"/>
                  <a:pt x="7231613" y="1665470"/>
                  <a:pt x="7223591" y="1665470"/>
                </a:cubicBezTo>
                <a:cubicBezTo>
                  <a:pt x="7217757" y="1665470"/>
                  <a:pt x="7211194" y="1659636"/>
                  <a:pt x="7211194" y="1651614"/>
                </a:cubicBezTo>
                <a:cubicBezTo>
                  <a:pt x="7211194" y="1643592"/>
                  <a:pt x="7217757" y="1639217"/>
                  <a:pt x="7223591" y="1639217"/>
                </a:cubicBezTo>
                <a:close/>
                <a:moveTo>
                  <a:pt x="7152761" y="1639217"/>
                </a:moveTo>
                <a:cubicBezTo>
                  <a:pt x="7160783" y="1639217"/>
                  <a:pt x="7166617" y="1643592"/>
                  <a:pt x="7166617" y="1651614"/>
                </a:cubicBezTo>
                <a:cubicBezTo>
                  <a:pt x="7166617" y="1659636"/>
                  <a:pt x="7160783" y="1665470"/>
                  <a:pt x="7152761" y="1665470"/>
                </a:cubicBezTo>
                <a:cubicBezTo>
                  <a:pt x="7144739" y="1665470"/>
                  <a:pt x="7140364" y="1659636"/>
                  <a:pt x="7140364" y="1651614"/>
                </a:cubicBezTo>
                <a:cubicBezTo>
                  <a:pt x="7140364" y="1643592"/>
                  <a:pt x="7144739" y="1639217"/>
                  <a:pt x="7152761" y="1639217"/>
                </a:cubicBezTo>
                <a:close/>
                <a:moveTo>
                  <a:pt x="7511745" y="1568388"/>
                </a:moveTo>
                <a:cubicBezTo>
                  <a:pt x="7519038" y="1568388"/>
                  <a:pt x="7524143" y="1574614"/>
                  <a:pt x="7524143" y="1583176"/>
                </a:cubicBezTo>
                <a:cubicBezTo>
                  <a:pt x="7524143" y="1591738"/>
                  <a:pt x="7519038" y="1597964"/>
                  <a:pt x="7511745" y="1597964"/>
                </a:cubicBezTo>
                <a:cubicBezTo>
                  <a:pt x="7503723" y="1597964"/>
                  <a:pt x="7497889" y="1591738"/>
                  <a:pt x="7497889" y="1583176"/>
                </a:cubicBezTo>
                <a:cubicBezTo>
                  <a:pt x="7497889" y="1574614"/>
                  <a:pt x="7503723" y="1568388"/>
                  <a:pt x="7511745" y="1568388"/>
                </a:cubicBezTo>
                <a:close/>
                <a:moveTo>
                  <a:pt x="7440913" y="1568388"/>
                </a:moveTo>
                <a:cubicBezTo>
                  <a:pt x="7446747" y="1568388"/>
                  <a:pt x="7453310" y="1574614"/>
                  <a:pt x="7453310" y="1583176"/>
                </a:cubicBezTo>
                <a:cubicBezTo>
                  <a:pt x="7453310" y="1591738"/>
                  <a:pt x="7446747" y="1597964"/>
                  <a:pt x="7440913" y="1597964"/>
                </a:cubicBezTo>
                <a:cubicBezTo>
                  <a:pt x="7432891" y="1597964"/>
                  <a:pt x="7427057" y="1591738"/>
                  <a:pt x="7427057" y="1583176"/>
                </a:cubicBezTo>
                <a:cubicBezTo>
                  <a:pt x="7427057" y="1574614"/>
                  <a:pt x="7432891" y="1568388"/>
                  <a:pt x="7440913" y="1568388"/>
                </a:cubicBezTo>
                <a:close/>
                <a:moveTo>
                  <a:pt x="7370084" y="1568388"/>
                </a:moveTo>
                <a:cubicBezTo>
                  <a:pt x="7376647" y="1568388"/>
                  <a:pt x="7382481" y="1574614"/>
                  <a:pt x="7382481" y="1583176"/>
                </a:cubicBezTo>
                <a:cubicBezTo>
                  <a:pt x="7382481" y="1591738"/>
                  <a:pt x="7376647" y="1597964"/>
                  <a:pt x="7370084" y="1597964"/>
                </a:cubicBezTo>
                <a:cubicBezTo>
                  <a:pt x="7362791" y="1597964"/>
                  <a:pt x="7356228" y="1591738"/>
                  <a:pt x="7356228" y="1583176"/>
                </a:cubicBezTo>
                <a:cubicBezTo>
                  <a:pt x="7356228" y="1574614"/>
                  <a:pt x="7362791" y="1568388"/>
                  <a:pt x="7370084" y="1568388"/>
                </a:cubicBezTo>
                <a:close/>
                <a:moveTo>
                  <a:pt x="7294422" y="1568388"/>
                </a:moveTo>
                <a:cubicBezTo>
                  <a:pt x="7302444" y="1568388"/>
                  <a:pt x="7308278" y="1574614"/>
                  <a:pt x="7308278" y="1583176"/>
                </a:cubicBezTo>
                <a:cubicBezTo>
                  <a:pt x="7308278" y="1591738"/>
                  <a:pt x="7302444" y="1597964"/>
                  <a:pt x="7294422" y="1597964"/>
                </a:cubicBezTo>
                <a:cubicBezTo>
                  <a:pt x="7288588" y="1597964"/>
                  <a:pt x="7282025" y="1591738"/>
                  <a:pt x="7282025" y="1583176"/>
                </a:cubicBezTo>
                <a:cubicBezTo>
                  <a:pt x="7282025" y="1574614"/>
                  <a:pt x="7288588" y="1568388"/>
                  <a:pt x="7294422" y="1568388"/>
                </a:cubicBezTo>
                <a:close/>
                <a:moveTo>
                  <a:pt x="7223591" y="1568388"/>
                </a:moveTo>
                <a:cubicBezTo>
                  <a:pt x="7231613" y="1568388"/>
                  <a:pt x="7237447" y="1574614"/>
                  <a:pt x="7237447" y="1583176"/>
                </a:cubicBezTo>
                <a:cubicBezTo>
                  <a:pt x="7237447" y="1591738"/>
                  <a:pt x="7231613" y="1597964"/>
                  <a:pt x="7223591" y="1597964"/>
                </a:cubicBezTo>
                <a:cubicBezTo>
                  <a:pt x="7217757" y="1597964"/>
                  <a:pt x="7211194" y="1591738"/>
                  <a:pt x="7211194" y="1583176"/>
                </a:cubicBezTo>
                <a:cubicBezTo>
                  <a:pt x="7211194" y="1574614"/>
                  <a:pt x="7217757" y="1568388"/>
                  <a:pt x="7223591" y="1568388"/>
                </a:cubicBezTo>
                <a:close/>
                <a:moveTo>
                  <a:pt x="7152761" y="1568388"/>
                </a:moveTo>
                <a:cubicBezTo>
                  <a:pt x="7160783" y="1568388"/>
                  <a:pt x="7166617" y="1572763"/>
                  <a:pt x="7166617" y="1580785"/>
                </a:cubicBezTo>
                <a:cubicBezTo>
                  <a:pt x="7166617" y="1588807"/>
                  <a:pt x="7160783" y="1594641"/>
                  <a:pt x="7152761" y="1594641"/>
                </a:cubicBezTo>
                <a:cubicBezTo>
                  <a:pt x="7144739" y="1594641"/>
                  <a:pt x="7140364" y="1588807"/>
                  <a:pt x="7140364" y="1580785"/>
                </a:cubicBezTo>
                <a:cubicBezTo>
                  <a:pt x="7140364" y="1572763"/>
                  <a:pt x="7144739" y="1568388"/>
                  <a:pt x="7152761" y="1568388"/>
                </a:cubicBezTo>
                <a:close/>
                <a:moveTo>
                  <a:pt x="7084322" y="1568388"/>
                </a:moveTo>
                <a:cubicBezTo>
                  <a:pt x="7092106" y="1568388"/>
                  <a:pt x="7099111" y="1572763"/>
                  <a:pt x="7099111" y="1580785"/>
                </a:cubicBezTo>
                <a:cubicBezTo>
                  <a:pt x="7099111" y="1588807"/>
                  <a:pt x="7092106" y="1594641"/>
                  <a:pt x="7084322" y="1594641"/>
                </a:cubicBezTo>
                <a:cubicBezTo>
                  <a:pt x="7075760" y="1594641"/>
                  <a:pt x="7069533" y="1588807"/>
                  <a:pt x="7069533" y="1580785"/>
                </a:cubicBezTo>
                <a:cubicBezTo>
                  <a:pt x="7069533" y="1572763"/>
                  <a:pt x="7075760" y="1568388"/>
                  <a:pt x="7084322" y="1568388"/>
                </a:cubicBezTo>
                <a:close/>
                <a:moveTo>
                  <a:pt x="7440913" y="1494185"/>
                </a:moveTo>
                <a:cubicBezTo>
                  <a:pt x="7446747" y="1494185"/>
                  <a:pt x="7453310" y="1500411"/>
                  <a:pt x="7453310" y="1508973"/>
                </a:cubicBezTo>
                <a:cubicBezTo>
                  <a:pt x="7453310" y="1516756"/>
                  <a:pt x="7446747" y="1523761"/>
                  <a:pt x="7440913" y="1523761"/>
                </a:cubicBezTo>
                <a:cubicBezTo>
                  <a:pt x="7432891" y="1523761"/>
                  <a:pt x="7427057" y="1516756"/>
                  <a:pt x="7427057" y="1508973"/>
                </a:cubicBezTo>
                <a:cubicBezTo>
                  <a:pt x="7427057" y="1500411"/>
                  <a:pt x="7432891" y="1494185"/>
                  <a:pt x="7440913" y="1494185"/>
                </a:cubicBezTo>
                <a:close/>
                <a:moveTo>
                  <a:pt x="7370084" y="1494185"/>
                </a:moveTo>
                <a:cubicBezTo>
                  <a:pt x="7376647" y="1494185"/>
                  <a:pt x="7382481" y="1500411"/>
                  <a:pt x="7382481" y="1508973"/>
                </a:cubicBezTo>
                <a:cubicBezTo>
                  <a:pt x="7382481" y="1516756"/>
                  <a:pt x="7376647" y="1523761"/>
                  <a:pt x="7370084" y="1523761"/>
                </a:cubicBezTo>
                <a:cubicBezTo>
                  <a:pt x="7362791" y="1523761"/>
                  <a:pt x="7356228" y="1516756"/>
                  <a:pt x="7356228" y="1508973"/>
                </a:cubicBezTo>
                <a:cubicBezTo>
                  <a:pt x="7356228" y="1500411"/>
                  <a:pt x="7362791" y="1494185"/>
                  <a:pt x="7370084" y="1494185"/>
                </a:cubicBezTo>
                <a:close/>
                <a:moveTo>
                  <a:pt x="7294422" y="1494185"/>
                </a:moveTo>
                <a:cubicBezTo>
                  <a:pt x="7302444" y="1494185"/>
                  <a:pt x="7308278" y="1500411"/>
                  <a:pt x="7308278" y="1508973"/>
                </a:cubicBezTo>
                <a:cubicBezTo>
                  <a:pt x="7308278" y="1516756"/>
                  <a:pt x="7302444" y="1523761"/>
                  <a:pt x="7294422" y="1523761"/>
                </a:cubicBezTo>
                <a:cubicBezTo>
                  <a:pt x="7288588" y="1523761"/>
                  <a:pt x="7282025" y="1516756"/>
                  <a:pt x="7282025" y="1508973"/>
                </a:cubicBezTo>
                <a:cubicBezTo>
                  <a:pt x="7282025" y="1500411"/>
                  <a:pt x="7288588" y="1494185"/>
                  <a:pt x="7294422" y="1494185"/>
                </a:cubicBezTo>
                <a:close/>
                <a:moveTo>
                  <a:pt x="7223591" y="1494185"/>
                </a:moveTo>
                <a:cubicBezTo>
                  <a:pt x="7231613" y="1494185"/>
                  <a:pt x="7237447" y="1500411"/>
                  <a:pt x="7237447" y="1508973"/>
                </a:cubicBezTo>
                <a:cubicBezTo>
                  <a:pt x="7237447" y="1516756"/>
                  <a:pt x="7231613" y="1523761"/>
                  <a:pt x="7223591" y="1523761"/>
                </a:cubicBezTo>
                <a:cubicBezTo>
                  <a:pt x="7217757" y="1523761"/>
                  <a:pt x="7211194" y="1516756"/>
                  <a:pt x="7211194" y="1508973"/>
                </a:cubicBezTo>
                <a:cubicBezTo>
                  <a:pt x="7211194" y="1500411"/>
                  <a:pt x="7217757" y="1494185"/>
                  <a:pt x="7223591" y="1494185"/>
                </a:cubicBezTo>
                <a:close/>
                <a:moveTo>
                  <a:pt x="7152761" y="1494185"/>
                </a:moveTo>
                <a:cubicBezTo>
                  <a:pt x="7160783" y="1494185"/>
                  <a:pt x="7166617" y="1500411"/>
                  <a:pt x="7166617" y="1508973"/>
                </a:cubicBezTo>
                <a:cubicBezTo>
                  <a:pt x="7166617" y="1516756"/>
                  <a:pt x="7160783" y="1523761"/>
                  <a:pt x="7152761" y="1523761"/>
                </a:cubicBezTo>
                <a:cubicBezTo>
                  <a:pt x="7144739" y="1523761"/>
                  <a:pt x="7140364" y="1516756"/>
                  <a:pt x="7140364" y="1508973"/>
                </a:cubicBezTo>
                <a:cubicBezTo>
                  <a:pt x="7140364" y="1500411"/>
                  <a:pt x="7144739" y="1494185"/>
                  <a:pt x="7152761" y="1494185"/>
                </a:cubicBezTo>
                <a:close/>
                <a:moveTo>
                  <a:pt x="7084322" y="1494185"/>
                </a:moveTo>
                <a:cubicBezTo>
                  <a:pt x="7092106" y="1494185"/>
                  <a:pt x="7099111" y="1500411"/>
                  <a:pt x="7099111" y="1508973"/>
                </a:cubicBezTo>
                <a:cubicBezTo>
                  <a:pt x="7099111" y="1516756"/>
                  <a:pt x="7092106" y="1523761"/>
                  <a:pt x="7084322" y="1523761"/>
                </a:cubicBezTo>
                <a:cubicBezTo>
                  <a:pt x="7075760" y="1523761"/>
                  <a:pt x="7069533" y="1516756"/>
                  <a:pt x="7069533" y="1508973"/>
                </a:cubicBezTo>
                <a:cubicBezTo>
                  <a:pt x="7069533" y="1500411"/>
                  <a:pt x="7075760" y="1494185"/>
                  <a:pt x="7084322" y="1494185"/>
                </a:cubicBezTo>
                <a:close/>
                <a:moveTo>
                  <a:pt x="7013492" y="1494185"/>
                </a:moveTo>
                <a:cubicBezTo>
                  <a:pt x="7021275" y="1494185"/>
                  <a:pt x="7028280" y="1500411"/>
                  <a:pt x="7028280" y="1508973"/>
                </a:cubicBezTo>
                <a:cubicBezTo>
                  <a:pt x="7028280" y="1516756"/>
                  <a:pt x="7021275" y="1523761"/>
                  <a:pt x="7013492" y="1523761"/>
                </a:cubicBezTo>
                <a:cubicBezTo>
                  <a:pt x="7004930" y="1523761"/>
                  <a:pt x="6998704" y="1516756"/>
                  <a:pt x="6998704" y="1508973"/>
                </a:cubicBezTo>
                <a:cubicBezTo>
                  <a:pt x="6998704" y="1500411"/>
                  <a:pt x="7004930" y="1494185"/>
                  <a:pt x="7013492" y="1494185"/>
                </a:cubicBezTo>
                <a:close/>
                <a:moveTo>
                  <a:pt x="6939085" y="1494185"/>
                </a:moveTo>
                <a:cubicBezTo>
                  <a:pt x="6946378" y="1494185"/>
                  <a:pt x="6950753" y="1500411"/>
                  <a:pt x="6950753" y="1508973"/>
                </a:cubicBezTo>
                <a:cubicBezTo>
                  <a:pt x="6950753" y="1516756"/>
                  <a:pt x="6946378" y="1523761"/>
                  <a:pt x="6939085" y="1523761"/>
                </a:cubicBezTo>
                <a:cubicBezTo>
                  <a:pt x="6931063" y="1523761"/>
                  <a:pt x="6924500" y="1516756"/>
                  <a:pt x="6924500" y="1508973"/>
                </a:cubicBezTo>
                <a:cubicBezTo>
                  <a:pt x="6924500" y="1500411"/>
                  <a:pt x="6931063" y="1494185"/>
                  <a:pt x="6939085" y="1494185"/>
                </a:cubicBezTo>
                <a:close/>
                <a:moveTo>
                  <a:pt x="83229" y="1426727"/>
                </a:moveTo>
                <a:cubicBezTo>
                  <a:pt x="90521" y="1426727"/>
                  <a:pt x="97085" y="1431102"/>
                  <a:pt x="97085" y="1439124"/>
                </a:cubicBezTo>
                <a:cubicBezTo>
                  <a:pt x="97085" y="1446417"/>
                  <a:pt x="90521" y="1452980"/>
                  <a:pt x="83229" y="1452980"/>
                </a:cubicBezTo>
                <a:cubicBezTo>
                  <a:pt x="76665" y="1452980"/>
                  <a:pt x="70831" y="1446417"/>
                  <a:pt x="70831" y="1439124"/>
                </a:cubicBezTo>
                <a:cubicBezTo>
                  <a:pt x="70831" y="1432561"/>
                  <a:pt x="76665" y="1426727"/>
                  <a:pt x="83229" y="1426727"/>
                </a:cubicBezTo>
                <a:close/>
                <a:moveTo>
                  <a:pt x="11993" y="1426727"/>
                </a:moveTo>
                <a:cubicBezTo>
                  <a:pt x="20237" y="1426727"/>
                  <a:pt x="26234" y="1432561"/>
                  <a:pt x="26234" y="1439124"/>
                </a:cubicBezTo>
                <a:cubicBezTo>
                  <a:pt x="26234" y="1446417"/>
                  <a:pt x="20237" y="1452980"/>
                  <a:pt x="11993" y="1452980"/>
                </a:cubicBezTo>
                <a:cubicBezTo>
                  <a:pt x="5996" y="1452980"/>
                  <a:pt x="0" y="1446417"/>
                  <a:pt x="0" y="1439124"/>
                </a:cubicBezTo>
                <a:cubicBezTo>
                  <a:pt x="0" y="1432561"/>
                  <a:pt x="5996" y="1426727"/>
                  <a:pt x="11993" y="1426727"/>
                </a:cubicBezTo>
                <a:close/>
                <a:moveTo>
                  <a:pt x="7370084" y="1423353"/>
                </a:moveTo>
                <a:cubicBezTo>
                  <a:pt x="7376647" y="1423353"/>
                  <a:pt x="7382481" y="1429580"/>
                  <a:pt x="7382481" y="1438142"/>
                </a:cubicBezTo>
                <a:cubicBezTo>
                  <a:pt x="7382481" y="1445926"/>
                  <a:pt x="7376647" y="1452931"/>
                  <a:pt x="7370084" y="1452931"/>
                </a:cubicBezTo>
                <a:cubicBezTo>
                  <a:pt x="7362791" y="1452931"/>
                  <a:pt x="7356228" y="1445926"/>
                  <a:pt x="7356228" y="1438142"/>
                </a:cubicBezTo>
                <a:cubicBezTo>
                  <a:pt x="7356228" y="1429580"/>
                  <a:pt x="7362791" y="1423353"/>
                  <a:pt x="7370084" y="1423353"/>
                </a:cubicBezTo>
                <a:close/>
                <a:moveTo>
                  <a:pt x="7294422" y="1423353"/>
                </a:moveTo>
                <a:cubicBezTo>
                  <a:pt x="7302444" y="1423353"/>
                  <a:pt x="7308278" y="1429580"/>
                  <a:pt x="7308278" y="1438142"/>
                </a:cubicBezTo>
                <a:cubicBezTo>
                  <a:pt x="7308278" y="1445926"/>
                  <a:pt x="7302444" y="1452931"/>
                  <a:pt x="7294422" y="1452931"/>
                </a:cubicBezTo>
                <a:cubicBezTo>
                  <a:pt x="7288588" y="1452931"/>
                  <a:pt x="7282025" y="1445926"/>
                  <a:pt x="7282025" y="1438142"/>
                </a:cubicBezTo>
                <a:cubicBezTo>
                  <a:pt x="7282025" y="1429580"/>
                  <a:pt x="7288588" y="1423353"/>
                  <a:pt x="7294422" y="1423353"/>
                </a:cubicBezTo>
                <a:close/>
                <a:moveTo>
                  <a:pt x="7223591" y="1423353"/>
                </a:moveTo>
                <a:cubicBezTo>
                  <a:pt x="7231613" y="1423353"/>
                  <a:pt x="7237447" y="1429580"/>
                  <a:pt x="7237447" y="1438142"/>
                </a:cubicBezTo>
                <a:cubicBezTo>
                  <a:pt x="7237447" y="1445926"/>
                  <a:pt x="7231613" y="1452931"/>
                  <a:pt x="7223591" y="1452931"/>
                </a:cubicBezTo>
                <a:cubicBezTo>
                  <a:pt x="7217757" y="1452931"/>
                  <a:pt x="7211194" y="1445926"/>
                  <a:pt x="7211194" y="1438142"/>
                </a:cubicBezTo>
                <a:cubicBezTo>
                  <a:pt x="7211194" y="1429580"/>
                  <a:pt x="7215569" y="1423353"/>
                  <a:pt x="7223591" y="1423353"/>
                </a:cubicBezTo>
                <a:close/>
                <a:moveTo>
                  <a:pt x="7155152" y="1423353"/>
                </a:moveTo>
                <a:cubicBezTo>
                  <a:pt x="7163714" y="1423353"/>
                  <a:pt x="7169940" y="1429580"/>
                  <a:pt x="7169940" y="1438142"/>
                </a:cubicBezTo>
                <a:cubicBezTo>
                  <a:pt x="7169940" y="1445926"/>
                  <a:pt x="7163714" y="1452931"/>
                  <a:pt x="7155152" y="1452931"/>
                </a:cubicBezTo>
                <a:cubicBezTo>
                  <a:pt x="7146590" y="1452931"/>
                  <a:pt x="7141920" y="1445926"/>
                  <a:pt x="7141920" y="1438142"/>
                </a:cubicBezTo>
                <a:cubicBezTo>
                  <a:pt x="7140364" y="1429580"/>
                  <a:pt x="7146590" y="1423353"/>
                  <a:pt x="7155152" y="1423353"/>
                </a:cubicBezTo>
                <a:close/>
                <a:moveTo>
                  <a:pt x="7084322" y="1423353"/>
                </a:moveTo>
                <a:cubicBezTo>
                  <a:pt x="7092106" y="1423353"/>
                  <a:pt x="7099111" y="1429580"/>
                  <a:pt x="7099111" y="1438142"/>
                </a:cubicBezTo>
                <a:cubicBezTo>
                  <a:pt x="7099111" y="1445926"/>
                  <a:pt x="7092106" y="1452931"/>
                  <a:pt x="7084322" y="1452931"/>
                </a:cubicBezTo>
                <a:cubicBezTo>
                  <a:pt x="7075760" y="1452931"/>
                  <a:pt x="7069533" y="1445926"/>
                  <a:pt x="7069533" y="1438142"/>
                </a:cubicBezTo>
                <a:cubicBezTo>
                  <a:pt x="7069533" y="1429580"/>
                  <a:pt x="7075760" y="1423353"/>
                  <a:pt x="7084322" y="1423353"/>
                </a:cubicBezTo>
                <a:close/>
                <a:moveTo>
                  <a:pt x="7013492" y="1423353"/>
                </a:moveTo>
                <a:cubicBezTo>
                  <a:pt x="7021275" y="1423353"/>
                  <a:pt x="7028280" y="1429580"/>
                  <a:pt x="7028280" y="1438142"/>
                </a:cubicBezTo>
                <a:cubicBezTo>
                  <a:pt x="7028280" y="1445926"/>
                  <a:pt x="7021275" y="1452931"/>
                  <a:pt x="7013492" y="1452931"/>
                </a:cubicBezTo>
                <a:cubicBezTo>
                  <a:pt x="7004930" y="1452931"/>
                  <a:pt x="6998704" y="1445926"/>
                  <a:pt x="6998704" y="1438142"/>
                </a:cubicBezTo>
                <a:cubicBezTo>
                  <a:pt x="6998704" y="1429580"/>
                  <a:pt x="7004930" y="1423353"/>
                  <a:pt x="7013492" y="1423353"/>
                </a:cubicBezTo>
                <a:close/>
                <a:moveTo>
                  <a:pt x="6939085" y="1423353"/>
                </a:moveTo>
                <a:cubicBezTo>
                  <a:pt x="6946378" y="1423353"/>
                  <a:pt x="6950753" y="1429580"/>
                  <a:pt x="6950753" y="1438142"/>
                </a:cubicBezTo>
                <a:cubicBezTo>
                  <a:pt x="6950753" y="1445926"/>
                  <a:pt x="6946378" y="1452931"/>
                  <a:pt x="6939085" y="1452931"/>
                </a:cubicBezTo>
                <a:cubicBezTo>
                  <a:pt x="6931063" y="1452931"/>
                  <a:pt x="6924500" y="1445926"/>
                  <a:pt x="6924500" y="1438142"/>
                </a:cubicBezTo>
                <a:cubicBezTo>
                  <a:pt x="6924500" y="1429580"/>
                  <a:pt x="6931063" y="1423353"/>
                  <a:pt x="6939085" y="1423353"/>
                </a:cubicBezTo>
                <a:close/>
                <a:moveTo>
                  <a:pt x="6867525" y="1423353"/>
                </a:moveTo>
                <a:cubicBezTo>
                  <a:pt x="6874088" y="1423353"/>
                  <a:pt x="6879922" y="1429580"/>
                  <a:pt x="6879922" y="1438142"/>
                </a:cubicBezTo>
                <a:cubicBezTo>
                  <a:pt x="6879922" y="1445926"/>
                  <a:pt x="6874088" y="1452931"/>
                  <a:pt x="6867525" y="1452931"/>
                </a:cubicBezTo>
                <a:cubicBezTo>
                  <a:pt x="6860232" y="1452931"/>
                  <a:pt x="6853669" y="1445926"/>
                  <a:pt x="6853669" y="1438142"/>
                </a:cubicBezTo>
                <a:cubicBezTo>
                  <a:pt x="6853669" y="1429580"/>
                  <a:pt x="6860232" y="1423353"/>
                  <a:pt x="6867525" y="1423353"/>
                </a:cubicBezTo>
                <a:close/>
                <a:moveTo>
                  <a:pt x="6796696" y="1423353"/>
                </a:moveTo>
                <a:cubicBezTo>
                  <a:pt x="6803259" y="1423353"/>
                  <a:pt x="6809093" y="1429580"/>
                  <a:pt x="6809093" y="1438142"/>
                </a:cubicBezTo>
                <a:cubicBezTo>
                  <a:pt x="6809093" y="1445926"/>
                  <a:pt x="6803259" y="1452931"/>
                  <a:pt x="6796696" y="1452931"/>
                </a:cubicBezTo>
                <a:cubicBezTo>
                  <a:pt x="6789403" y="1452931"/>
                  <a:pt x="6782840" y="1445926"/>
                  <a:pt x="6782840" y="1438142"/>
                </a:cubicBezTo>
                <a:cubicBezTo>
                  <a:pt x="6782840" y="1429580"/>
                  <a:pt x="6789403" y="1423353"/>
                  <a:pt x="6796696" y="1423353"/>
                </a:cubicBezTo>
                <a:close/>
                <a:moveTo>
                  <a:pt x="155518" y="1355896"/>
                </a:moveTo>
                <a:cubicBezTo>
                  <a:pt x="161352" y="1355896"/>
                  <a:pt x="167916" y="1360271"/>
                  <a:pt x="167916" y="1368293"/>
                </a:cubicBezTo>
                <a:cubicBezTo>
                  <a:pt x="167916" y="1375586"/>
                  <a:pt x="161352" y="1382149"/>
                  <a:pt x="155518" y="1382149"/>
                </a:cubicBezTo>
                <a:cubicBezTo>
                  <a:pt x="147496" y="1382149"/>
                  <a:pt x="141662" y="1375586"/>
                  <a:pt x="141662" y="1368293"/>
                </a:cubicBezTo>
                <a:cubicBezTo>
                  <a:pt x="141662" y="1360271"/>
                  <a:pt x="147496" y="1355896"/>
                  <a:pt x="155518" y="1355896"/>
                </a:cubicBezTo>
                <a:close/>
                <a:moveTo>
                  <a:pt x="83230" y="1355896"/>
                </a:moveTo>
                <a:cubicBezTo>
                  <a:pt x="90523" y="1355896"/>
                  <a:pt x="97086" y="1360271"/>
                  <a:pt x="97086" y="1368293"/>
                </a:cubicBezTo>
                <a:cubicBezTo>
                  <a:pt x="97086" y="1375586"/>
                  <a:pt x="90523" y="1382149"/>
                  <a:pt x="83230" y="1382149"/>
                </a:cubicBezTo>
                <a:cubicBezTo>
                  <a:pt x="76667" y="1382149"/>
                  <a:pt x="70832" y="1375586"/>
                  <a:pt x="70832" y="1368293"/>
                </a:cubicBezTo>
                <a:cubicBezTo>
                  <a:pt x="70832" y="1360271"/>
                  <a:pt x="76667" y="1355896"/>
                  <a:pt x="83230" y="1355896"/>
                </a:cubicBezTo>
                <a:close/>
                <a:moveTo>
                  <a:pt x="11994" y="1355896"/>
                </a:moveTo>
                <a:cubicBezTo>
                  <a:pt x="20239" y="1355896"/>
                  <a:pt x="26235" y="1360271"/>
                  <a:pt x="26235" y="1368293"/>
                </a:cubicBezTo>
                <a:cubicBezTo>
                  <a:pt x="26235" y="1375586"/>
                  <a:pt x="20239" y="1382149"/>
                  <a:pt x="11994" y="1382149"/>
                </a:cubicBezTo>
                <a:cubicBezTo>
                  <a:pt x="5998" y="1382149"/>
                  <a:pt x="2" y="1375586"/>
                  <a:pt x="2" y="1368293"/>
                </a:cubicBezTo>
                <a:cubicBezTo>
                  <a:pt x="2" y="1360271"/>
                  <a:pt x="5998" y="1355896"/>
                  <a:pt x="11994" y="1355896"/>
                </a:cubicBezTo>
                <a:close/>
                <a:moveTo>
                  <a:pt x="7294422" y="1352524"/>
                </a:moveTo>
                <a:cubicBezTo>
                  <a:pt x="7302444" y="1352524"/>
                  <a:pt x="7308278" y="1359087"/>
                  <a:pt x="7308278" y="1367109"/>
                </a:cubicBezTo>
                <a:cubicBezTo>
                  <a:pt x="7308278" y="1374402"/>
                  <a:pt x="7302444" y="1378777"/>
                  <a:pt x="7294422" y="1378777"/>
                </a:cubicBezTo>
                <a:cubicBezTo>
                  <a:pt x="7288588" y="1378777"/>
                  <a:pt x="7282025" y="1374402"/>
                  <a:pt x="7282025" y="1367109"/>
                </a:cubicBezTo>
                <a:cubicBezTo>
                  <a:pt x="7282025" y="1359087"/>
                  <a:pt x="7288588" y="1352524"/>
                  <a:pt x="7294422" y="1352524"/>
                </a:cubicBezTo>
                <a:close/>
                <a:moveTo>
                  <a:pt x="7223591" y="1352524"/>
                </a:moveTo>
                <a:cubicBezTo>
                  <a:pt x="7231613" y="1352524"/>
                  <a:pt x="7237447" y="1359087"/>
                  <a:pt x="7237447" y="1367109"/>
                </a:cubicBezTo>
                <a:cubicBezTo>
                  <a:pt x="7237447" y="1374402"/>
                  <a:pt x="7231613" y="1378777"/>
                  <a:pt x="7223591" y="1378777"/>
                </a:cubicBezTo>
                <a:cubicBezTo>
                  <a:pt x="7215569" y="1378777"/>
                  <a:pt x="7211194" y="1374402"/>
                  <a:pt x="7211194" y="1367109"/>
                </a:cubicBezTo>
                <a:cubicBezTo>
                  <a:pt x="7211194" y="1359087"/>
                  <a:pt x="7215569" y="1352524"/>
                  <a:pt x="7223591" y="1352524"/>
                </a:cubicBezTo>
                <a:close/>
                <a:moveTo>
                  <a:pt x="7155152" y="1352524"/>
                </a:moveTo>
                <a:cubicBezTo>
                  <a:pt x="7163714" y="1352524"/>
                  <a:pt x="7169940" y="1359087"/>
                  <a:pt x="7169940" y="1367109"/>
                </a:cubicBezTo>
                <a:cubicBezTo>
                  <a:pt x="7169940" y="1374402"/>
                  <a:pt x="7163714" y="1378777"/>
                  <a:pt x="7155152" y="1378777"/>
                </a:cubicBezTo>
                <a:cubicBezTo>
                  <a:pt x="7146590" y="1378777"/>
                  <a:pt x="7140364" y="1374402"/>
                  <a:pt x="7140364" y="1367109"/>
                </a:cubicBezTo>
                <a:cubicBezTo>
                  <a:pt x="7140364" y="1359087"/>
                  <a:pt x="7146590" y="1352524"/>
                  <a:pt x="7155152" y="1352524"/>
                </a:cubicBezTo>
                <a:close/>
                <a:moveTo>
                  <a:pt x="7084322" y="1352524"/>
                </a:moveTo>
                <a:cubicBezTo>
                  <a:pt x="7092106" y="1352524"/>
                  <a:pt x="7099111" y="1359087"/>
                  <a:pt x="7099111" y="1367109"/>
                </a:cubicBezTo>
                <a:cubicBezTo>
                  <a:pt x="7099111" y="1374402"/>
                  <a:pt x="7092106" y="1378777"/>
                  <a:pt x="7084322" y="1378777"/>
                </a:cubicBezTo>
                <a:cubicBezTo>
                  <a:pt x="7075760" y="1378777"/>
                  <a:pt x="7069533" y="1374402"/>
                  <a:pt x="7069533" y="1367109"/>
                </a:cubicBezTo>
                <a:cubicBezTo>
                  <a:pt x="7069533" y="1359087"/>
                  <a:pt x="7075760" y="1352524"/>
                  <a:pt x="7084322" y="1352524"/>
                </a:cubicBezTo>
                <a:close/>
                <a:moveTo>
                  <a:pt x="7013492" y="1352524"/>
                </a:moveTo>
                <a:cubicBezTo>
                  <a:pt x="7021275" y="1352524"/>
                  <a:pt x="7028280" y="1359087"/>
                  <a:pt x="7028280" y="1367109"/>
                </a:cubicBezTo>
                <a:cubicBezTo>
                  <a:pt x="7028280" y="1374402"/>
                  <a:pt x="7021275" y="1378777"/>
                  <a:pt x="7013492" y="1378777"/>
                </a:cubicBezTo>
                <a:cubicBezTo>
                  <a:pt x="7004930" y="1378777"/>
                  <a:pt x="6998704" y="1374402"/>
                  <a:pt x="6998704" y="1367109"/>
                </a:cubicBezTo>
                <a:cubicBezTo>
                  <a:pt x="6998704" y="1359087"/>
                  <a:pt x="7004930" y="1352524"/>
                  <a:pt x="7013492" y="1352524"/>
                </a:cubicBezTo>
                <a:close/>
                <a:moveTo>
                  <a:pt x="6939085" y="1352524"/>
                </a:moveTo>
                <a:cubicBezTo>
                  <a:pt x="6946378" y="1352524"/>
                  <a:pt x="6950753" y="1359354"/>
                  <a:pt x="6950753" y="1367701"/>
                </a:cubicBezTo>
                <a:cubicBezTo>
                  <a:pt x="6950753" y="1375290"/>
                  <a:pt x="6946378" y="1382120"/>
                  <a:pt x="6939085" y="1382120"/>
                </a:cubicBezTo>
                <a:cubicBezTo>
                  <a:pt x="6931063" y="1382120"/>
                  <a:pt x="6924500" y="1375290"/>
                  <a:pt x="6924500" y="1367701"/>
                </a:cubicBezTo>
                <a:cubicBezTo>
                  <a:pt x="6924500" y="1359354"/>
                  <a:pt x="6931063" y="1352524"/>
                  <a:pt x="6939085" y="1352524"/>
                </a:cubicBezTo>
                <a:close/>
                <a:moveTo>
                  <a:pt x="6867525" y="1352524"/>
                </a:moveTo>
                <a:cubicBezTo>
                  <a:pt x="6874088" y="1352524"/>
                  <a:pt x="6879922" y="1359354"/>
                  <a:pt x="6879922" y="1367701"/>
                </a:cubicBezTo>
                <a:cubicBezTo>
                  <a:pt x="6879922" y="1375290"/>
                  <a:pt x="6874088" y="1382120"/>
                  <a:pt x="6867525" y="1382120"/>
                </a:cubicBezTo>
                <a:cubicBezTo>
                  <a:pt x="6860232" y="1382120"/>
                  <a:pt x="6853669" y="1375290"/>
                  <a:pt x="6853669" y="1367701"/>
                </a:cubicBezTo>
                <a:cubicBezTo>
                  <a:pt x="6853669" y="1359354"/>
                  <a:pt x="6860232" y="1352524"/>
                  <a:pt x="6867525" y="1352524"/>
                </a:cubicBezTo>
                <a:close/>
                <a:moveTo>
                  <a:pt x="6796696" y="1352524"/>
                </a:moveTo>
                <a:cubicBezTo>
                  <a:pt x="6803259" y="1352524"/>
                  <a:pt x="6809093" y="1359354"/>
                  <a:pt x="6809093" y="1367701"/>
                </a:cubicBezTo>
                <a:cubicBezTo>
                  <a:pt x="6809093" y="1375290"/>
                  <a:pt x="6803259" y="1382120"/>
                  <a:pt x="6796696" y="1382120"/>
                </a:cubicBezTo>
                <a:cubicBezTo>
                  <a:pt x="6789403" y="1382120"/>
                  <a:pt x="6782840" y="1375290"/>
                  <a:pt x="6782840" y="1367701"/>
                </a:cubicBezTo>
                <a:cubicBezTo>
                  <a:pt x="6782840" y="1359354"/>
                  <a:pt x="6789403" y="1352524"/>
                  <a:pt x="6796696" y="1352524"/>
                </a:cubicBezTo>
                <a:close/>
                <a:moveTo>
                  <a:pt x="6724405" y="1352524"/>
                </a:moveTo>
                <a:cubicBezTo>
                  <a:pt x="6732427" y="1352524"/>
                  <a:pt x="6738261" y="1359354"/>
                  <a:pt x="6738261" y="1367701"/>
                </a:cubicBezTo>
                <a:cubicBezTo>
                  <a:pt x="6738261" y="1375290"/>
                  <a:pt x="6732427" y="1382120"/>
                  <a:pt x="6724405" y="1382120"/>
                </a:cubicBezTo>
                <a:cubicBezTo>
                  <a:pt x="6718571" y="1382120"/>
                  <a:pt x="6712008" y="1375290"/>
                  <a:pt x="6712008" y="1367701"/>
                </a:cubicBezTo>
                <a:cubicBezTo>
                  <a:pt x="6712008" y="1359354"/>
                  <a:pt x="6718571" y="1352524"/>
                  <a:pt x="6724405" y="1352524"/>
                </a:cubicBezTo>
                <a:close/>
                <a:moveTo>
                  <a:pt x="6653576" y="1352524"/>
                </a:moveTo>
                <a:cubicBezTo>
                  <a:pt x="6660869" y="1352524"/>
                  <a:pt x="6667432" y="1359354"/>
                  <a:pt x="6667432" y="1367701"/>
                </a:cubicBezTo>
                <a:cubicBezTo>
                  <a:pt x="6667432" y="1375290"/>
                  <a:pt x="6660869" y="1382120"/>
                  <a:pt x="6653576" y="1382120"/>
                </a:cubicBezTo>
                <a:cubicBezTo>
                  <a:pt x="6647013" y="1382120"/>
                  <a:pt x="6641179" y="1375290"/>
                  <a:pt x="6641179" y="1367701"/>
                </a:cubicBezTo>
                <a:cubicBezTo>
                  <a:pt x="6641179" y="1359354"/>
                  <a:pt x="6647013" y="1352524"/>
                  <a:pt x="6653576" y="1352524"/>
                </a:cubicBezTo>
                <a:close/>
                <a:moveTo>
                  <a:pt x="7223591" y="1281693"/>
                </a:moveTo>
                <a:cubicBezTo>
                  <a:pt x="7231613" y="1281693"/>
                  <a:pt x="7237447" y="1288256"/>
                  <a:pt x="7237447" y="1295549"/>
                </a:cubicBezTo>
                <a:cubicBezTo>
                  <a:pt x="7237447" y="1302112"/>
                  <a:pt x="7231613" y="1307946"/>
                  <a:pt x="7223591" y="1307946"/>
                </a:cubicBezTo>
                <a:cubicBezTo>
                  <a:pt x="7215569" y="1307946"/>
                  <a:pt x="7211194" y="1302112"/>
                  <a:pt x="7211194" y="1295549"/>
                </a:cubicBezTo>
                <a:cubicBezTo>
                  <a:pt x="7211194" y="1288256"/>
                  <a:pt x="7215569" y="1281693"/>
                  <a:pt x="7223591" y="1281693"/>
                </a:cubicBezTo>
                <a:close/>
                <a:moveTo>
                  <a:pt x="7155152" y="1281693"/>
                </a:moveTo>
                <a:cubicBezTo>
                  <a:pt x="7163714" y="1281693"/>
                  <a:pt x="7169940" y="1288256"/>
                  <a:pt x="7169940" y="1295549"/>
                </a:cubicBezTo>
                <a:cubicBezTo>
                  <a:pt x="7169940" y="1302112"/>
                  <a:pt x="7163714" y="1307946"/>
                  <a:pt x="7155152" y="1307946"/>
                </a:cubicBezTo>
                <a:cubicBezTo>
                  <a:pt x="7146590" y="1307946"/>
                  <a:pt x="7140364" y="1302112"/>
                  <a:pt x="7140364" y="1295549"/>
                </a:cubicBezTo>
                <a:cubicBezTo>
                  <a:pt x="7140364" y="1288256"/>
                  <a:pt x="7146590" y="1281693"/>
                  <a:pt x="7155152" y="1281693"/>
                </a:cubicBezTo>
                <a:close/>
                <a:moveTo>
                  <a:pt x="7084322" y="1281693"/>
                </a:moveTo>
                <a:cubicBezTo>
                  <a:pt x="7092106" y="1281693"/>
                  <a:pt x="7099111" y="1288256"/>
                  <a:pt x="7099111" y="1295549"/>
                </a:cubicBezTo>
                <a:cubicBezTo>
                  <a:pt x="7099111" y="1302112"/>
                  <a:pt x="7092106" y="1307946"/>
                  <a:pt x="7084322" y="1307946"/>
                </a:cubicBezTo>
                <a:cubicBezTo>
                  <a:pt x="7075760" y="1307946"/>
                  <a:pt x="7069533" y="1303571"/>
                  <a:pt x="7069533" y="1295549"/>
                </a:cubicBezTo>
                <a:cubicBezTo>
                  <a:pt x="7069533" y="1288256"/>
                  <a:pt x="7075760" y="1281693"/>
                  <a:pt x="7084322" y="1281693"/>
                </a:cubicBezTo>
                <a:close/>
                <a:moveTo>
                  <a:pt x="7013492" y="1281693"/>
                </a:moveTo>
                <a:cubicBezTo>
                  <a:pt x="7021275" y="1281693"/>
                  <a:pt x="7028280" y="1288256"/>
                  <a:pt x="7028280" y="1295549"/>
                </a:cubicBezTo>
                <a:cubicBezTo>
                  <a:pt x="7028280" y="1303571"/>
                  <a:pt x="7021275" y="1307946"/>
                  <a:pt x="7013492" y="1307946"/>
                </a:cubicBezTo>
                <a:cubicBezTo>
                  <a:pt x="7004930" y="1307946"/>
                  <a:pt x="6998704" y="1303571"/>
                  <a:pt x="6998704" y="1295549"/>
                </a:cubicBezTo>
                <a:cubicBezTo>
                  <a:pt x="6998704" y="1288256"/>
                  <a:pt x="7004930" y="1281693"/>
                  <a:pt x="7013492" y="1281693"/>
                </a:cubicBezTo>
                <a:close/>
                <a:moveTo>
                  <a:pt x="6939085" y="1281693"/>
                </a:moveTo>
                <a:cubicBezTo>
                  <a:pt x="6946378" y="1281693"/>
                  <a:pt x="6950753" y="1288256"/>
                  <a:pt x="6950753" y="1295549"/>
                </a:cubicBezTo>
                <a:cubicBezTo>
                  <a:pt x="6950753" y="1303571"/>
                  <a:pt x="6946378" y="1307946"/>
                  <a:pt x="6939085" y="1307946"/>
                </a:cubicBezTo>
                <a:cubicBezTo>
                  <a:pt x="6931063" y="1307946"/>
                  <a:pt x="6924500" y="1303571"/>
                  <a:pt x="6924500" y="1295549"/>
                </a:cubicBezTo>
                <a:cubicBezTo>
                  <a:pt x="6924500" y="1288256"/>
                  <a:pt x="6931063" y="1281693"/>
                  <a:pt x="6939085" y="1281693"/>
                </a:cubicBezTo>
                <a:close/>
                <a:moveTo>
                  <a:pt x="6867525" y="1281693"/>
                </a:moveTo>
                <a:cubicBezTo>
                  <a:pt x="6874088" y="1281693"/>
                  <a:pt x="6879922" y="1288256"/>
                  <a:pt x="6879922" y="1295549"/>
                </a:cubicBezTo>
                <a:cubicBezTo>
                  <a:pt x="6879922" y="1303571"/>
                  <a:pt x="6874088" y="1307946"/>
                  <a:pt x="6867525" y="1307946"/>
                </a:cubicBezTo>
                <a:cubicBezTo>
                  <a:pt x="6860232" y="1307946"/>
                  <a:pt x="6853669" y="1303571"/>
                  <a:pt x="6853669" y="1295549"/>
                </a:cubicBezTo>
                <a:cubicBezTo>
                  <a:pt x="6853669" y="1288256"/>
                  <a:pt x="6860232" y="1281693"/>
                  <a:pt x="6867525" y="1281693"/>
                </a:cubicBezTo>
                <a:close/>
                <a:moveTo>
                  <a:pt x="6796696" y="1281693"/>
                </a:moveTo>
                <a:cubicBezTo>
                  <a:pt x="6803259" y="1281693"/>
                  <a:pt x="6809093" y="1288256"/>
                  <a:pt x="6809093" y="1295549"/>
                </a:cubicBezTo>
                <a:cubicBezTo>
                  <a:pt x="6809093" y="1303571"/>
                  <a:pt x="6803259" y="1307946"/>
                  <a:pt x="6796696" y="1307946"/>
                </a:cubicBezTo>
                <a:cubicBezTo>
                  <a:pt x="6789403" y="1307946"/>
                  <a:pt x="6782840" y="1303571"/>
                  <a:pt x="6782840" y="1295549"/>
                </a:cubicBezTo>
                <a:cubicBezTo>
                  <a:pt x="6782840" y="1288256"/>
                  <a:pt x="6789403" y="1281693"/>
                  <a:pt x="6796696" y="1281693"/>
                </a:cubicBezTo>
                <a:close/>
                <a:moveTo>
                  <a:pt x="6724405" y="1281693"/>
                </a:moveTo>
                <a:cubicBezTo>
                  <a:pt x="6732427" y="1281693"/>
                  <a:pt x="6738261" y="1288256"/>
                  <a:pt x="6738261" y="1295549"/>
                </a:cubicBezTo>
                <a:cubicBezTo>
                  <a:pt x="6738261" y="1303571"/>
                  <a:pt x="6732427" y="1307946"/>
                  <a:pt x="6724405" y="1307946"/>
                </a:cubicBezTo>
                <a:cubicBezTo>
                  <a:pt x="6718571" y="1307946"/>
                  <a:pt x="6712008" y="1303571"/>
                  <a:pt x="6712008" y="1295549"/>
                </a:cubicBezTo>
                <a:cubicBezTo>
                  <a:pt x="6712008" y="1288256"/>
                  <a:pt x="6718571" y="1281693"/>
                  <a:pt x="6724405" y="1281693"/>
                </a:cubicBezTo>
                <a:close/>
                <a:moveTo>
                  <a:pt x="6653576" y="1281693"/>
                </a:moveTo>
                <a:cubicBezTo>
                  <a:pt x="6660869" y="1281693"/>
                  <a:pt x="6667432" y="1288256"/>
                  <a:pt x="6667432" y="1295549"/>
                </a:cubicBezTo>
                <a:cubicBezTo>
                  <a:pt x="6667432" y="1303571"/>
                  <a:pt x="6660869" y="1307946"/>
                  <a:pt x="6653576" y="1307946"/>
                </a:cubicBezTo>
                <a:cubicBezTo>
                  <a:pt x="6647013" y="1307946"/>
                  <a:pt x="6641179" y="1303571"/>
                  <a:pt x="6641179" y="1295549"/>
                </a:cubicBezTo>
                <a:cubicBezTo>
                  <a:pt x="6641179" y="1288256"/>
                  <a:pt x="6647013" y="1281693"/>
                  <a:pt x="6653576" y="1281693"/>
                </a:cubicBezTo>
                <a:close/>
                <a:moveTo>
                  <a:pt x="6582745" y="1281693"/>
                </a:moveTo>
                <a:cubicBezTo>
                  <a:pt x="6590038" y="1281693"/>
                  <a:pt x="6596601" y="1288256"/>
                  <a:pt x="6596601" y="1295549"/>
                </a:cubicBezTo>
                <a:cubicBezTo>
                  <a:pt x="6596601" y="1303571"/>
                  <a:pt x="6590038" y="1307946"/>
                  <a:pt x="6582745" y="1307946"/>
                </a:cubicBezTo>
                <a:cubicBezTo>
                  <a:pt x="6574723" y="1307946"/>
                  <a:pt x="6570348" y="1303571"/>
                  <a:pt x="6570348" y="1295549"/>
                </a:cubicBezTo>
                <a:cubicBezTo>
                  <a:pt x="6570348" y="1288256"/>
                  <a:pt x="6574723" y="1281693"/>
                  <a:pt x="6582745" y="1281693"/>
                </a:cubicBezTo>
                <a:close/>
                <a:moveTo>
                  <a:pt x="6510933" y="1281693"/>
                </a:moveTo>
                <a:cubicBezTo>
                  <a:pt x="6518717" y="1281693"/>
                  <a:pt x="6525722" y="1288256"/>
                  <a:pt x="6525722" y="1295549"/>
                </a:cubicBezTo>
                <a:cubicBezTo>
                  <a:pt x="6525722" y="1303571"/>
                  <a:pt x="6518717" y="1307946"/>
                  <a:pt x="6510933" y="1307946"/>
                </a:cubicBezTo>
                <a:cubicBezTo>
                  <a:pt x="6502371" y="1307946"/>
                  <a:pt x="6496144" y="1303571"/>
                  <a:pt x="6496144" y="1295549"/>
                </a:cubicBezTo>
                <a:cubicBezTo>
                  <a:pt x="6496144" y="1288256"/>
                  <a:pt x="6502371" y="1281693"/>
                  <a:pt x="6510933" y="1281693"/>
                </a:cubicBezTo>
                <a:close/>
                <a:moveTo>
                  <a:pt x="6440492" y="1281693"/>
                </a:moveTo>
                <a:cubicBezTo>
                  <a:pt x="6448081" y="1281693"/>
                  <a:pt x="6454911" y="1288256"/>
                  <a:pt x="6454911" y="1295549"/>
                </a:cubicBezTo>
                <a:cubicBezTo>
                  <a:pt x="6454911" y="1303571"/>
                  <a:pt x="6448081" y="1307946"/>
                  <a:pt x="6440492" y="1307946"/>
                </a:cubicBezTo>
                <a:cubicBezTo>
                  <a:pt x="6432145" y="1307946"/>
                  <a:pt x="6425315" y="1303571"/>
                  <a:pt x="6425315" y="1295549"/>
                </a:cubicBezTo>
                <a:cubicBezTo>
                  <a:pt x="6425315" y="1288256"/>
                  <a:pt x="6432145" y="1281693"/>
                  <a:pt x="6440492" y="1281693"/>
                </a:cubicBezTo>
                <a:close/>
                <a:moveTo>
                  <a:pt x="6369273" y="1281693"/>
                </a:moveTo>
                <a:cubicBezTo>
                  <a:pt x="6377835" y="1281693"/>
                  <a:pt x="6384062" y="1288698"/>
                  <a:pt x="6384062" y="1296482"/>
                </a:cubicBezTo>
                <a:cubicBezTo>
                  <a:pt x="6384062" y="1305044"/>
                  <a:pt x="6377835" y="1311271"/>
                  <a:pt x="6369273" y="1311271"/>
                </a:cubicBezTo>
                <a:cubicBezTo>
                  <a:pt x="6361489" y="1311271"/>
                  <a:pt x="6354484" y="1305044"/>
                  <a:pt x="6354484" y="1296482"/>
                </a:cubicBezTo>
                <a:cubicBezTo>
                  <a:pt x="6354484" y="1288698"/>
                  <a:pt x="6361489" y="1281693"/>
                  <a:pt x="6369273" y="1281693"/>
                </a:cubicBezTo>
                <a:close/>
                <a:moveTo>
                  <a:pt x="5799257" y="1281693"/>
                </a:moveTo>
                <a:cubicBezTo>
                  <a:pt x="5807819" y="1281693"/>
                  <a:pt x="5814045" y="1288698"/>
                  <a:pt x="5814045" y="1296482"/>
                </a:cubicBezTo>
                <a:cubicBezTo>
                  <a:pt x="5814045" y="1305044"/>
                  <a:pt x="5807819" y="1311271"/>
                  <a:pt x="5799257" y="1311271"/>
                </a:cubicBezTo>
                <a:cubicBezTo>
                  <a:pt x="5791474" y="1311271"/>
                  <a:pt x="5784469" y="1305044"/>
                  <a:pt x="5784469" y="1296482"/>
                </a:cubicBezTo>
                <a:cubicBezTo>
                  <a:pt x="5784469" y="1288698"/>
                  <a:pt x="5791474" y="1281693"/>
                  <a:pt x="5799257" y="1281693"/>
                </a:cubicBezTo>
                <a:close/>
                <a:moveTo>
                  <a:pt x="5724122" y="1281693"/>
                </a:moveTo>
                <a:cubicBezTo>
                  <a:pt x="5732144" y="1281693"/>
                  <a:pt x="5736519" y="1288698"/>
                  <a:pt x="5736519" y="1296482"/>
                </a:cubicBezTo>
                <a:cubicBezTo>
                  <a:pt x="5736519" y="1305044"/>
                  <a:pt x="5732144" y="1311271"/>
                  <a:pt x="5724122" y="1311271"/>
                </a:cubicBezTo>
                <a:cubicBezTo>
                  <a:pt x="5716100" y="1311271"/>
                  <a:pt x="5710266" y="1305044"/>
                  <a:pt x="5710266" y="1296482"/>
                </a:cubicBezTo>
                <a:cubicBezTo>
                  <a:pt x="5710266" y="1288698"/>
                  <a:pt x="5716100" y="1281693"/>
                  <a:pt x="5724122" y="1281693"/>
                </a:cubicBezTo>
                <a:close/>
                <a:moveTo>
                  <a:pt x="5653291" y="1281693"/>
                </a:moveTo>
                <a:cubicBezTo>
                  <a:pt x="5659125" y="1281693"/>
                  <a:pt x="5665688" y="1288698"/>
                  <a:pt x="5665688" y="1296482"/>
                </a:cubicBezTo>
                <a:cubicBezTo>
                  <a:pt x="5665688" y="1305044"/>
                  <a:pt x="5659125" y="1311271"/>
                  <a:pt x="5653291" y="1311271"/>
                </a:cubicBezTo>
                <a:cubicBezTo>
                  <a:pt x="5645269" y="1311271"/>
                  <a:pt x="5639435" y="1305044"/>
                  <a:pt x="5639435" y="1296482"/>
                </a:cubicBezTo>
                <a:cubicBezTo>
                  <a:pt x="5639435" y="1288698"/>
                  <a:pt x="5645269" y="1281693"/>
                  <a:pt x="5653291" y="1281693"/>
                </a:cubicBezTo>
                <a:close/>
                <a:moveTo>
                  <a:pt x="5582461" y="1281693"/>
                </a:moveTo>
                <a:cubicBezTo>
                  <a:pt x="5588295" y="1281693"/>
                  <a:pt x="5594858" y="1288698"/>
                  <a:pt x="5594858" y="1296482"/>
                </a:cubicBezTo>
                <a:cubicBezTo>
                  <a:pt x="5594858" y="1305044"/>
                  <a:pt x="5588295" y="1311271"/>
                  <a:pt x="5582461" y="1311271"/>
                </a:cubicBezTo>
                <a:cubicBezTo>
                  <a:pt x="5574439" y="1311271"/>
                  <a:pt x="5568605" y="1305044"/>
                  <a:pt x="5568605" y="1296482"/>
                </a:cubicBezTo>
                <a:cubicBezTo>
                  <a:pt x="5568605" y="1288698"/>
                  <a:pt x="5574439" y="1281693"/>
                  <a:pt x="5582461" y="1281693"/>
                </a:cubicBezTo>
                <a:close/>
                <a:moveTo>
                  <a:pt x="5510171" y="1281693"/>
                </a:moveTo>
                <a:cubicBezTo>
                  <a:pt x="5517464" y="1281693"/>
                  <a:pt x="5524027" y="1288698"/>
                  <a:pt x="5524027" y="1296482"/>
                </a:cubicBezTo>
                <a:cubicBezTo>
                  <a:pt x="5524027" y="1305044"/>
                  <a:pt x="5517464" y="1311271"/>
                  <a:pt x="5510171" y="1311271"/>
                </a:cubicBezTo>
                <a:cubicBezTo>
                  <a:pt x="5503608" y="1311271"/>
                  <a:pt x="5497774" y="1305044"/>
                  <a:pt x="5497774" y="1296482"/>
                </a:cubicBezTo>
                <a:cubicBezTo>
                  <a:pt x="5497774" y="1288698"/>
                  <a:pt x="5503608" y="1281693"/>
                  <a:pt x="5510171" y="1281693"/>
                </a:cubicBezTo>
                <a:close/>
                <a:moveTo>
                  <a:pt x="5438937" y="1281693"/>
                </a:moveTo>
                <a:cubicBezTo>
                  <a:pt x="5447182" y="1281693"/>
                  <a:pt x="5453178" y="1288698"/>
                  <a:pt x="5453178" y="1296482"/>
                </a:cubicBezTo>
                <a:cubicBezTo>
                  <a:pt x="5453178" y="1305044"/>
                  <a:pt x="5447182" y="1311271"/>
                  <a:pt x="5438937" y="1311271"/>
                </a:cubicBezTo>
                <a:cubicBezTo>
                  <a:pt x="5432941" y="1311271"/>
                  <a:pt x="5426945" y="1305044"/>
                  <a:pt x="5426945" y="1296482"/>
                </a:cubicBezTo>
                <a:cubicBezTo>
                  <a:pt x="5426945" y="1288698"/>
                  <a:pt x="5432941" y="1281693"/>
                  <a:pt x="5438937" y="1281693"/>
                </a:cubicBezTo>
                <a:close/>
                <a:moveTo>
                  <a:pt x="5368510" y="1281693"/>
                </a:moveTo>
                <a:cubicBezTo>
                  <a:pt x="5376532" y="1281693"/>
                  <a:pt x="5382366" y="1288698"/>
                  <a:pt x="5382366" y="1296482"/>
                </a:cubicBezTo>
                <a:cubicBezTo>
                  <a:pt x="5382366" y="1305044"/>
                  <a:pt x="5376532" y="1311271"/>
                  <a:pt x="5368510" y="1311271"/>
                </a:cubicBezTo>
                <a:cubicBezTo>
                  <a:pt x="5361218" y="1311271"/>
                  <a:pt x="5356113" y="1305044"/>
                  <a:pt x="5356113" y="1296482"/>
                </a:cubicBezTo>
                <a:cubicBezTo>
                  <a:pt x="5356113" y="1288698"/>
                  <a:pt x="5361218" y="1281693"/>
                  <a:pt x="5368510" y="1281693"/>
                </a:cubicBezTo>
                <a:close/>
                <a:moveTo>
                  <a:pt x="5296699" y="1281693"/>
                </a:moveTo>
                <a:cubicBezTo>
                  <a:pt x="5305261" y="1281693"/>
                  <a:pt x="5311488" y="1288698"/>
                  <a:pt x="5311488" y="1296482"/>
                </a:cubicBezTo>
                <a:cubicBezTo>
                  <a:pt x="5311488" y="1305044"/>
                  <a:pt x="5305261" y="1311271"/>
                  <a:pt x="5296699" y="1311271"/>
                </a:cubicBezTo>
                <a:cubicBezTo>
                  <a:pt x="5288915" y="1311271"/>
                  <a:pt x="5281910" y="1305044"/>
                  <a:pt x="5281910" y="1296482"/>
                </a:cubicBezTo>
                <a:cubicBezTo>
                  <a:pt x="5281910" y="1288698"/>
                  <a:pt x="5288915" y="1281693"/>
                  <a:pt x="5296699" y="1281693"/>
                </a:cubicBezTo>
                <a:close/>
                <a:moveTo>
                  <a:pt x="5225869" y="1281693"/>
                </a:moveTo>
                <a:cubicBezTo>
                  <a:pt x="5234431" y="1281693"/>
                  <a:pt x="5240657" y="1288698"/>
                  <a:pt x="5240657" y="1296482"/>
                </a:cubicBezTo>
                <a:cubicBezTo>
                  <a:pt x="5240657" y="1305044"/>
                  <a:pt x="5234431" y="1311271"/>
                  <a:pt x="5225869" y="1311271"/>
                </a:cubicBezTo>
                <a:cubicBezTo>
                  <a:pt x="5217307" y="1311271"/>
                  <a:pt x="5211081" y="1305044"/>
                  <a:pt x="5211081" y="1296482"/>
                </a:cubicBezTo>
                <a:cubicBezTo>
                  <a:pt x="5211081" y="1288698"/>
                  <a:pt x="5217307" y="1281693"/>
                  <a:pt x="5225869" y="1281693"/>
                </a:cubicBezTo>
                <a:close/>
                <a:moveTo>
                  <a:pt x="5154105" y="1281693"/>
                </a:moveTo>
                <a:cubicBezTo>
                  <a:pt x="5162127" y="1281693"/>
                  <a:pt x="5166502" y="1288698"/>
                  <a:pt x="5166502" y="1296482"/>
                </a:cubicBezTo>
                <a:cubicBezTo>
                  <a:pt x="5166502" y="1305044"/>
                  <a:pt x="5162127" y="1311271"/>
                  <a:pt x="5154105" y="1311271"/>
                </a:cubicBezTo>
                <a:cubicBezTo>
                  <a:pt x="5146083" y="1311271"/>
                  <a:pt x="5140249" y="1305044"/>
                  <a:pt x="5140249" y="1296482"/>
                </a:cubicBezTo>
                <a:cubicBezTo>
                  <a:pt x="5140249" y="1288698"/>
                  <a:pt x="5146083" y="1281693"/>
                  <a:pt x="5154105" y="1281693"/>
                </a:cubicBezTo>
                <a:close/>
                <a:moveTo>
                  <a:pt x="5083276" y="1281693"/>
                </a:moveTo>
                <a:cubicBezTo>
                  <a:pt x="5089110" y="1281693"/>
                  <a:pt x="5095673" y="1288698"/>
                  <a:pt x="5095673" y="1296482"/>
                </a:cubicBezTo>
                <a:cubicBezTo>
                  <a:pt x="5095673" y="1305044"/>
                  <a:pt x="5089110" y="1311271"/>
                  <a:pt x="5083276" y="1311271"/>
                </a:cubicBezTo>
                <a:cubicBezTo>
                  <a:pt x="5075254" y="1311271"/>
                  <a:pt x="5069420" y="1305044"/>
                  <a:pt x="5069420" y="1296482"/>
                </a:cubicBezTo>
                <a:cubicBezTo>
                  <a:pt x="5069420" y="1288698"/>
                  <a:pt x="5075254" y="1281693"/>
                  <a:pt x="5083276" y="1281693"/>
                </a:cubicBezTo>
                <a:close/>
                <a:moveTo>
                  <a:pt x="5012445" y="1281693"/>
                </a:moveTo>
                <a:cubicBezTo>
                  <a:pt x="5018279" y="1281693"/>
                  <a:pt x="5024842" y="1288698"/>
                  <a:pt x="5024842" y="1296482"/>
                </a:cubicBezTo>
                <a:cubicBezTo>
                  <a:pt x="5024842" y="1305044"/>
                  <a:pt x="5018279" y="1311271"/>
                  <a:pt x="5012445" y="1311271"/>
                </a:cubicBezTo>
                <a:cubicBezTo>
                  <a:pt x="5004423" y="1311271"/>
                  <a:pt x="4998589" y="1305044"/>
                  <a:pt x="4998589" y="1296482"/>
                </a:cubicBezTo>
                <a:cubicBezTo>
                  <a:pt x="4998589" y="1288698"/>
                  <a:pt x="5004423" y="1281693"/>
                  <a:pt x="5012445" y="1281693"/>
                </a:cubicBezTo>
                <a:close/>
                <a:moveTo>
                  <a:pt x="4940157" y="1281693"/>
                </a:moveTo>
                <a:cubicBezTo>
                  <a:pt x="4948179" y="1281693"/>
                  <a:pt x="4954013" y="1288698"/>
                  <a:pt x="4954013" y="1296482"/>
                </a:cubicBezTo>
                <a:cubicBezTo>
                  <a:pt x="4954013" y="1305044"/>
                  <a:pt x="4948179" y="1311271"/>
                  <a:pt x="4940157" y="1311271"/>
                </a:cubicBezTo>
                <a:cubicBezTo>
                  <a:pt x="4934323" y="1311271"/>
                  <a:pt x="4927760" y="1305044"/>
                  <a:pt x="4927760" y="1296482"/>
                </a:cubicBezTo>
                <a:cubicBezTo>
                  <a:pt x="4927760" y="1288698"/>
                  <a:pt x="4934323" y="1281693"/>
                  <a:pt x="4940157" y="1281693"/>
                </a:cubicBezTo>
                <a:close/>
                <a:moveTo>
                  <a:pt x="4865953" y="1281693"/>
                </a:moveTo>
                <a:cubicBezTo>
                  <a:pt x="4873975" y="1281693"/>
                  <a:pt x="4879809" y="1288698"/>
                  <a:pt x="4879809" y="1296482"/>
                </a:cubicBezTo>
                <a:cubicBezTo>
                  <a:pt x="4879809" y="1305044"/>
                  <a:pt x="4873975" y="1311271"/>
                  <a:pt x="4865953" y="1311271"/>
                </a:cubicBezTo>
                <a:cubicBezTo>
                  <a:pt x="4860119" y="1311271"/>
                  <a:pt x="4853556" y="1305044"/>
                  <a:pt x="4853556" y="1296482"/>
                </a:cubicBezTo>
                <a:cubicBezTo>
                  <a:pt x="4853556" y="1288698"/>
                  <a:pt x="4860119" y="1281693"/>
                  <a:pt x="4865953" y="1281693"/>
                </a:cubicBezTo>
                <a:close/>
                <a:moveTo>
                  <a:pt x="4795122" y="1281693"/>
                </a:moveTo>
                <a:cubicBezTo>
                  <a:pt x="4803144" y="1281693"/>
                  <a:pt x="4808978" y="1288698"/>
                  <a:pt x="4808978" y="1296482"/>
                </a:cubicBezTo>
                <a:cubicBezTo>
                  <a:pt x="4808978" y="1305044"/>
                  <a:pt x="4803144" y="1311271"/>
                  <a:pt x="4795122" y="1311271"/>
                </a:cubicBezTo>
                <a:cubicBezTo>
                  <a:pt x="4787830" y="1311271"/>
                  <a:pt x="4782725" y="1305044"/>
                  <a:pt x="4782725" y="1296482"/>
                </a:cubicBezTo>
                <a:cubicBezTo>
                  <a:pt x="4782725" y="1288698"/>
                  <a:pt x="4787830" y="1281693"/>
                  <a:pt x="4795122" y="1281693"/>
                </a:cubicBezTo>
                <a:close/>
                <a:moveTo>
                  <a:pt x="4726684" y="1281693"/>
                </a:moveTo>
                <a:cubicBezTo>
                  <a:pt x="4735246" y="1281693"/>
                  <a:pt x="4741472" y="1288698"/>
                  <a:pt x="4741472" y="1296482"/>
                </a:cubicBezTo>
                <a:cubicBezTo>
                  <a:pt x="4741472" y="1305044"/>
                  <a:pt x="4735246" y="1311271"/>
                  <a:pt x="4726684" y="1311271"/>
                </a:cubicBezTo>
                <a:cubicBezTo>
                  <a:pt x="4718122" y="1311271"/>
                  <a:pt x="4711896" y="1305044"/>
                  <a:pt x="4711896" y="1296482"/>
                </a:cubicBezTo>
                <a:cubicBezTo>
                  <a:pt x="4711896" y="1288698"/>
                  <a:pt x="4718122" y="1281693"/>
                  <a:pt x="4726684" y="1281693"/>
                </a:cubicBezTo>
                <a:close/>
                <a:moveTo>
                  <a:pt x="4655853" y="1281693"/>
                </a:moveTo>
                <a:cubicBezTo>
                  <a:pt x="4663637" y="1281693"/>
                  <a:pt x="4670642" y="1286798"/>
                  <a:pt x="4670642" y="1294090"/>
                </a:cubicBezTo>
                <a:cubicBezTo>
                  <a:pt x="4670642" y="1302112"/>
                  <a:pt x="4663637" y="1307946"/>
                  <a:pt x="4655853" y="1307946"/>
                </a:cubicBezTo>
                <a:cubicBezTo>
                  <a:pt x="4647291" y="1307946"/>
                  <a:pt x="4641064" y="1302112"/>
                  <a:pt x="4641064" y="1294090"/>
                </a:cubicBezTo>
                <a:cubicBezTo>
                  <a:pt x="4641064" y="1286798"/>
                  <a:pt x="4647291" y="1281693"/>
                  <a:pt x="4655853" y="1281693"/>
                </a:cubicBezTo>
                <a:close/>
                <a:moveTo>
                  <a:pt x="4585023" y="1281693"/>
                </a:moveTo>
                <a:cubicBezTo>
                  <a:pt x="4592806" y="1281693"/>
                  <a:pt x="4599811" y="1286798"/>
                  <a:pt x="4599811" y="1294090"/>
                </a:cubicBezTo>
                <a:cubicBezTo>
                  <a:pt x="4599811" y="1302112"/>
                  <a:pt x="4592806" y="1307946"/>
                  <a:pt x="4585023" y="1307946"/>
                </a:cubicBezTo>
                <a:cubicBezTo>
                  <a:pt x="4576461" y="1307946"/>
                  <a:pt x="4570235" y="1302112"/>
                  <a:pt x="4570235" y="1294090"/>
                </a:cubicBezTo>
                <a:cubicBezTo>
                  <a:pt x="4570235" y="1286798"/>
                  <a:pt x="4576461" y="1281693"/>
                  <a:pt x="4585023" y="1281693"/>
                </a:cubicBezTo>
                <a:close/>
                <a:moveTo>
                  <a:pt x="226355" y="1281693"/>
                </a:moveTo>
                <a:cubicBezTo>
                  <a:pt x="232189" y="1281693"/>
                  <a:pt x="238753" y="1288523"/>
                  <a:pt x="238753" y="1296871"/>
                </a:cubicBezTo>
                <a:cubicBezTo>
                  <a:pt x="238753" y="1304461"/>
                  <a:pt x="232189" y="1311291"/>
                  <a:pt x="226355" y="1311291"/>
                </a:cubicBezTo>
                <a:cubicBezTo>
                  <a:pt x="218333" y="1311291"/>
                  <a:pt x="212499" y="1304461"/>
                  <a:pt x="212499" y="1296871"/>
                </a:cubicBezTo>
                <a:cubicBezTo>
                  <a:pt x="212499" y="1288523"/>
                  <a:pt x="218333" y="1281693"/>
                  <a:pt x="226355" y="1281693"/>
                </a:cubicBezTo>
                <a:close/>
                <a:moveTo>
                  <a:pt x="155522" y="1281693"/>
                </a:moveTo>
                <a:cubicBezTo>
                  <a:pt x="161356" y="1281693"/>
                  <a:pt x="167919" y="1288523"/>
                  <a:pt x="167919" y="1296871"/>
                </a:cubicBezTo>
                <a:cubicBezTo>
                  <a:pt x="167919" y="1304461"/>
                  <a:pt x="161356" y="1311291"/>
                  <a:pt x="155522" y="1311291"/>
                </a:cubicBezTo>
                <a:cubicBezTo>
                  <a:pt x="147500" y="1311291"/>
                  <a:pt x="141666" y="1304461"/>
                  <a:pt x="141666" y="1296871"/>
                </a:cubicBezTo>
                <a:cubicBezTo>
                  <a:pt x="141666" y="1288523"/>
                  <a:pt x="147500" y="1281693"/>
                  <a:pt x="155522" y="1281693"/>
                </a:cubicBezTo>
                <a:close/>
                <a:moveTo>
                  <a:pt x="83234" y="1281693"/>
                </a:moveTo>
                <a:cubicBezTo>
                  <a:pt x="90526" y="1281693"/>
                  <a:pt x="97090" y="1288523"/>
                  <a:pt x="97090" y="1296871"/>
                </a:cubicBezTo>
                <a:cubicBezTo>
                  <a:pt x="97090" y="1304461"/>
                  <a:pt x="90526" y="1311291"/>
                  <a:pt x="83234" y="1311291"/>
                </a:cubicBezTo>
                <a:cubicBezTo>
                  <a:pt x="76670" y="1311291"/>
                  <a:pt x="70836" y="1304461"/>
                  <a:pt x="70836" y="1296871"/>
                </a:cubicBezTo>
                <a:cubicBezTo>
                  <a:pt x="70836" y="1288523"/>
                  <a:pt x="76670" y="1281693"/>
                  <a:pt x="83234" y="1281693"/>
                </a:cubicBezTo>
                <a:close/>
                <a:moveTo>
                  <a:pt x="11998" y="1281693"/>
                </a:moveTo>
                <a:cubicBezTo>
                  <a:pt x="20243" y="1281693"/>
                  <a:pt x="26239" y="1288523"/>
                  <a:pt x="26239" y="1296871"/>
                </a:cubicBezTo>
                <a:cubicBezTo>
                  <a:pt x="26239" y="1304461"/>
                  <a:pt x="20243" y="1311291"/>
                  <a:pt x="11998" y="1311291"/>
                </a:cubicBezTo>
                <a:cubicBezTo>
                  <a:pt x="6002" y="1311291"/>
                  <a:pt x="5" y="1304461"/>
                  <a:pt x="5" y="1296871"/>
                </a:cubicBezTo>
                <a:cubicBezTo>
                  <a:pt x="5" y="1288523"/>
                  <a:pt x="4503" y="1281693"/>
                  <a:pt x="11998" y="1281693"/>
                </a:cubicBezTo>
                <a:close/>
                <a:moveTo>
                  <a:pt x="7084322" y="1210863"/>
                </a:moveTo>
                <a:cubicBezTo>
                  <a:pt x="7092106" y="1210863"/>
                  <a:pt x="7099111" y="1217426"/>
                  <a:pt x="7099111" y="1224719"/>
                </a:cubicBezTo>
                <a:cubicBezTo>
                  <a:pt x="7099111" y="1231282"/>
                  <a:pt x="7092106" y="1237116"/>
                  <a:pt x="7084322" y="1237116"/>
                </a:cubicBezTo>
                <a:cubicBezTo>
                  <a:pt x="7075760" y="1237116"/>
                  <a:pt x="7069533" y="1231282"/>
                  <a:pt x="7069533" y="1224719"/>
                </a:cubicBezTo>
                <a:cubicBezTo>
                  <a:pt x="7069533" y="1217426"/>
                  <a:pt x="7075760" y="1210863"/>
                  <a:pt x="7084322" y="1210863"/>
                </a:cubicBezTo>
                <a:close/>
                <a:moveTo>
                  <a:pt x="7013492" y="1210863"/>
                </a:moveTo>
                <a:cubicBezTo>
                  <a:pt x="7021275" y="1210863"/>
                  <a:pt x="7028280" y="1217426"/>
                  <a:pt x="7028280" y="1224719"/>
                </a:cubicBezTo>
                <a:cubicBezTo>
                  <a:pt x="7028280" y="1231282"/>
                  <a:pt x="7021275" y="1237116"/>
                  <a:pt x="7013492" y="1237116"/>
                </a:cubicBezTo>
                <a:cubicBezTo>
                  <a:pt x="7004930" y="1237116"/>
                  <a:pt x="6998704" y="1231282"/>
                  <a:pt x="6998704" y="1224719"/>
                </a:cubicBezTo>
                <a:cubicBezTo>
                  <a:pt x="6998704" y="1217426"/>
                  <a:pt x="7004930" y="1210863"/>
                  <a:pt x="7013492" y="1210863"/>
                </a:cubicBezTo>
                <a:close/>
                <a:moveTo>
                  <a:pt x="6939085" y="1210863"/>
                </a:moveTo>
                <a:cubicBezTo>
                  <a:pt x="6946378" y="1210863"/>
                  <a:pt x="6950753" y="1217426"/>
                  <a:pt x="6950753" y="1224719"/>
                </a:cubicBezTo>
                <a:cubicBezTo>
                  <a:pt x="6950753" y="1231282"/>
                  <a:pt x="6946378" y="1237116"/>
                  <a:pt x="6939085" y="1237116"/>
                </a:cubicBezTo>
                <a:cubicBezTo>
                  <a:pt x="6931063" y="1237116"/>
                  <a:pt x="6924500" y="1231282"/>
                  <a:pt x="6924500" y="1224719"/>
                </a:cubicBezTo>
                <a:cubicBezTo>
                  <a:pt x="6924500" y="1217426"/>
                  <a:pt x="6931063" y="1210863"/>
                  <a:pt x="6939085" y="1210863"/>
                </a:cubicBezTo>
                <a:close/>
                <a:moveTo>
                  <a:pt x="6867525" y="1210863"/>
                </a:moveTo>
                <a:cubicBezTo>
                  <a:pt x="6874088" y="1210863"/>
                  <a:pt x="6879922" y="1217426"/>
                  <a:pt x="6879922" y="1224719"/>
                </a:cubicBezTo>
                <a:cubicBezTo>
                  <a:pt x="6879922" y="1231282"/>
                  <a:pt x="6874088" y="1237116"/>
                  <a:pt x="6867525" y="1237116"/>
                </a:cubicBezTo>
                <a:cubicBezTo>
                  <a:pt x="6860232" y="1237116"/>
                  <a:pt x="6853669" y="1231282"/>
                  <a:pt x="6853669" y="1224719"/>
                </a:cubicBezTo>
                <a:cubicBezTo>
                  <a:pt x="6853669" y="1217426"/>
                  <a:pt x="6860232" y="1210863"/>
                  <a:pt x="6867525" y="1210863"/>
                </a:cubicBezTo>
                <a:close/>
                <a:moveTo>
                  <a:pt x="6796696" y="1210863"/>
                </a:moveTo>
                <a:cubicBezTo>
                  <a:pt x="6803259" y="1210863"/>
                  <a:pt x="6809093" y="1217426"/>
                  <a:pt x="6809093" y="1224719"/>
                </a:cubicBezTo>
                <a:cubicBezTo>
                  <a:pt x="6809093" y="1231282"/>
                  <a:pt x="6803259" y="1237116"/>
                  <a:pt x="6796696" y="1237116"/>
                </a:cubicBezTo>
                <a:cubicBezTo>
                  <a:pt x="6789403" y="1237116"/>
                  <a:pt x="6782840" y="1231282"/>
                  <a:pt x="6782840" y="1224719"/>
                </a:cubicBezTo>
                <a:cubicBezTo>
                  <a:pt x="6782840" y="1217426"/>
                  <a:pt x="6789403" y="1210863"/>
                  <a:pt x="6796696" y="1210863"/>
                </a:cubicBezTo>
                <a:close/>
                <a:moveTo>
                  <a:pt x="6724405" y="1210863"/>
                </a:moveTo>
                <a:cubicBezTo>
                  <a:pt x="6732427" y="1210863"/>
                  <a:pt x="6738261" y="1217426"/>
                  <a:pt x="6738261" y="1224719"/>
                </a:cubicBezTo>
                <a:cubicBezTo>
                  <a:pt x="6738261" y="1231282"/>
                  <a:pt x="6732427" y="1237116"/>
                  <a:pt x="6724405" y="1237116"/>
                </a:cubicBezTo>
                <a:cubicBezTo>
                  <a:pt x="6718571" y="1237116"/>
                  <a:pt x="6712008" y="1231282"/>
                  <a:pt x="6712008" y="1224719"/>
                </a:cubicBezTo>
                <a:cubicBezTo>
                  <a:pt x="6712008" y="1217426"/>
                  <a:pt x="6718571" y="1210863"/>
                  <a:pt x="6724405" y="1210863"/>
                </a:cubicBezTo>
                <a:close/>
                <a:moveTo>
                  <a:pt x="6653576" y="1210863"/>
                </a:moveTo>
                <a:cubicBezTo>
                  <a:pt x="6660869" y="1210863"/>
                  <a:pt x="6667432" y="1217426"/>
                  <a:pt x="6667432" y="1224719"/>
                </a:cubicBezTo>
                <a:cubicBezTo>
                  <a:pt x="6667432" y="1231282"/>
                  <a:pt x="6660869" y="1237116"/>
                  <a:pt x="6653576" y="1237116"/>
                </a:cubicBezTo>
                <a:cubicBezTo>
                  <a:pt x="6647013" y="1237116"/>
                  <a:pt x="6641179" y="1231282"/>
                  <a:pt x="6641179" y="1224719"/>
                </a:cubicBezTo>
                <a:cubicBezTo>
                  <a:pt x="6641179" y="1217426"/>
                  <a:pt x="6647013" y="1210863"/>
                  <a:pt x="6653576" y="1210863"/>
                </a:cubicBezTo>
                <a:close/>
                <a:moveTo>
                  <a:pt x="6582745" y="1210863"/>
                </a:moveTo>
                <a:cubicBezTo>
                  <a:pt x="6590038" y="1210863"/>
                  <a:pt x="6596601" y="1217426"/>
                  <a:pt x="6596601" y="1224719"/>
                </a:cubicBezTo>
                <a:cubicBezTo>
                  <a:pt x="6596601" y="1231282"/>
                  <a:pt x="6590038" y="1237116"/>
                  <a:pt x="6582745" y="1237116"/>
                </a:cubicBezTo>
                <a:cubicBezTo>
                  <a:pt x="6574723" y="1237116"/>
                  <a:pt x="6570348" y="1231282"/>
                  <a:pt x="6570348" y="1224719"/>
                </a:cubicBezTo>
                <a:cubicBezTo>
                  <a:pt x="6570348" y="1217426"/>
                  <a:pt x="6574723" y="1210863"/>
                  <a:pt x="6582745" y="1210863"/>
                </a:cubicBezTo>
                <a:close/>
                <a:moveTo>
                  <a:pt x="6510933" y="1210863"/>
                </a:moveTo>
                <a:cubicBezTo>
                  <a:pt x="6518717" y="1210863"/>
                  <a:pt x="6525722" y="1217426"/>
                  <a:pt x="6525722" y="1224719"/>
                </a:cubicBezTo>
                <a:cubicBezTo>
                  <a:pt x="6525722" y="1231282"/>
                  <a:pt x="6518717" y="1237116"/>
                  <a:pt x="6510933" y="1237116"/>
                </a:cubicBezTo>
                <a:cubicBezTo>
                  <a:pt x="6502371" y="1237116"/>
                  <a:pt x="6496144" y="1231282"/>
                  <a:pt x="6496144" y="1224719"/>
                </a:cubicBezTo>
                <a:cubicBezTo>
                  <a:pt x="6496144" y="1217426"/>
                  <a:pt x="6502371" y="1210863"/>
                  <a:pt x="6510933" y="1210863"/>
                </a:cubicBezTo>
                <a:close/>
                <a:moveTo>
                  <a:pt x="6440492" y="1210863"/>
                </a:moveTo>
                <a:cubicBezTo>
                  <a:pt x="6448081" y="1210863"/>
                  <a:pt x="6454911" y="1217426"/>
                  <a:pt x="6454911" y="1224719"/>
                </a:cubicBezTo>
                <a:cubicBezTo>
                  <a:pt x="6454911" y="1231282"/>
                  <a:pt x="6448081" y="1237116"/>
                  <a:pt x="6440492" y="1237116"/>
                </a:cubicBezTo>
                <a:cubicBezTo>
                  <a:pt x="6432145" y="1237116"/>
                  <a:pt x="6425315" y="1232741"/>
                  <a:pt x="6425315" y="1224719"/>
                </a:cubicBezTo>
                <a:cubicBezTo>
                  <a:pt x="6425315" y="1217426"/>
                  <a:pt x="6432145" y="1210863"/>
                  <a:pt x="6440492" y="1210863"/>
                </a:cubicBezTo>
                <a:close/>
                <a:moveTo>
                  <a:pt x="6368340" y="1210863"/>
                </a:moveTo>
                <a:cubicBezTo>
                  <a:pt x="6376362" y="1210863"/>
                  <a:pt x="6380737" y="1217426"/>
                  <a:pt x="6380737" y="1224719"/>
                </a:cubicBezTo>
                <a:cubicBezTo>
                  <a:pt x="6380737" y="1232741"/>
                  <a:pt x="6376362" y="1237116"/>
                  <a:pt x="6368340" y="1237116"/>
                </a:cubicBezTo>
                <a:cubicBezTo>
                  <a:pt x="6361047" y="1237116"/>
                  <a:pt x="6354484" y="1232741"/>
                  <a:pt x="6354484" y="1224719"/>
                </a:cubicBezTo>
                <a:cubicBezTo>
                  <a:pt x="6354484" y="1217426"/>
                  <a:pt x="6361047" y="1210863"/>
                  <a:pt x="6368340" y="1210863"/>
                </a:cubicBezTo>
                <a:close/>
                <a:moveTo>
                  <a:pt x="6297511" y="1210863"/>
                </a:moveTo>
                <a:cubicBezTo>
                  <a:pt x="6304074" y="1210863"/>
                  <a:pt x="6309908" y="1217426"/>
                  <a:pt x="6309908" y="1224719"/>
                </a:cubicBezTo>
                <a:cubicBezTo>
                  <a:pt x="6309908" y="1232741"/>
                  <a:pt x="6304074" y="1237116"/>
                  <a:pt x="6297511" y="1237116"/>
                </a:cubicBezTo>
                <a:cubicBezTo>
                  <a:pt x="6290218" y="1237116"/>
                  <a:pt x="6283655" y="1232741"/>
                  <a:pt x="6283655" y="1224719"/>
                </a:cubicBezTo>
                <a:cubicBezTo>
                  <a:pt x="6283655" y="1217426"/>
                  <a:pt x="6290218" y="1210863"/>
                  <a:pt x="6297511" y="1210863"/>
                </a:cubicBezTo>
                <a:close/>
                <a:moveTo>
                  <a:pt x="6226679" y="1210863"/>
                </a:moveTo>
                <a:cubicBezTo>
                  <a:pt x="6233242" y="1210863"/>
                  <a:pt x="6239076" y="1217426"/>
                  <a:pt x="6239076" y="1224719"/>
                </a:cubicBezTo>
                <a:cubicBezTo>
                  <a:pt x="6239076" y="1232741"/>
                  <a:pt x="6233242" y="1237116"/>
                  <a:pt x="6226679" y="1237116"/>
                </a:cubicBezTo>
                <a:cubicBezTo>
                  <a:pt x="6219386" y="1237116"/>
                  <a:pt x="6212823" y="1232741"/>
                  <a:pt x="6212823" y="1224719"/>
                </a:cubicBezTo>
                <a:cubicBezTo>
                  <a:pt x="6212823" y="1217426"/>
                  <a:pt x="6219386" y="1210863"/>
                  <a:pt x="6226679" y="1210863"/>
                </a:cubicBezTo>
                <a:close/>
                <a:moveTo>
                  <a:pt x="6154391" y="1210863"/>
                </a:moveTo>
                <a:cubicBezTo>
                  <a:pt x="6161684" y="1210863"/>
                  <a:pt x="6168247" y="1217426"/>
                  <a:pt x="6168247" y="1224719"/>
                </a:cubicBezTo>
                <a:cubicBezTo>
                  <a:pt x="6168247" y="1232741"/>
                  <a:pt x="6161684" y="1237116"/>
                  <a:pt x="6154391" y="1237116"/>
                </a:cubicBezTo>
                <a:cubicBezTo>
                  <a:pt x="6147828" y="1237116"/>
                  <a:pt x="6141994" y="1232741"/>
                  <a:pt x="6141994" y="1224719"/>
                </a:cubicBezTo>
                <a:cubicBezTo>
                  <a:pt x="6141994" y="1217426"/>
                  <a:pt x="6147828" y="1210863"/>
                  <a:pt x="6154391" y="1210863"/>
                </a:cubicBezTo>
                <a:close/>
                <a:moveTo>
                  <a:pt x="6083559" y="1210863"/>
                </a:moveTo>
                <a:cubicBezTo>
                  <a:pt x="6090852" y="1210863"/>
                  <a:pt x="6097415" y="1217426"/>
                  <a:pt x="6097415" y="1224719"/>
                </a:cubicBezTo>
                <a:cubicBezTo>
                  <a:pt x="6097415" y="1232741"/>
                  <a:pt x="6090852" y="1237116"/>
                  <a:pt x="6083559" y="1237116"/>
                </a:cubicBezTo>
                <a:cubicBezTo>
                  <a:pt x="6076996" y="1237116"/>
                  <a:pt x="6071162" y="1232741"/>
                  <a:pt x="6071162" y="1224719"/>
                </a:cubicBezTo>
                <a:cubicBezTo>
                  <a:pt x="6071162" y="1217426"/>
                  <a:pt x="6076996" y="1210863"/>
                  <a:pt x="6083559" y="1210863"/>
                </a:cubicBezTo>
                <a:close/>
                <a:moveTo>
                  <a:pt x="6009356" y="1210863"/>
                </a:moveTo>
                <a:cubicBezTo>
                  <a:pt x="6016649" y="1210863"/>
                  <a:pt x="6023212" y="1217426"/>
                  <a:pt x="6023212" y="1224719"/>
                </a:cubicBezTo>
                <a:cubicBezTo>
                  <a:pt x="6023212" y="1232741"/>
                  <a:pt x="6016649" y="1237116"/>
                  <a:pt x="6009356" y="1237116"/>
                </a:cubicBezTo>
                <a:cubicBezTo>
                  <a:pt x="6001334" y="1237116"/>
                  <a:pt x="5996959" y="1232741"/>
                  <a:pt x="5996959" y="1224719"/>
                </a:cubicBezTo>
                <a:cubicBezTo>
                  <a:pt x="5996959" y="1217426"/>
                  <a:pt x="6001334" y="1210863"/>
                  <a:pt x="6009356" y="1210863"/>
                </a:cubicBezTo>
                <a:close/>
                <a:moveTo>
                  <a:pt x="5940548" y="1210863"/>
                </a:moveTo>
                <a:cubicBezTo>
                  <a:pt x="5948896" y="1210863"/>
                  <a:pt x="5955726" y="1217426"/>
                  <a:pt x="5955726" y="1224719"/>
                </a:cubicBezTo>
                <a:cubicBezTo>
                  <a:pt x="5955726" y="1232741"/>
                  <a:pt x="5948896" y="1237116"/>
                  <a:pt x="5940548" y="1237116"/>
                </a:cubicBezTo>
                <a:cubicBezTo>
                  <a:pt x="5932960" y="1237116"/>
                  <a:pt x="5926130" y="1232741"/>
                  <a:pt x="5926130" y="1224719"/>
                </a:cubicBezTo>
                <a:cubicBezTo>
                  <a:pt x="5926130" y="1217426"/>
                  <a:pt x="5932960" y="1210863"/>
                  <a:pt x="5940548" y="1210863"/>
                </a:cubicBezTo>
                <a:close/>
                <a:moveTo>
                  <a:pt x="5870088" y="1210863"/>
                </a:moveTo>
                <a:cubicBezTo>
                  <a:pt x="5878650" y="1210863"/>
                  <a:pt x="5884877" y="1217426"/>
                  <a:pt x="5884877" y="1224719"/>
                </a:cubicBezTo>
                <a:cubicBezTo>
                  <a:pt x="5884877" y="1232741"/>
                  <a:pt x="5878650" y="1237116"/>
                  <a:pt x="5870088" y="1237116"/>
                </a:cubicBezTo>
                <a:cubicBezTo>
                  <a:pt x="5862304" y="1237116"/>
                  <a:pt x="5855299" y="1232741"/>
                  <a:pt x="5855299" y="1224719"/>
                </a:cubicBezTo>
                <a:cubicBezTo>
                  <a:pt x="5855299" y="1217426"/>
                  <a:pt x="5862304" y="1210863"/>
                  <a:pt x="5870088" y="1210863"/>
                </a:cubicBezTo>
                <a:close/>
                <a:moveTo>
                  <a:pt x="5799257" y="1210863"/>
                </a:moveTo>
                <a:cubicBezTo>
                  <a:pt x="5807819" y="1210863"/>
                  <a:pt x="5814045" y="1217426"/>
                  <a:pt x="5814045" y="1224719"/>
                </a:cubicBezTo>
                <a:cubicBezTo>
                  <a:pt x="5814045" y="1232741"/>
                  <a:pt x="5807819" y="1237116"/>
                  <a:pt x="5799257" y="1237116"/>
                </a:cubicBezTo>
                <a:cubicBezTo>
                  <a:pt x="5791474" y="1237116"/>
                  <a:pt x="5784469" y="1232741"/>
                  <a:pt x="5784469" y="1224719"/>
                </a:cubicBezTo>
                <a:cubicBezTo>
                  <a:pt x="5784469" y="1217426"/>
                  <a:pt x="5791474" y="1210863"/>
                  <a:pt x="5799257" y="1210863"/>
                </a:cubicBezTo>
                <a:close/>
                <a:moveTo>
                  <a:pt x="5724122" y="1210863"/>
                </a:moveTo>
                <a:cubicBezTo>
                  <a:pt x="5732144" y="1210863"/>
                  <a:pt x="5736519" y="1217868"/>
                  <a:pt x="5736519" y="1225651"/>
                </a:cubicBezTo>
                <a:cubicBezTo>
                  <a:pt x="5736519" y="1234213"/>
                  <a:pt x="5732144" y="1240439"/>
                  <a:pt x="5724122" y="1240439"/>
                </a:cubicBezTo>
                <a:cubicBezTo>
                  <a:pt x="5716100" y="1240439"/>
                  <a:pt x="5710266" y="1234213"/>
                  <a:pt x="5710266" y="1225651"/>
                </a:cubicBezTo>
                <a:cubicBezTo>
                  <a:pt x="5710266" y="1217868"/>
                  <a:pt x="5716100" y="1210863"/>
                  <a:pt x="5724122" y="1210863"/>
                </a:cubicBezTo>
                <a:close/>
                <a:moveTo>
                  <a:pt x="5653291" y="1210863"/>
                </a:moveTo>
                <a:cubicBezTo>
                  <a:pt x="5659125" y="1210863"/>
                  <a:pt x="5665688" y="1217868"/>
                  <a:pt x="5665688" y="1225651"/>
                </a:cubicBezTo>
                <a:cubicBezTo>
                  <a:pt x="5665688" y="1234213"/>
                  <a:pt x="5659125" y="1240439"/>
                  <a:pt x="5653291" y="1240439"/>
                </a:cubicBezTo>
                <a:cubicBezTo>
                  <a:pt x="5645269" y="1240439"/>
                  <a:pt x="5639435" y="1234213"/>
                  <a:pt x="5639435" y="1225651"/>
                </a:cubicBezTo>
                <a:cubicBezTo>
                  <a:pt x="5639435" y="1217868"/>
                  <a:pt x="5645269" y="1210863"/>
                  <a:pt x="5653291" y="1210863"/>
                </a:cubicBezTo>
                <a:close/>
                <a:moveTo>
                  <a:pt x="5582461" y="1210863"/>
                </a:moveTo>
                <a:cubicBezTo>
                  <a:pt x="5588295" y="1210863"/>
                  <a:pt x="5594858" y="1217868"/>
                  <a:pt x="5594858" y="1225651"/>
                </a:cubicBezTo>
                <a:cubicBezTo>
                  <a:pt x="5594858" y="1234213"/>
                  <a:pt x="5588295" y="1240439"/>
                  <a:pt x="5582461" y="1240439"/>
                </a:cubicBezTo>
                <a:cubicBezTo>
                  <a:pt x="5574439" y="1240439"/>
                  <a:pt x="5568605" y="1234213"/>
                  <a:pt x="5568605" y="1225651"/>
                </a:cubicBezTo>
                <a:cubicBezTo>
                  <a:pt x="5568605" y="1217868"/>
                  <a:pt x="5574439" y="1210863"/>
                  <a:pt x="5582461" y="1210863"/>
                </a:cubicBezTo>
                <a:close/>
                <a:moveTo>
                  <a:pt x="5510171" y="1210863"/>
                </a:moveTo>
                <a:cubicBezTo>
                  <a:pt x="5517464" y="1210863"/>
                  <a:pt x="5524027" y="1217868"/>
                  <a:pt x="5524027" y="1225651"/>
                </a:cubicBezTo>
                <a:cubicBezTo>
                  <a:pt x="5524027" y="1234213"/>
                  <a:pt x="5517464" y="1240439"/>
                  <a:pt x="5510171" y="1240439"/>
                </a:cubicBezTo>
                <a:cubicBezTo>
                  <a:pt x="5503608" y="1240439"/>
                  <a:pt x="5497774" y="1234213"/>
                  <a:pt x="5497774" y="1225651"/>
                </a:cubicBezTo>
                <a:cubicBezTo>
                  <a:pt x="5497774" y="1217868"/>
                  <a:pt x="5503608" y="1210863"/>
                  <a:pt x="5510171" y="1210863"/>
                </a:cubicBezTo>
                <a:close/>
                <a:moveTo>
                  <a:pt x="5438937" y="1210863"/>
                </a:moveTo>
                <a:cubicBezTo>
                  <a:pt x="5447182" y="1210863"/>
                  <a:pt x="5453178" y="1217868"/>
                  <a:pt x="5453178" y="1225651"/>
                </a:cubicBezTo>
                <a:cubicBezTo>
                  <a:pt x="5453178" y="1234213"/>
                  <a:pt x="5447182" y="1240439"/>
                  <a:pt x="5438937" y="1240439"/>
                </a:cubicBezTo>
                <a:cubicBezTo>
                  <a:pt x="5431442" y="1240439"/>
                  <a:pt x="5426945" y="1234213"/>
                  <a:pt x="5426945" y="1225651"/>
                </a:cubicBezTo>
                <a:cubicBezTo>
                  <a:pt x="5426945" y="1217868"/>
                  <a:pt x="5431442" y="1210863"/>
                  <a:pt x="5438937" y="1210863"/>
                </a:cubicBezTo>
                <a:close/>
                <a:moveTo>
                  <a:pt x="5367530" y="1210863"/>
                </a:moveTo>
                <a:cubicBezTo>
                  <a:pt x="5376092" y="1210863"/>
                  <a:pt x="5382318" y="1217868"/>
                  <a:pt x="5382318" y="1225651"/>
                </a:cubicBezTo>
                <a:cubicBezTo>
                  <a:pt x="5382318" y="1234213"/>
                  <a:pt x="5376092" y="1240439"/>
                  <a:pt x="5367530" y="1240439"/>
                </a:cubicBezTo>
                <a:cubicBezTo>
                  <a:pt x="5359747" y="1240439"/>
                  <a:pt x="5352742" y="1234213"/>
                  <a:pt x="5352742" y="1225651"/>
                </a:cubicBezTo>
                <a:cubicBezTo>
                  <a:pt x="5352742" y="1217868"/>
                  <a:pt x="5359747" y="1210863"/>
                  <a:pt x="5367530" y="1210863"/>
                </a:cubicBezTo>
                <a:close/>
                <a:moveTo>
                  <a:pt x="5296699" y="1210863"/>
                </a:moveTo>
                <a:cubicBezTo>
                  <a:pt x="5305261" y="1210863"/>
                  <a:pt x="5311488" y="1217868"/>
                  <a:pt x="5311488" y="1225651"/>
                </a:cubicBezTo>
                <a:cubicBezTo>
                  <a:pt x="5311488" y="1234213"/>
                  <a:pt x="5305261" y="1240439"/>
                  <a:pt x="5296699" y="1240439"/>
                </a:cubicBezTo>
                <a:cubicBezTo>
                  <a:pt x="5288915" y="1240439"/>
                  <a:pt x="5281910" y="1234213"/>
                  <a:pt x="5281910" y="1225651"/>
                </a:cubicBezTo>
                <a:cubicBezTo>
                  <a:pt x="5281910" y="1217868"/>
                  <a:pt x="5288915" y="1210863"/>
                  <a:pt x="5296699" y="1210863"/>
                </a:cubicBezTo>
                <a:close/>
                <a:moveTo>
                  <a:pt x="5225869" y="1210863"/>
                </a:moveTo>
                <a:cubicBezTo>
                  <a:pt x="5234431" y="1210863"/>
                  <a:pt x="5240657" y="1217868"/>
                  <a:pt x="5240657" y="1225651"/>
                </a:cubicBezTo>
                <a:cubicBezTo>
                  <a:pt x="5240657" y="1234213"/>
                  <a:pt x="5234431" y="1240439"/>
                  <a:pt x="5225869" y="1240439"/>
                </a:cubicBezTo>
                <a:cubicBezTo>
                  <a:pt x="5217307" y="1240439"/>
                  <a:pt x="5211081" y="1234213"/>
                  <a:pt x="5211081" y="1225651"/>
                </a:cubicBezTo>
                <a:cubicBezTo>
                  <a:pt x="5211081" y="1217868"/>
                  <a:pt x="5217307" y="1210863"/>
                  <a:pt x="5225869" y="1210863"/>
                </a:cubicBezTo>
                <a:close/>
                <a:moveTo>
                  <a:pt x="5154105" y="1210863"/>
                </a:moveTo>
                <a:cubicBezTo>
                  <a:pt x="5162127" y="1210863"/>
                  <a:pt x="5166502" y="1217868"/>
                  <a:pt x="5166502" y="1225651"/>
                </a:cubicBezTo>
                <a:cubicBezTo>
                  <a:pt x="5166502" y="1234213"/>
                  <a:pt x="5162127" y="1240439"/>
                  <a:pt x="5154105" y="1240439"/>
                </a:cubicBezTo>
                <a:cubicBezTo>
                  <a:pt x="5146083" y="1240439"/>
                  <a:pt x="5140249" y="1234213"/>
                  <a:pt x="5140249" y="1225651"/>
                </a:cubicBezTo>
                <a:cubicBezTo>
                  <a:pt x="5140249" y="1217868"/>
                  <a:pt x="5146083" y="1210863"/>
                  <a:pt x="5154105" y="1210863"/>
                </a:cubicBezTo>
                <a:close/>
                <a:moveTo>
                  <a:pt x="5083276" y="1210863"/>
                </a:moveTo>
                <a:cubicBezTo>
                  <a:pt x="5089110" y="1210863"/>
                  <a:pt x="5095673" y="1217868"/>
                  <a:pt x="5095673" y="1225651"/>
                </a:cubicBezTo>
                <a:cubicBezTo>
                  <a:pt x="5095673" y="1234213"/>
                  <a:pt x="5089110" y="1240439"/>
                  <a:pt x="5083276" y="1240439"/>
                </a:cubicBezTo>
                <a:cubicBezTo>
                  <a:pt x="5075254" y="1240439"/>
                  <a:pt x="5069420" y="1234213"/>
                  <a:pt x="5069420" y="1225651"/>
                </a:cubicBezTo>
                <a:cubicBezTo>
                  <a:pt x="5069420" y="1217868"/>
                  <a:pt x="5075254" y="1210863"/>
                  <a:pt x="5083276" y="1210863"/>
                </a:cubicBezTo>
                <a:close/>
                <a:moveTo>
                  <a:pt x="5012445" y="1210863"/>
                </a:moveTo>
                <a:cubicBezTo>
                  <a:pt x="5018279" y="1210863"/>
                  <a:pt x="5024842" y="1217868"/>
                  <a:pt x="5024842" y="1225651"/>
                </a:cubicBezTo>
                <a:cubicBezTo>
                  <a:pt x="5024842" y="1234213"/>
                  <a:pt x="5018279" y="1240439"/>
                  <a:pt x="5012445" y="1240439"/>
                </a:cubicBezTo>
                <a:cubicBezTo>
                  <a:pt x="5004423" y="1240439"/>
                  <a:pt x="4998589" y="1234213"/>
                  <a:pt x="4998589" y="1225651"/>
                </a:cubicBezTo>
                <a:cubicBezTo>
                  <a:pt x="4998589" y="1217868"/>
                  <a:pt x="5004423" y="1210863"/>
                  <a:pt x="5012445" y="1210863"/>
                </a:cubicBezTo>
                <a:close/>
                <a:moveTo>
                  <a:pt x="4940157" y="1210863"/>
                </a:moveTo>
                <a:cubicBezTo>
                  <a:pt x="4948179" y="1210863"/>
                  <a:pt x="4954013" y="1217868"/>
                  <a:pt x="4954013" y="1225651"/>
                </a:cubicBezTo>
                <a:cubicBezTo>
                  <a:pt x="4954013" y="1234213"/>
                  <a:pt x="4948179" y="1240439"/>
                  <a:pt x="4940157" y="1240439"/>
                </a:cubicBezTo>
                <a:cubicBezTo>
                  <a:pt x="4934323" y="1240439"/>
                  <a:pt x="4927760" y="1234213"/>
                  <a:pt x="4927760" y="1225651"/>
                </a:cubicBezTo>
                <a:cubicBezTo>
                  <a:pt x="4927760" y="1217868"/>
                  <a:pt x="4934323" y="1210863"/>
                  <a:pt x="4940157" y="1210863"/>
                </a:cubicBezTo>
                <a:close/>
                <a:moveTo>
                  <a:pt x="4865953" y="1210863"/>
                </a:moveTo>
                <a:cubicBezTo>
                  <a:pt x="4873975" y="1210863"/>
                  <a:pt x="4879809" y="1217868"/>
                  <a:pt x="4879809" y="1225651"/>
                </a:cubicBezTo>
                <a:cubicBezTo>
                  <a:pt x="4879809" y="1234213"/>
                  <a:pt x="4873975" y="1240439"/>
                  <a:pt x="4865953" y="1240439"/>
                </a:cubicBezTo>
                <a:cubicBezTo>
                  <a:pt x="4860119" y="1240439"/>
                  <a:pt x="4853556" y="1234213"/>
                  <a:pt x="4853556" y="1225651"/>
                </a:cubicBezTo>
                <a:cubicBezTo>
                  <a:pt x="4853556" y="1217868"/>
                  <a:pt x="4860119" y="1210863"/>
                  <a:pt x="4865953" y="1210863"/>
                </a:cubicBezTo>
                <a:close/>
                <a:moveTo>
                  <a:pt x="4795122" y="1210863"/>
                </a:moveTo>
                <a:cubicBezTo>
                  <a:pt x="4803144" y="1210863"/>
                  <a:pt x="4808978" y="1217868"/>
                  <a:pt x="4808978" y="1225651"/>
                </a:cubicBezTo>
                <a:cubicBezTo>
                  <a:pt x="4808978" y="1234213"/>
                  <a:pt x="4803144" y="1240439"/>
                  <a:pt x="4795122" y="1240439"/>
                </a:cubicBezTo>
                <a:cubicBezTo>
                  <a:pt x="4787830" y="1240439"/>
                  <a:pt x="4782725" y="1234213"/>
                  <a:pt x="4782725" y="1225651"/>
                </a:cubicBezTo>
                <a:cubicBezTo>
                  <a:pt x="4782725" y="1217868"/>
                  <a:pt x="4787830" y="1210863"/>
                  <a:pt x="4795122" y="1210863"/>
                </a:cubicBezTo>
                <a:close/>
                <a:moveTo>
                  <a:pt x="4726684" y="1210863"/>
                </a:moveTo>
                <a:cubicBezTo>
                  <a:pt x="4735246" y="1210863"/>
                  <a:pt x="4741472" y="1217868"/>
                  <a:pt x="4741472" y="1225651"/>
                </a:cubicBezTo>
                <a:cubicBezTo>
                  <a:pt x="4741472" y="1234213"/>
                  <a:pt x="4735246" y="1240439"/>
                  <a:pt x="4726684" y="1240439"/>
                </a:cubicBezTo>
                <a:cubicBezTo>
                  <a:pt x="4718122" y="1240439"/>
                  <a:pt x="4711896" y="1234213"/>
                  <a:pt x="4711896" y="1225651"/>
                </a:cubicBezTo>
                <a:cubicBezTo>
                  <a:pt x="4711896" y="1217868"/>
                  <a:pt x="4718122" y="1210863"/>
                  <a:pt x="4726684" y="1210863"/>
                </a:cubicBezTo>
                <a:close/>
                <a:moveTo>
                  <a:pt x="4655853" y="1210863"/>
                </a:moveTo>
                <a:cubicBezTo>
                  <a:pt x="4663637" y="1210863"/>
                  <a:pt x="4670642" y="1217868"/>
                  <a:pt x="4670642" y="1225651"/>
                </a:cubicBezTo>
                <a:cubicBezTo>
                  <a:pt x="4670642" y="1234213"/>
                  <a:pt x="4663637" y="1240439"/>
                  <a:pt x="4655853" y="1240439"/>
                </a:cubicBezTo>
                <a:cubicBezTo>
                  <a:pt x="4647291" y="1240439"/>
                  <a:pt x="4641064" y="1234213"/>
                  <a:pt x="4641064" y="1225651"/>
                </a:cubicBezTo>
                <a:cubicBezTo>
                  <a:pt x="4641064" y="1217868"/>
                  <a:pt x="4647291" y="1210863"/>
                  <a:pt x="4655853" y="1210863"/>
                </a:cubicBezTo>
                <a:close/>
                <a:moveTo>
                  <a:pt x="4585023" y="1210863"/>
                </a:moveTo>
                <a:cubicBezTo>
                  <a:pt x="4592806" y="1210863"/>
                  <a:pt x="4599811" y="1217868"/>
                  <a:pt x="4599811" y="1225651"/>
                </a:cubicBezTo>
                <a:cubicBezTo>
                  <a:pt x="4599811" y="1234213"/>
                  <a:pt x="4592806" y="1240439"/>
                  <a:pt x="4585023" y="1240439"/>
                </a:cubicBezTo>
                <a:cubicBezTo>
                  <a:pt x="4576461" y="1240439"/>
                  <a:pt x="4570235" y="1234213"/>
                  <a:pt x="4570235" y="1225651"/>
                </a:cubicBezTo>
                <a:cubicBezTo>
                  <a:pt x="4570235" y="1217868"/>
                  <a:pt x="4576461" y="1210863"/>
                  <a:pt x="4585023" y="1210863"/>
                </a:cubicBezTo>
                <a:close/>
                <a:moveTo>
                  <a:pt x="4513260" y="1210863"/>
                </a:moveTo>
                <a:cubicBezTo>
                  <a:pt x="4520553" y="1210863"/>
                  <a:pt x="4525657" y="1217868"/>
                  <a:pt x="4525657" y="1225651"/>
                </a:cubicBezTo>
                <a:cubicBezTo>
                  <a:pt x="4525657" y="1234213"/>
                  <a:pt x="4520553" y="1240439"/>
                  <a:pt x="4513260" y="1240439"/>
                </a:cubicBezTo>
                <a:cubicBezTo>
                  <a:pt x="4505238" y="1240439"/>
                  <a:pt x="4499404" y="1234213"/>
                  <a:pt x="4499404" y="1225651"/>
                </a:cubicBezTo>
                <a:cubicBezTo>
                  <a:pt x="4499404" y="1217868"/>
                  <a:pt x="4505238" y="1210863"/>
                  <a:pt x="4513260" y="1210863"/>
                </a:cubicBezTo>
                <a:close/>
                <a:moveTo>
                  <a:pt x="4439056" y="1210863"/>
                </a:moveTo>
                <a:cubicBezTo>
                  <a:pt x="4445619" y="1210863"/>
                  <a:pt x="4451453" y="1217868"/>
                  <a:pt x="4451453" y="1225651"/>
                </a:cubicBezTo>
                <a:cubicBezTo>
                  <a:pt x="4451453" y="1234213"/>
                  <a:pt x="4445619" y="1240439"/>
                  <a:pt x="4439056" y="1240439"/>
                </a:cubicBezTo>
                <a:cubicBezTo>
                  <a:pt x="4431763" y="1240439"/>
                  <a:pt x="4425200" y="1234213"/>
                  <a:pt x="4425200" y="1225651"/>
                </a:cubicBezTo>
                <a:cubicBezTo>
                  <a:pt x="4425200" y="1217868"/>
                  <a:pt x="4431763" y="1210863"/>
                  <a:pt x="4439056" y="1210863"/>
                </a:cubicBezTo>
                <a:close/>
                <a:moveTo>
                  <a:pt x="4366768" y="1210863"/>
                </a:moveTo>
                <a:cubicBezTo>
                  <a:pt x="4374790" y="1210863"/>
                  <a:pt x="4380624" y="1217868"/>
                  <a:pt x="4380624" y="1225651"/>
                </a:cubicBezTo>
                <a:cubicBezTo>
                  <a:pt x="4380624" y="1234213"/>
                  <a:pt x="4374790" y="1240439"/>
                  <a:pt x="4366768" y="1240439"/>
                </a:cubicBezTo>
                <a:cubicBezTo>
                  <a:pt x="4360934" y="1240439"/>
                  <a:pt x="4354371" y="1234213"/>
                  <a:pt x="4354371" y="1225651"/>
                </a:cubicBezTo>
                <a:cubicBezTo>
                  <a:pt x="4354371" y="1217868"/>
                  <a:pt x="4360934" y="1210863"/>
                  <a:pt x="4366768" y="1210863"/>
                </a:cubicBezTo>
                <a:close/>
                <a:moveTo>
                  <a:pt x="4295937" y="1210863"/>
                </a:moveTo>
                <a:cubicBezTo>
                  <a:pt x="4303959" y="1210863"/>
                  <a:pt x="4309793" y="1217868"/>
                  <a:pt x="4309793" y="1225651"/>
                </a:cubicBezTo>
                <a:cubicBezTo>
                  <a:pt x="4309793" y="1234213"/>
                  <a:pt x="4303959" y="1240439"/>
                  <a:pt x="4295937" y="1240439"/>
                </a:cubicBezTo>
                <a:cubicBezTo>
                  <a:pt x="4290103" y="1240439"/>
                  <a:pt x="4283540" y="1234213"/>
                  <a:pt x="4283540" y="1225651"/>
                </a:cubicBezTo>
                <a:cubicBezTo>
                  <a:pt x="4283540" y="1217868"/>
                  <a:pt x="4290103" y="1210863"/>
                  <a:pt x="4295937" y="1210863"/>
                </a:cubicBezTo>
                <a:close/>
                <a:moveTo>
                  <a:pt x="368953" y="1210863"/>
                </a:moveTo>
                <a:cubicBezTo>
                  <a:pt x="377515" y="1210863"/>
                  <a:pt x="383742" y="1217868"/>
                  <a:pt x="383742" y="1225651"/>
                </a:cubicBezTo>
                <a:cubicBezTo>
                  <a:pt x="383742" y="1234213"/>
                  <a:pt x="377515" y="1240439"/>
                  <a:pt x="368953" y="1240439"/>
                </a:cubicBezTo>
                <a:cubicBezTo>
                  <a:pt x="361170" y="1240439"/>
                  <a:pt x="354165" y="1234213"/>
                  <a:pt x="354165" y="1225651"/>
                </a:cubicBezTo>
                <a:cubicBezTo>
                  <a:pt x="354165" y="1217868"/>
                  <a:pt x="361170" y="1210863"/>
                  <a:pt x="368953" y="1210863"/>
                </a:cubicBezTo>
                <a:close/>
                <a:moveTo>
                  <a:pt x="297189" y="1210863"/>
                </a:moveTo>
                <a:cubicBezTo>
                  <a:pt x="305211" y="1210863"/>
                  <a:pt x="309586" y="1217868"/>
                  <a:pt x="309586" y="1225651"/>
                </a:cubicBezTo>
                <a:cubicBezTo>
                  <a:pt x="309586" y="1234213"/>
                  <a:pt x="305211" y="1240439"/>
                  <a:pt x="297189" y="1240439"/>
                </a:cubicBezTo>
                <a:cubicBezTo>
                  <a:pt x="289897" y="1240439"/>
                  <a:pt x="283334" y="1234213"/>
                  <a:pt x="283334" y="1225651"/>
                </a:cubicBezTo>
                <a:cubicBezTo>
                  <a:pt x="283334" y="1217868"/>
                  <a:pt x="289897" y="1210863"/>
                  <a:pt x="297189" y="1210863"/>
                </a:cubicBezTo>
                <a:close/>
                <a:moveTo>
                  <a:pt x="226361" y="1210863"/>
                </a:moveTo>
                <a:cubicBezTo>
                  <a:pt x="232195" y="1210863"/>
                  <a:pt x="238759" y="1217868"/>
                  <a:pt x="238759" y="1225651"/>
                </a:cubicBezTo>
                <a:cubicBezTo>
                  <a:pt x="238759" y="1234213"/>
                  <a:pt x="232195" y="1240439"/>
                  <a:pt x="226361" y="1240439"/>
                </a:cubicBezTo>
                <a:cubicBezTo>
                  <a:pt x="218338" y="1240439"/>
                  <a:pt x="212504" y="1234213"/>
                  <a:pt x="212504" y="1225651"/>
                </a:cubicBezTo>
                <a:cubicBezTo>
                  <a:pt x="212504" y="1217868"/>
                  <a:pt x="218338" y="1210863"/>
                  <a:pt x="226361" y="1210863"/>
                </a:cubicBezTo>
                <a:close/>
                <a:moveTo>
                  <a:pt x="155527" y="1210863"/>
                </a:moveTo>
                <a:cubicBezTo>
                  <a:pt x="161361" y="1210863"/>
                  <a:pt x="167924" y="1217868"/>
                  <a:pt x="167924" y="1225651"/>
                </a:cubicBezTo>
                <a:cubicBezTo>
                  <a:pt x="167924" y="1234213"/>
                  <a:pt x="161361" y="1240439"/>
                  <a:pt x="155527" y="1240439"/>
                </a:cubicBezTo>
                <a:cubicBezTo>
                  <a:pt x="147505" y="1240439"/>
                  <a:pt x="141671" y="1234213"/>
                  <a:pt x="141671" y="1225651"/>
                </a:cubicBezTo>
                <a:cubicBezTo>
                  <a:pt x="141671" y="1217868"/>
                  <a:pt x="147505" y="1210863"/>
                  <a:pt x="155527" y="1210863"/>
                </a:cubicBezTo>
                <a:close/>
                <a:moveTo>
                  <a:pt x="83239" y="1210863"/>
                </a:moveTo>
                <a:cubicBezTo>
                  <a:pt x="90531" y="1210863"/>
                  <a:pt x="97095" y="1217868"/>
                  <a:pt x="97095" y="1225651"/>
                </a:cubicBezTo>
                <a:cubicBezTo>
                  <a:pt x="97095" y="1234213"/>
                  <a:pt x="90531" y="1240439"/>
                  <a:pt x="83239" y="1240439"/>
                </a:cubicBezTo>
                <a:cubicBezTo>
                  <a:pt x="76675" y="1240439"/>
                  <a:pt x="70841" y="1234213"/>
                  <a:pt x="70841" y="1225651"/>
                </a:cubicBezTo>
                <a:cubicBezTo>
                  <a:pt x="70841" y="1217868"/>
                  <a:pt x="76675" y="1210863"/>
                  <a:pt x="83239" y="1210863"/>
                </a:cubicBezTo>
                <a:close/>
                <a:moveTo>
                  <a:pt x="12003" y="1210863"/>
                </a:moveTo>
                <a:cubicBezTo>
                  <a:pt x="20248" y="1210863"/>
                  <a:pt x="26244" y="1217868"/>
                  <a:pt x="26244" y="1225651"/>
                </a:cubicBezTo>
                <a:cubicBezTo>
                  <a:pt x="26244" y="1234213"/>
                  <a:pt x="20248" y="1240439"/>
                  <a:pt x="12003" y="1240439"/>
                </a:cubicBezTo>
                <a:cubicBezTo>
                  <a:pt x="4508" y="1240439"/>
                  <a:pt x="10" y="1234213"/>
                  <a:pt x="10" y="1225651"/>
                </a:cubicBezTo>
                <a:cubicBezTo>
                  <a:pt x="10" y="1217868"/>
                  <a:pt x="4508" y="1210863"/>
                  <a:pt x="12003" y="1210863"/>
                </a:cubicBezTo>
                <a:close/>
                <a:moveTo>
                  <a:pt x="7013492" y="1140032"/>
                </a:moveTo>
                <a:cubicBezTo>
                  <a:pt x="7021275" y="1140032"/>
                  <a:pt x="7028280" y="1146595"/>
                  <a:pt x="7028280" y="1152429"/>
                </a:cubicBezTo>
                <a:cubicBezTo>
                  <a:pt x="7028280" y="1160451"/>
                  <a:pt x="7021275" y="1166286"/>
                  <a:pt x="7013492" y="1166286"/>
                </a:cubicBezTo>
                <a:cubicBezTo>
                  <a:pt x="7004930" y="1166286"/>
                  <a:pt x="6998704" y="1160451"/>
                  <a:pt x="6998704" y="1152429"/>
                </a:cubicBezTo>
                <a:cubicBezTo>
                  <a:pt x="6998704" y="1146595"/>
                  <a:pt x="7004930" y="1140032"/>
                  <a:pt x="7013492" y="1140032"/>
                </a:cubicBezTo>
                <a:close/>
                <a:moveTo>
                  <a:pt x="6939085" y="1140032"/>
                </a:moveTo>
                <a:cubicBezTo>
                  <a:pt x="6946378" y="1140032"/>
                  <a:pt x="6950753" y="1146595"/>
                  <a:pt x="6950753" y="1152429"/>
                </a:cubicBezTo>
                <a:cubicBezTo>
                  <a:pt x="6950753" y="1160451"/>
                  <a:pt x="6946378" y="1166286"/>
                  <a:pt x="6939085" y="1166286"/>
                </a:cubicBezTo>
                <a:cubicBezTo>
                  <a:pt x="6931063" y="1166286"/>
                  <a:pt x="6924500" y="1160451"/>
                  <a:pt x="6924500" y="1152429"/>
                </a:cubicBezTo>
                <a:cubicBezTo>
                  <a:pt x="6924500" y="1146595"/>
                  <a:pt x="6931063" y="1140032"/>
                  <a:pt x="6939085" y="1140032"/>
                </a:cubicBezTo>
                <a:close/>
                <a:moveTo>
                  <a:pt x="6867525" y="1140032"/>
                </a:moveTo>
                <a:cubicBezTo>
                  <a:pt x="6874088" y="1140032"/>
                  <a:pt x="6879922" y="1146595"/>
                  <a:pt x="6879922" y="1153888"/>
                </a:cubicBezTo>
                <a:cubicBezTo>
                  <a:pt x="6879922" y="1160451"/>
                  <a:pt x="6874088" y="1166286"/>
                  <a:pt x="6867525" y="1166286"/>
                </a:cubicBezTo>
                <a:cubicBezTo>
                  <a:pt x="6860232" y="1166286"/>
                  <a:pt x="6853669" y="1160451"/>
                  <a:pt x="6853669" y="1153888"/>
                </a:cubicBezTo>
                <a:cubicBezTo>
                  <a:pt x="6853669" y="1146595"/>
                  <a:pt x="6860232" y="1140032"/>
                  <a:pt x="6867525" y="1140032"/>
                </a:cubicBezTo>
                <a:close/>
                <a:moveTo>
                  <a:pt x="6796696" y="1140032"/>
                </a:moveTo>
                <a:cubicBezTo>
                  <a:pt x="6803259" y="1140032"/>
                  <a:pt x="6809093" y="1146595"/>
                  <a:pt x="6809093" y="1153888"/>
                </a:cubicBezTo>
                <a:cubicBezTo>
                  <a:pt x="6809093" y="1160451"/>
                  <a:pt x="6803259" y="1166286"/>
                  <a:pt x="6796696" y="1166286"/>
                </a:cubicBezTo>
                <a:cubicBezTo>
                  <a:pt x="6789403" y="1166286"/>
                  <a:pt x="6782840" y="1160451"/>
                  <a:pt x="6782840" y="1153888"/>
                </a:cubicBezTo>
                <a:cubicBezTo>
                  <a:pt x="6782840" y="1146595"/>
                  <a:pt x="6789403" y="1140032"/>
                  <a:pt x="6796696" y="1140032"/>
                </a:cubicBezTo>
                <a:close/>
                <a:moveTo>
                  <a:pt x="6724405" y="1140032"/>
                </a:moveTo>
                <a:cubicBezTo>
                  <a:pt x="6732427" y="1140032"/>
                  <a:pt x="6738261" y="1146595"/>
                  <a:pt x="6738261" y="1153888"/>
                </a:cubicBezTo>
                <a:cubicBezTo>
                  <a:pt x="6738261" y="1160451"/>
                  <a:pt x="6732427" y="1166286"/>
                  <a:pt x="6724405" y="1166286"/>
                </a:cubicBezTo>
                <a:cubicBezTo>
                  <a:pt x="6718571" y="1166286"/>
                  <a:pt x="6712008" y="1160451"/>
                  <a:pt x="6712008" y="1153888"/>
                </a:cubicBezTo>
                <a:cubicBezTo>
                  <a:pt x="6712008" y="1146595"/>
                  <a:pt x="6718571" y="1140032"/>
                  <a:pt x="6724405" y="1140032"/>
                </a:cubicBezTo>
                <a:close/>
                <a:moveTo>
                  <a:pt x="6653576" y="1140032"/>
                </a:moveTo>
                <a:cubicBezTo>
                  <a:pt x="6660869" y="1140032"/>
                  <a:pt x="6667432" y="1146595"/>
                  <a:pt x="6667432" y="1153888"/>
                </a:cubicBezTo>
                <a:cubicBezTo>
                  <a:pt x="6667432" y="1160451"/>
                  <a:pt x="6660869" y="1166286"/>
                  <a:pt x="6653576" y="1166286"/>
                </a:cubicBezTo>
                <a:cubicBezTo>
                  <a:pt x="6645554" y="1166286"/>
                  <a:pt x="6641179" y="1160451"/>
                  <a:pt x="6641179" y="1153888"/>
                </a:cubicBezTo>
                <a:cubicBezTo>
                  <a:pt x="6641179" y="1146595"/>
                  <a:pt x="6645554" y="1140032"/>
                  <a:pt x="6653576" y="1140032"/>
                </a:cubicBezTo>
                <a:close/>
                <a:moveTo>
                  <a:pt x="6581764" y="1140032"/>
                </a:moveTo>
                <a:cubicBezTo>
                  <a:pt x="6589547" y="1140032"/>
                  <a:pt x="6596552" y="1146595"/>
                  <a:pt x="6596552" y="1153888"/>
                </a:cubicBezTo>
                <a:cubicBezTo>
                  <a:pt x="6596552" y="1160451"/>
                  <a:pt x="6589547" y="1166286"/>
                  <a:pt x="6581764" y="1166286"/>
                </a:cubicBezTo>
                <a:cubicBezTo>
                  <a:pt x="6573202" y="1166286"/>
                  <a:pt x="6566976" y="1160451"/>
                  <a:pt x="6566976" y="1153888"/>
                </a:cubicBezTo>
                <a:cubicBezTo>
                  <a:pt x="6566976" y="1146595"/>
                  <a:pt x="6573202" y="1140032"/>
                  <a:pt x="6581764" y="1140032"/>
                </a:cubicBezTo>
                <a:close/>
                <a:moveTo>
                  <a:pt x="6510933" y="1140032"/>
                </a:moveTo>
                <a:cubicBezTo>
                  <a:pt x="6518717" y="1140032"/>
                  <a:pt x="6525722" y="1146595"/>
                  <a:pt x="6525722" y="1153888"/>
                </a:cubicBezTo>
                <a:cubicBezTo>
                  <a:pt x="6525722" y="1160451"/>
                  <a:pt x="6518717" y="1166286"/>
                  <a:pt x="6510933" y="1166286"/>
                </a:cubicBezTo>
                <a:cubicBezTo>
                  <a:pt x="6502371" y="1166286"/>
                  <a:pt x="6496144" y="1160451"/>
                  <a:pt x="6496144" y="1153888"/>
                </a:cubicBezTo>
                <a:cubicBezTo>
                  <a:pt x="6496144" y="1146595"/>
                  <a:pt x="6502371" y="1140032"/>
                  <a:pt x="6510933" y="1140032"/>
                </a:cubicBezTo>
                <a:close/>
                <a:moveTo>
                  <a:pt x="6440492" y="1140032"/>
                </a:moveTo>
                <a:cubicBezTo>
                  <a:pt x="6448081" y="1140032"/>
                  <a:pt x="6454911" y="1146595"/>
                  <a:pt x="6454911" y="1153888"/>
                </a:cubicBezTo>
                <a:cubicBezTo>
                  <a:pt x="6454911" y="1160451"/>
                  <a:pt x="6448081" y="1166286"/>
                  <a:pt x="6440492" y="1166286"/>
                </a:cubicBezTo>
                <a:cubicBezTo>
                  <a:pt x="6432145" y="1166286"/>
                  <a:pt x="6425315" y="1160451"/>
                  <a:pt x="6425315" y="1153888"/>
                </a:cubicBezTo>
                <a:cubicBezTo>
                  <a:pt x="6425315" y="1146595"/>
                  <a:pt x="6432145" y="1140032"/>
                  <a:pt x="6440492" y="1140032"/>
                </a:cubicBezTo>
                <a:close/>
                <a:moveTo>
                  <a:pt x="6368340" y="1140032"/>
                </a:moveTo>
                <a:cubicBezTo>
                  <a:pt x="6376362" y="1140032"/>
                  <a:pt x="6380737" y="1146595"/>
                  <a:pt x="6380737" y="1153888"/>
                </a:cubicBezTo>
                <a:cubicBezTo>
                  <a:pt x="6380737" y="1160451"/>
                  <a:pt x="6376362" y="1166286"/>
                  <a:pt x="6368340" y="1166286"/>
                </a:cubicBezTo>
                <a:cubicBezTo>
                  <a:pt x="6361047" y="1166286"/>
                  <a:pt x="6354484" y="1160451"/>
                  <a:pt x="6354484" y="1153888"/>
                </a:cubicBezTo>
                <a:cubicBezTo>
                  <a:pt x="6354484" y="1146595"/>
                  <a:pt x="6361047" y="1140032"/>
                  <a:pt x="6368340" y="1140032"/>
                </a:cubicBezTo>
                <a:close/>
                <a:moveTo>
                  <a:pt x="6297511" y="1140032"/>
                </a:moveTo>
                <a:cubicBezTo>
                  <a:pt x="6304074" y="1140032"/>
                  <a:pt x="6309908" y="1146595"/>
                  <a:pt x="6309908" y="1153888"/>
                </a:cubicBezTo>
                <a:cubicBezTo>
                  <a:pt x="6309908" y="1160451"/>
                  <a:pt x="6304074" y="1166286"/>
                  <a:pt x="6297511" y="1166286"/>
                </a:cubicBezTo>
                <a:cubicBezTo>
                  <a:pt x="6290218" y="1166286"/>
                  <a:pt x="6283655" y="1160451"/>
                  <a:pt x="6283655" y="1153888"/>
                </a:cubicBezTo>
                <a:cubicBezTo>
                  <a:pt x="6283655" y="1146595"/>
                  <a:pt x="6290218" y="1140032"/>
                  <a:pt x="6297511" y="1140032"/>
                </a:cubicBezTo>
                <a:close/>
                <a:moveTo>
                  <a:pt x="6226679" y="1140032"/>
                </a:moveTo>
                <a:cubicBezTo>
                  <a:pt x="6233242" y="1140032"/>
                  <a:pt x="6239076" y="1146595"/>
                  <a:pt x="6239076" y="1153888"/>
                </a:cubicBezTo>
                <a:cubicBezTo>
                  <a:pt x="6239076" y="1160451"/>
                  <a:pt x="6233242" y="1166286"/>
                  <a:pt x="6226679" y="1166286"/>
                </a:cubicBezTo>
                <a:cubicBezTo>
                  <a:pt x="6219386" y="1166286"/>
                  <a:pt x="6212823" y="1160451"/>
                  <a:pt x="6212823" y="1153888"/>
                </a:cubicBezTo>
                <a:cubicBezTo>
                  <a:pt x="6212823" y="1146595"/>
                  <a:pt x="6219386" y="1140032"/>
                  <a:pt x="6226679" y="1140032"/>
                </a:cubicBezTo>
                <a:close/>
                <a:moveTo>
                  <a:pt x="6154391" y="1140032"/>
                </a:moveTo>
                <a:cubicBezTo>
                  <a:pt x="6161684" y="1140032"/>
                  <a:pt x="6168247" y="1146595"/>
                  <a:pt x="6168247" y="1153888"/>
                </a:cubicBezTo>
                <a:cubicBezTo>
                  <a:pt x="6168247" y="1160451"/>
                  <a:pt x="6161684" y="1166286"/>
                  <a:pt x="6154391" y="1166286"/>
                </a:cubicBezTo>
                <a:cubicBezTo>
                  <a:pt x="6147828" y="1166286"/>
                  <a:pt x="6141994" y="1160451"/>
                  <a:pt x="6141994" y="1153888"/>
                </a:cubicBezTo>
                <a:cubicBezTo>
                  <a:pt x="6141994" y="1146595"/>
                  <a:pt x="6147828" y="1140032"/>
                  <a:pt x="6154391" y="1140032"/>
                </a:cubicBezTo>
                <a:close/>
                <a:moveTo>
                  <a:pt x="6083559" y="1140032"/>
                </a:moveTo>
                <a:cubicBezTo>
                  <a:pt x="6090852" y="1140032"/>
                  <a:pt x="6097415" y="1146595"/>
                  <a:pt x="6097415" y="1153888"/>
                </a:cubicBezTo>
                <a:cubicBezTo>
                  <a:pt x="6097415" y="1160451"/>
                  <a:pt x="6090852" y="1166286"/>
                  <a:pt x="6083559" y="1166286"/>
                </a:cubicBezTo>
                <a:cubicBezTo>
                  <a:pt x="6076996" y="1166286"/>
                  <a:pt x="6071162" y="1160451"/>
                  <a:pt x="6071162" y="1153888"/>
                </a:cubicBezTo>
                <a:cubicBezTo>
                  <a:pt x="6071162" y="1146595"/>
                  <a:pt x="6076996" y="1140032"/>
                  <a:pt x="6083559" y="1140032"/>
                </a:cubicBezTo>
                <a:close/>
                <a:moveTo>
                  <a:pt x="6009356" y="1140032"/>
                </a:moveTo>
                <a:cubicBezTo>
                  <a:pt x="6016649" y="1140032"/>
                  <a:pt x="6023212" y="1146595"/>
                  <a:pt x="6023212" y="1153888"/>
                </a:cubicBezTo>
                <a:cubicBezTo>
                  <a:pt x="6023212" y="1160451"/>
                  <a:pt x="6016649" y="1166286"/>
                  <a:pt x="6009356" y="1166286"/>
                </a:cubicBezTo>
                <a:cubicBezTo>
                  <a:pt x="6001334" y="1166286"/>
                  <a:pt x="5996959" y="1160451"/>
                  <a:pt x="5996959" y="1153888"/>
                </a:cubicBezTo>
                <a:cubicBezTo>
                  <a:pt x="5996959" y="1146595"/>
                  <a:pt x="6001334" y="1140032"/>
                  <a:pt x="6009356" y="1140032"/>
                </a:cubicBezTo>
                <a:close/>
                <a:moveTo>
                  <a:pt x="5940548" y="1140032"/>
                </a:moveTo>
                <a:cubicBezTo>
                  <a:pt x="5948896" y="1140032"/>
                  <a:pt x="5955726" y="1146595"/>
                  <a:pt x="5955726" y="1153888"/>
                </a:cubicBezTo>
                <a:cubicBezTo>
                  <a:pt x="5955726" y="1160451"/>
                  <a:pt x="5948896" y="1166286"/>
                  <a:pt x="5940548" y="1166286"/>
                </a:cubicBezTo>
                <a:cubicBezTo>
                  <a:pt x="5932960" y="1166286"/>
                  <a:pt x="5926130" y="1160451"/>
                  <a:pt x="5926130" y="1153888"/>
                </a:cubicBezTo>
                <a:cubicBezTo>
                  <a:pt x="5926130" y="1146595"/>
                  <a:pt x="5932960" y="1140032"/>
                  <a:pt x="5940548" y="1140032"/>
                </a:cubicBezTo>
                <a:close/>
                <a:moveTo>
                  <a:pt x="5870088" y="1140032"/>
                </a:moveTo>
                <a:cubicBezTo>
                  <a:pt x="5878650" y="1140032"/>
                  <a:pt x="5884877" y="1146595"/>
                  <a:pt x="5884877" y="1153888"/>
                </a:cubicBezTo>
                <a:cubicBezTo>
                  <a:pt x="5884877" y="1160451"/>
                  <a:pt x="5878650" y="1166286"/>
                  <a:pt x="5870088" y="1166286"/>
                </a:cubicBezTo>
                <a:cubicBezTo>
                  <a:pt x="5862304" y="1166286"/>
                  <a:pt x="5855299" y="1161910"/>
                  <a:pt x="5855299" y="1153888"/>
                </a:cubicBezTo>
                <a:cubicBezTo>
                  <a:pt x="5855299" y="1146595"/>
                  <a:pt x="5862304" y="1140032"/>
                  <a:pt x="5870088" y="1140032"/>
                </a:cubicBezTo>
                <a:close/>
                <a:moveTo>
                  <a:pt x="5799257" y="1140032"/>
                </a:moveTo>
                <a:cubicBezTo>
                  <a:pt x="5807819" y="1140032"/>
                  <a:pt x="5814045" y="1146595"/>
                  <a:pt x="5814045" y="1153888"/>
                </a:cubicBezTo>
                <a:cubicBezTo>
                  <a:pt x="5814045" y="1161910"/>
                  <a:pt x="5807819" y="1166286"/>
                  <a:pt x="5799257" y="1166286"/>
                </a:cubicBezTo>
                <a:cubicBezTo>
                  <a:pt x="5791474" y="1166286"/>
                  <a:pt x="5784469" y="1161910"/>
                  <a:pt x="5784469" y="1153888"/>
                </a:cubicBezTo>
                <a:cubicBezTo>
                  <a:pt x="5784469" y="1146595"/>
                  <a:pt x="5791474" y="1140032"/>
                  <a:pt x="5799257" y="1140032"/>
                </a:cubicBezTo>
                <a:close/>
                <a:moveTo>
                  <a:pt x="5724122" y="1140032"/>
                </a:moveTo>
                <a:cubicBezTo>
                  <a:pt x="5732144" y="1140032"/>
                  <a:pt x="5736519" y="1146595"/>
                  <a:pt x="5736519" y="1153888"/>
                </a:cubicBezTo>
                <a:cubicBezTo>
                  <a:pt x="5736519" y="1161910"/>
                  <a:pt x="5732144" y="1166286"/>
                  <a:pt x="5724122" y="1166286"/>
                </a:cubicBezTo>
                <a:cubicBezTo>
                  <a:pt x="5716100" y="1166286"/>
                  <a:pt x="5710266" y="1161910"/>
                  <a:pt x="5710266" y="1153888"/>
                </a:cubicBezTo>
                <a:cubicBezTo>
                  <a:pt x="5710266" y="1146595"/>
                  <a:pt x="5716100" y="1140032"/>
                  <a:pt x="5724122" y="1140032"/>
                </a:cubicBezTo>
                <a:close/>
                <a:moveTo>
                  <a:pt x="5653291" y="1140032"/>
                </a:moveTo>
                <a:cubicBezTo>
                  <a:pt x="5659125" y="1140032"/>
                  <a:pt x="5665688" y="1146595"/>
                  <a:pt x="5665688" y="1153888"/>
                </a:cubicBezTo>
                <a:cubicBezTo>
                  <a:pt x="5665688" y="1161910"/>
                  <a:pt x="5659125" y="1166286"/>
                  <a:pt x="5653291" y="1166286"/>
                </a:cubicBezTo>
                <a:cubicBezTo>
                  <a:pt x="5645269" y="1166286"/>
                  <a:pt x="5639435" y="1161910"/>
                  <a:pt x="5639435" y="1153888"/>
                </a:cubicBezTo>
                <a:cubicBezTo>
                  <a:pt x="5639435" y="1146595"/>
                  <a:pt x="5645269" y="1140032"/>
                  <a:pt x="5653291" y="1140032"/>
                </a:cubicBezTo>
                <a:close/>
                <a:moveTo>
                  <a:pt x="5581002" y="1140032"/>
                </a:moveTo>
                <a:cubicBezTo>
                  <a:pt x="5588295" y="1140032"/>
                  <a:pt x="5594858" y="1146595"/>
                  <a:pt x="5594858" y="1153888"/>
                </a:cubicBezTo>
                <a:cubicBezTo>
                  <a:pt x="5594858" y="1161910"/>
                  <a:pt x="5588295" y="1166286"/>
                  <a:pt x="5581002" y="1166286"/>
                </a:cubicBezTo>
                <a:cubicBezTo>
                  <a:pt x="5574439" y="1166286"/>
                  <a:pt x="5568605" y="1161910"/>
                  <a:pt x="5568605" y="1153888"/>
                </a:cubicBezTo>
                <a:cubicBezTo>
                  <a:pt x="5568605" y="1146595"/>
                  <a:pt x="5574439" y="1140032"/>
                  <a:pt x="5581002" y="1140032"/>
                </a:cubicBezTo>
                <a:close/>
                <a:moveTo>
                  <a:pt x="5510171" y="1140032"/>
                </a:moveTo>
                <a:cubicBezTo>
                  <a:pt x="5517464" y="1140032"/>
                  <a:pt x="5524027" y="1146595"/>
                  <a:pt x="5524027" y="1153888"/>
                </a:cubicBezTo>
                <a:cubicBezTo>
                  <a:pt x="5524027" y="1161910"/>
                  <a:pt x="5517464" y="1166286"/>
                  <a:pt x="5510171" y="1166286"/>
                </a:cubicBezTo>
                <a:cubicBezTo>
                  <a:pt x="5503608" y="1166286"/>
                  <a:pt x="5497774" y="1161910"/>
                  <a:pt x="5497774" y="1153888"/>
                </a:cubicBezTo>
                <a:cubicBezTo>
                  <a:pt x="5497774" y="1146595"/>
                  <a:pt x="5503608" y="1140032"/>
                  <a:pt x="5510171" y="1140032"/>
                </a:cubicBezTo>
                <a:close/>
                <a:moveTo>
                  <a:pt x="5438937" y="1140032"/>
                </a:moveTo>
                <a:cubicBezTo>
                  <a:pt x="5447182" y="1140032"/>
                  <a:pt x="5453178" y="1146595"/>
                  <a:pt x="5453178" y="1153888"/>
                </a:cubicBezTo>
                <a:cubicBezTo>
                  <a:pt x="5453178" y="1161910"/>
                  <a:pt x="5447182" y="1166286"/>
                  <a:pt x="5438937" y="1166286"/>
                </a:cubicBezTo>
                <a:cubicBezTo>
                  <a:pt x="5431442" y="1166286"/>
                  <a:pt x="5426945" y="1161910"/>
                  <a:pt x="5426945" y="1153888"/>
                </a:cubicBezTo>
                <a:cubicBezTo>
                  <a:pt x="5426945" y="1146595"/>
                  <a:pt x="5431442" y="1140032"/>
                  <a:pt x="5438937" y="1140032"/>
                </a:cubicBezTo>
                <a:close/>
                <a:moveTo>
                  <a:pt x="5367530" y="1140032"/>
                </a:moveTo>
                <a:cubicBezTo>
                  <a:pt x="5376092" y="1140032"/>
                  <a:pt x="5382318" y="1146595"/>
                  <a:pt x="5382318" y="1153888"/>
                </a:cubicBezTo>
                <a:cubicBezTo>
                  <a:pt x="5382318" y="1161910"/>
                  <a:pt x="5376092" y="1166286"/>
                  <a:pt x="5367530" y="1166286"/>
                </a:cubicBezTo>
                <a:cubicBezTo>
                  <a:pt x="5359747" y="1166286"/>
                  <a:pt x="5352742" y="1161910"/>
                  <a:pt x="5352742" y="1153888"/>
                </a:cubicBezTo>
                <a:cubicBezTo>
                  <a:pt x="5352742" y="1146595"/>
                  <a:pt x="5359747" y="1140032"/>
                  <a:pt x="5367530" y="1140032"/>
                </a:cubicBezTo>
                <a:close/>
                <a:moveTo>
                  <a:pt x="5296699" y="1140032"/>
                </a:moveTo>
                <a:cubicBezTo>
                  <a:pt x="5305261" y="1140032"/>
                  <a:pt x="5311488" y="1146595"/>
                  <a:pt x="5311488" y="1153888"/>
                </a:cubicBezTo>
                <a:cubicBezTo>
                  <a:pt x="5311488" y="1161910"/>
                  <a:pt x="5305261" y="1166286"/>
                  <a:pt x="5296699" y="1166286"/>
                </a:cubicBezTo>
                <a:cubicBezTo>
                  <a:pt x="5288915" y="1166286"/>
                  <a:pt x="5281910" y="1161910"/>
                  <a:pt x="5281910" y="1153888"/>
                </a:cubicBezTo>
                <a:cubicBezTo>
                  <a:pt x="5281910" y="1146595"/>
                  <a:pt x="5288915" y="1140032"/>
                  <a:pt x="5296699" y="1140032"/>
                </a:cubicBezTo>
                <a:close/>
                <a:moveTo>
                  <a:pt x="5225869" y="1140032"/>
                </a:moveTo>
                <a:cubicBezTo>
                  <a:pt x="5234431" y="1140032"/>
                  <a:pt x="5240657" y="1146595"/>
                  <a:pt x="5240657" y="1153888"/>
                </a:cubicBezTo>
                <a:cubicBezTo>
                  <a:pt x="5240657" y="1161910"/>
                  <a:pt x="5234431" y="1166286"/>
                  <a:pt x="5225869" y="1166286"/>
                </a:cubicBezTo>
                <a:cubicBezTo>
                  <a:pt x="5217307" y="1166286"/>
                  <a:pt x="5211081" y="1161910"/>
                  <a:pt x="5211081" y="1153888"/>
                </a:cubicBezTo>
                <a:cubicBezTo>
                  <a:pt x="5211081" y="1146595"/>
                  <a:pt x="5217307" y="1140032"/>
                  <a:pt x="5225869" y="1140032"/>
                </a:cubicBezTo>
                <a:close/>
                <a:moveTo>
                  <a:pt x="5154105" y="1140032"/>
                </a:moveTo>
                <a:cubicBezTo>
                  <a:pt x="5162127" y="1140032"/>
                  <a:pt x="5166502" y="1147037"/>
                  <a:pt x="5166502" y="1154821"/>
                </a:cubicBezTo>
                <a:cubicBezTo>
                  <a:pt x="5166502" y="1163383"/>
                  <a:pt x="5162127" y="1169610"/>
                  <a:pt x="5154105" y="1169610"/>
                </a:cubicBezTo>
                <a:cubicBezTo>
                  <a:pt x="5146083" y="1169610"/>
                  <a:pt x="5140249" y="1163383"/>
                  <a:pt x="5140249" y="1154821"/>
                </a:cubicBezTo>
                <a:cubicBezTo>
                  <a:pt x="5140249" y="1147037"/>
                  <a:pt x="5146083" y="1140032"/>
                  <a:pt x="5154105" y="1140032"/>
                </a:cubicBezTo>
                <a:close/>
                <a:moveTo>
                  <a:pt x="5083276" y="1140032"/>
                </a:moveTo>
                <a:cubicBezTo>
                  <a:pt x="5089110" y="1140032"/>
                  <a:pt x="5095673" y="1147037"/>
                  <a:pt x="5095673" y="1154821"/>
                </a:cubicBezTo>
                <a:cubicBezTo>
                  <a:pt x="5095673" y="1163383"/>
                  <a:pt x="5089110" y="1169610"/>
                  <a:pt x="5083276" y="1169610"/>
                </a:cubicBezTo>
                <a:cubicBezTo>
                  <a:pt x="5075254" y="1169610"/>
                  <a:pt x="5069420" y="1163383"/>
                  <a:pt x="5069420" y="1154821"/>
                </a:cubicBezTo>
                <a:cubicBezTo>
                  <a:pt x="5069420" y="1147037"/>
                  <a:pt x="5075254" y="1140032"/>
                  <a:pt x="5083276" y="1140032"/>
                </a:cubicBezTo>
                <a:close/>
                <a:moveTo>
                  <a:pt x="5012445" y="1140032"/>
                </a:moveTo>
                <a:cubicBezTo>
                  <a:pt x="5018279" y="1140032"/>
                  <a:pt x="5024842" y="1147037"/>
                  <a:pt x="5024842" y="1154821"/>
                </a:cubicBezTo>
                <a:cubicBezTo>
                  <a:pt x="5024842" y="1163383"/>
                  <a:pt x="5018279" y="1169610"/>
                  <a:pt x="5012445" y="1169610"/>
                </a:cubicBezTo>
                <a:cubicBezTo>
                  <a:pt x="5004423" y="1169610"/>
                  <a:pt x="4998589" y="1163383"/>
                  <a:pt x="4998589" y="1154821"/>
                </a:cubicBezTo>
                <a:cubicBezTo>
                  <a:pt x="4998589" y="1147037"/>
                  <a:pt x="5004423" y="1140032"/>
                  <a:pt x="5012445" y="1140032"/>
                </a:cubicBezTo>
                <a:close/>
                <a:moveTo>
                  <a:pt x="4940157" y="1140032"/>
                </a:moveTo>
                <a:cubicBezTo>
                  <a:pt x="4948179" y="1140032"/>
                  <a:pt x="4954013" y="1147037"/>
                  <a:pt x="4954013" y="1154821"/>
                </a:cubicBezTo>
                <a:cubicBezTo>
                  <a:pt x="4954013" y="1163383"/>
                  <a:pt x="4948179" y="1169610"/>
                  <a:pt x="4940157" y="1169610"/>
                </a:cubicBezTo>
                <a:cubicBezTo>
                  <a:pt x="4934323" y="1169610"/>
                  <a:pt x="4927760" y="1163383"/>
                  <a:pt x="4927760" y="1154821"/>
                </a:cubicBezTo>
                <a:cubicBezTo>
                  <a:pt x="4927760" y="1147037"/>
                  <a:pt x="4934323" y="1140032"/>
                  <a:pt x="4940157" y="1140032"/>
                </a:cubicBezTo>
                <a:close/>
                <a:moveTo>
                  <a:pt x="4865953" y="1140032"/>
                </a:moveTo>
                <a:cubicBezTo>
                  <a:pt x="4873975" y="1140032"/>
                  <a:pt x="4879809" y="1147037"/>
                  <a:pt x="4879809" y="1154821"/>
                </a:cubicBezTo>
                <a:cubicBezTo>
                  <a:pt x="4879809" y="1163383"/>
                  <a:pt x="4873975" y="1169610"/>
                  <a:pt x="4865953" y="1169610"/>
                </a:cubicBezTo>
                <a:cubicBezTo>
                  <a:pt x="4860119" y="1169610"/>
                  <a:pt x="4853556" y="1163383"/>
                  <a:pt x="4853556" y="1154821"/>
                </a:cubicBezTo>
                <a:cubicBezTo>
                  <a:pt x="4853556" y="1147037"/>
                  <a:pt x="4860119" y="1140032"/>
                  <a:pt x="4865953" y="1140032"/>
                </a:cubicBezTo>
                <a:close/>
                <a:moveTo>
                  <a:pt x="4795122" y="1140032"/>
                </a:moveTo>
                <a:cubicBezTo>
                  <a:pt x="4803144" y="1140032"/>
                  <a:pt x="4808978" y="1147037"/>
                  <a:pt x="4808978" y="1154821"/>
                </a:cubicBezTo>
                <a:cubicBezTo>
                  <a:pt x="4808978" y="1163383"/>
                  <a:pt x="4803144" y="1169610"/>
                  <a:pt x="4795122" y="1169610"/>
                </a:cubicBezTo>
                <a:cubicBezTo>
                  <a:pt x="4787830" y="1169610"/>
                  <a:pt x="4782725" y="1163383"/>
                  <a:pt x="4782725" y="1154821"/>
                </a:cubicBezTo>
                <a:cubicBezTo>
                  <a:pt x="4782725" y="1147037"/>
                  <a:pt x="4787830" y="1140032"/>
                  <a:pt x="4795122" y="1140032"/>
                </a:cubicBezTo>
                <a:close/>
                <a:moveTo>
                  <a:pt x="4726684" y="1140032"/>
                </a:moveTo>
                <a:cubicBezTo>
                  <a:pt x="4735246" y="1140032"/>
                  <a:pt x="4741472" y="1147037"/>
                  <a:pt x="4741472" y="1154821"/>
                </a:cubicBezTo>
                <a:cubicBezTo>
                  <a:pt x="4741472" y="1163383"/>
                  <a:pt x="4735246" y="1169610"/>
                  <a:pt x="4726684" y="1169610"/>
                </a:cubicBezTo>
                <a:cubicBezTo>
                  <a:pt x="4718122" y="1169610"/>
                  <a:pt x="4711896" y="1163383"/>
                  <a:pt x="4711896" y="1154821"/>
                </a:cubicBezTo>
                <a:cubicBezTo>
                  <a:pt x="4711896" y="1147037"/>
                  <a:pt x="4718122" y="1140032"/>
                  <a:pt x="4726684" y="1140032"/>
                </a:cubicBezTo>
                <a:close/>
                <a:moveTo>
                  <a:pt x="4655853" y="1140032"/>
                </a:moveTo>
                <a:cubicBezTo>
                  <a:pt x="4663637" y="1140032"/>
                  <a:pt x="4670642" y="1147037"/>
                  <a:pt x="4670642" y="1154821"/>
                </a:cubicBezTo>
                <a:cubicBezTo>
                  <a:pt x="4670642" y="1163383"/>
                  <a:pt x="4663637" y="1169610"/>
                  <a:pt x="4655853" y="1169610"/>
                </a:cubicBezTo>
                <a:cubicBezTo>
                  <a:pt x="4647291" y="1169610"/>
                  <a:pt x="4641064" y="1163383"/>
                  <a:pt x="4641064" y="1154821"/>
                </a:cubicBezTo>
                <a:cubicBezTo>
                  <a:pt x="4641064" y="1147037"/>
                  <a:pt x="4647291" y="1140032"/>
                  <a:pt x="4655853" y="1140032"/>
                </a:cubicBezTo>
                <a:close/>
                <a:moveTo>
                  <a:pt x="4585023" y="1140032"/>
                </a:moveTo>
                <a:cubicBezTo>
                  <a:pt x="4592806" y="1140032"/>
                  <a:pt x="4599811" y="1147037"/>
                  <a:pt x="4599811" y="1154821"/>
                </a:cubicBezTo>
                <a:cubicBezTo>
                  <a:pt x="4599811" y="1163383"/>
                  <a:pt x="4592806" y="1169610"/>
                  <a:pt x="4585023" y="1169610"/>
                </a:cubicBezTo>
                <a:cubicBezTo>
                  <a:pt x="4576461" y="1169610"/>
                  <a:pt x="4570235" y="1163383"/>
                  <a:pt x="4570235" y="1154821"/>
                </a:cubicBezTo>
                <a:cubicBezTo>
                  <a:pt x="4570235" y="1147037"/>
                  <a:pt x="4576461" y="1140032"/>
                  <a:pt x="4585023" y="1140032"/>
                </a:cubicBezTo>
                <a:close/>
                <a:moveTo>
                  <a:pt x="4513260" y="1140032"/>
                </a:moveTo>
                <a:cubicBezTo>
                  <a:pt x="4520553" y="1140032"/>
                  <a:pt x="4525657" y="1147037"/>
                  <a:pt x="4525657" y="1154821"/>
                </a:cubicBezTo>
                <a:cubicBezTo>
                  <a:pt x="4525657" y="1163383"/>
                  <a:pt x="4520553" y="1169610"/>
                  <a:pt x="4513260" y="1169610"/>
                </a:cubicBezTo>
                <a:cubicBezTo>
                  <a:pt x="4505238" y="1169610"/>
                  <a:pt x="4499404" y="1163383"/>
                  <a:pt x="4499404" y="1154821"/>
                </a:cubicBezTo>
                <a:cubicBezTo>
                  <a:pt x="4499404" y="1147037"/>
                  <a:pt x="4505238" y="1140032"/>
                  <a:pt x="4513260" y="1140032"/>
                </a:cubicBezTo>
                <a:close/>
                <a:moveTo>
                  <a:pt x="4439056" y="1140032"/>
                </a:moveTo>
                <a:cubicBezTo>
                  <a:pt x="4445619" y="1140032"/>
                  <a:pt x="4451453" y="1147037"/>
                  <a:pt x="4451453" y="1154821"/>
                </a:cubicBezTo>
                <a:cubicBezTo>
                  <a:pt x="4451453" y="1163383"/>
                  <a:pt x="4445619" y="1169610"/>
                  <a:pt x="4439056" y="1169610"/>
                </a:cubicBezTo>
                <a:cubicBezTo>
                  <a:pt x="4431763" y="1169610"/>
                  <a:pt x="4425200" y="1163383"/>
                  <a:pt x="4425200" y="1154821"/>
                </a:cubicBezTo>
                <a:cubicBezTo>
                  <a:pt x="4425200" y="1147037"/>
                  <a:pt x="4431763" y="1140032"/>
                  <a:pt x="4439056" y="1140032"/>
                </a:cubicBezTo>
                <a:close/>
                <a:moveTo>
                  <a:pt x="4366768" y="1140032"/>
                </a:moveTo>
                <a:cubicBezTo>
                  <a:pt x="4374790" y="1140032"/>
                  <a:pt x="4380624" y="1147037"/>
                  <a:pt x="4380624" y="1154821"/>
                </a:cubicBezTo>
                <a:cubicBezTo>
                  <a:pt x="4380624" y="1163383"/>
                  <a:pt x="4374790" y="1169610"/>
                  <a:pt x="4366768" y="1169610"/>
                </a:cubicBezTo>
                <a:cubicBezTo>
                  <a:pt x="4360934" y="1169610"/>
                  <a:pt x="4354371" y="1163383"/>
                  <a:pt x="4354371" y="1154821"/>
                </a:cubicBezTo>
                <a:cubicBezTo>
                  <a:pt x="4354371" y="1147037"/>
                  <a:pt x="4360934" y="1140032"/>
                  <a:pt x="4366768" y="1140032"/>
                </a:cubicBezTo>
                <a:close/>
                <a:moveTo>
                  <a:pt x="4295937" y="1140032"/>
                </a:moveTo>
                <a:cubicBezTo>
                  <a:pt x="4303959" y="1140032"/>
                  <a:pt x="4309793" y="1147037"/>
                  <a:pt x="4309793" y="1154821"/>
                </a:cubicBezTo>
                <a:cubicBezTo>
                  <a:pt x="4309793" y="1163383"/>
                  <a:pt x="4303959" y="1169610"/>
                  <a:pt x="4295937" y="1169610"/>
                </a:cubicBezTo>
                <a:cubicBezTo>
                  <a:pt x="4290103" y="1169610"/>
                  <a:pt x="4283540" y="1163383"/>
                  <a:pt x="4283540" y="1154821"/>
                </a:cubicBezTo>
                <a:cubicBezTo>
                  <a:pt x="4283540" y="1147037"/>
                  <a:pt x="4290103" y="1140032"/>
                  <a:pt x="4295937" y="1140032"/>
                </a:cubicBezTo>
                <a:close/>
                <a:moveTo>
                  <a:pt x="4225107" y="1140032"/>
                </a:moveTo>
                <a:cubicBezTo>
                  <a:pt x="4233129" y="1140032"/>
                  <a:pt x="4238963" y="1147037"/>
                  <a:pt x="4238963" y="1154821"/>
                </a:cubicBezTo>
                <a:cubicBezTo>
                  <a:pt x="4238963" y="1163383"/>
                  <a:pt x="4233129" y="1169610"/>
                  <a:pt x="4225107" y="1169610"/>
                </a:cubicBezTo>
                <a:cubicBezTo>
                  <a:pt x="4217085" y="1169610"/>
                  <a:pt x="4212710" y="1163383"/>
                  <a:pt x="4212710" y="1154821"/>
                </a:cubicBezTo>
                <a:cubicBezTo>
                  <a:pt x="4212710" y="1147037"/>
                  <a:pt x="4217085" y="1140032"/>
                  <a:pt x="4225107" y="1140032"/>
                </a:cubicBezTo>
                <a:close/>
                <a:moveTo>
                  <a:pt x="4153295" y="1140032"/>
                </a:moveTo>
                <a:cubicBezTo>
                  <a:pt x="4161078" y="1140032"/>
                  <a:pt x="4168083" y="1147037"/>
                  <a:pt x="4168083" y="1154821"/>
                </a:cubicBezTo>
                <a:cubicBezTo>
                  <a:pt x="4168083" y="1163383"/>
                  <a:pt x="4161078" y="1169610"/>
                  <a:pt x="4153295" y="1169610"/>
                </a:cubicBezTo>
                <a:cubicBezTo>
                  <a:pt x="4144733" y="1169610"/>
                  <a:pt x="4138507" y="1163383"/>
                  <a:pt x="4138507" y="1154821"/>
                </a:cubicBezTo>
                <a:cubicBezTo>
                  <a:pt x="4138507" y="1147037"/>
                  <a:pt x="4144733" y="1140032"/>
                  <a:pt x="4153295" y="1140032"/>
                </a:cubicBezTo>
                <a:close/>
                <a:moveTo>
                  <a:pt x="4082465" y="1140032"/>
                </a:moveTo>
                <a:cubicBezTo>
                  <a:pt x="4090249" y="1140032"/>
                  <a:pt x="4097254" y="1147037"/>
                  <a:pt x="4097254" y="1154821"/>
                </a:cubicBezTo>
                <a:cubicBezTo>
                  <a:pt x="4097254" y="1163383"/>
                  <a:pt x="4090249" y="1169610"/>
                  <a:pt x="4082465" y="1169610"/>
                </a:cubicBezTo>
                <a:cubicBezTo>
                  <a:pt x="4073903" y="1169610"/>
                  <a:pt x="4067676" y="1163383"/>
                  <a:pt x="4067676" y="1154821"/>
                </a:cubicBezTo>
                <a:cubicBezTo>
                  <a:pt x="4067676" y="1147037"/>
                  <a:pt x="4073903" y="1140032"/>
                  <a:pt x="4082465" y="1140032"/>
                </a:cubicBezTo>
                <a:close/>
                <a:moveTo>
                  <a:pt x="439789" y="1140032"/>
                </a:moveTo>
                <a:cubicBezTo>
                  <a:pt x="448351" y="1140032"/>
                  <a:pt x="454579" y="1146595"/>
                  <a:pt x="454579" y="1153888"/>
                </a:cubicBezTo>
                <a:cubicBezTo>
                  <a:pt x="454579" y="1161910"/>
                  <a:pt x="448351" y="1166286"/>
                  <a:pt x="439789" y="1166286"/>
                </a:cubicBezTo>
                <a:cubicBezTo>
                  <a:pt x="432006" y="1166286"/>
                  <a:pt x="425001" y="1161910"/>
                  <a:pt x="425001" y="1153888"/>
                </a:cubicBezTo>
                <a:cubicBezTo>
                  <a:pt x="425001" y="1146595"/>
                  <a:pt x="432006" y="1140032"/>
                  <a:pt x="439789" y="1140032"/>
                </a:cubicBezTo>
                <a:close/>
                <a:moveTo>
                  <a:pt x="368960" y="1140032"/>
                </a:moveTo>
                <a:cubicBezTo>
                  <a:pt x="377521" y="1140032"/>
                  <a:pt x="383747" y="1146595"/>
                  <a:pt x="383747" y="1153888"/>
                </a:cubicBezTo>
                <a:cubicBezTo>
                  <a:pt x="383747" y="1161910"/>
                  <a:pt x="377521" y="1166286"/>
                  <a:pt x="368960" y="1166286"/>
                </a:cubicBezTo>
                <a:cubicBezTo>
                  <a:pt x="361176" y="1166286"/>
                  <a:pt x="354172" y="1161910"/>
                  <a:pt x="354172" y="1153888"/>
                </a:cubicBezTo>
                <a:cubicBezTo>
                  <a:pt x="354172" y="1146595"/>
                  <a:pt x="361176" y="1140032"/>
                  <a:pt x="368960" y="1140032"/>
                </a:cubicBezTo>
                <a:close/>
                <a:moveTo>
                  <a:pt x="297194" y="1140032"/>
                </a:moveTo>
                <a:cubicBezTo>
                  <a:pt x="305217" y="1140032"/>
                  <a:pt x="309592" y="1146595"/>
                  <a:pt x="309592" y="1153888"/>
                </a:cubicBezTo>
                <a:cubicBezTo>
                  <a:pt x="309592" y="1161910"/>
                  <a:pt x="305217" y="1166286"/>
                  <a:pt x="297194" y="1166286"/>
                </a:cubicBezTo>
                <a:cubicBezTo>
                  <a:pt x="289902" y="1166286"/>
                  <a:pt x="283339" y="1161910"/>
                  <a:pt x="283339" y="1153888"/>
                </a:cubicBezTo>
                <a:cubicBezTo>
                  <a:pt x="283339" y="1146595"/>
                  <a:pt x="289902" y="1140032"/>
                  <a:pt x="297194" y="1140032"/>
                </a:cubicBezTo>
                <a:close/>
                <a:moveTo>
                  <a:pt x="226366" y="1140032"/>
                </a:moveTo>
                <a:cubicBezTo>
                  <a:pt x="232201" y="1140032"/>
                  <a:pt x="238764" y="1146595"/>
                  <a:pt x="238764" y="1153888"/>
                </a:cubicBezTo>
                <a:cubicBezTo>
                  <a:pt x="238764" y="1161910"/>
                  <a:pt x="232201" y="1166286"/>
                  <a:pt x="226366" y="1166286"/>
                </a:cubicBezTo>
                <a:cubicBezTo>
                  <a:pt x="218344" y="1166286"/>
                  <a:pt x="212510" y="1161910"/>
                  <a:pt x="212510" y="1153888"/>
                </a:cubicBezTo>
                <a:cubicBezTo>
                  <a:pt x="212510" y="1146595"/>
                  <a:pt x="218344" y="1140032"/>
                  <a:pt x="226366" y="1140032"/>
                </a:cubicBezTo>
                <a:close/>
                <a:moveTo>
                  <a:pt x="155532" y="1140032"/>
                </a:moveTo>
                <a:cubicBezTo>
                  <a:pt x="161366" y="1140032"/>
                  <a:pt x="167930" y="1146595"/>
                  <a:pt x="167930" y="1153888"/>
                </a:cubicBezTo>
                <a:cubicBezTo>
                  <a:pt x="167930" y="1161910"/>
                  <a:pt x="161366" y="1166286"/>
                  <a:pt x="155532" y="1166286"/>
                </a:cubicBezTo>
                <a:cubicBezTo>
                  <a:pt x="147510" y="1166286"/>
                  <a:pt x="141676" y="1161910"/>
                  <a:pt x="141676" y="1153888"/>
                </a:cubicBezTo>
                <a:cubicBezTo>
                  <a:pt x="141676" y="1146595"/>
                  <a:pt x="147510" y="1140032"/>
                  <a:pt x="155532" y="1140032"/>
                </a:cubicBezTo>
                <a:close/>
                <a:moveTo>
                  <a:pt x="83244" y="1140032"/>
                </a:moveTo>
                <a:cubicBezTo>
                  <a:pt x="90536" y="1140032"/>
                  <a:pt x="97100" y="1146595"/>
                  <a:pt x="97100" y="1153888"/>
                </a:cubicBezTo>
                <a:cubicBezTo>
                  <a:pt x="97100" y="1161910"/>
                  <a:pt x="90536" y="1166286"/>
                  <a:pt x="83244" y="1166286"/>
                </a:cubicBezTo>
                <a:cubicBezTo>
                  <a:pt x="76680" y="1166286"/>
                  <a:pt x="70846" y="1161910"/>
                  <a:pt x="70846" y="1153888"/>
                </a:cubicBezTo>
                <a:cubicBezTo>
                  <a:pt x="70846" y="1146595"/>
                  <a:pt x="76680" y="1140032"/>
                  <a:pt x="83244" y="1140032"/>
                </a:cubicBezTo>
                <a:close/>
                <a:moveTo>
                  <a:pt x="12008" y="1140032"/>
                </a:moveTo>
                <a:cubicBezTo>
                  <a:pt x="20253" y="1140032"/>
                  <a:pt x="26249" y="1146595"/>
                  <a:pt x="26249" y="1153888"/>
                </a:cubicBezTo>
                <a:cubicBezTo>
                  <a:pt x="26249" y="1161910"/>
                  <a:pt x="20253" y="1166286"/>
                  <a:pt x="12008" y="1166286"/>
                </a:cubicBezTo>
                <a:cubicBezTo>
                  <a:pt x="4513" y="1166286"/>
                  <a:pt x="16" y="1161910"/>
                  <a:pt x="16" y="1153888"/>
                </a:cubicBezTo>
                <a:cubicBezTo>
                  <a:pt x="16" y="1146595"/>
                  <a:pt x="4513" y="1140032"/>
                  <a:pt x="12008" y="1140032"/>
                </a:cubicBezTo>
                <a:close/>
                <a:moveTo>
                  <a:pt x="6867525" y="1069203"/>
                </a:moveTo>
                <a:cubicBezTo>
                  <a:pt x="6874088" y="1069203"/>
                  <a:pt x="6879922" y="1075037"/>
                  <a:pt x="6879922" y="1081600"/>
                </a:cubicBezTo>
                <a:cubicBezTo>
                  <a:pt x="6879922" y="1088893"/>
                  <a:pt x="6874088" y="1095457"/>
                  <a:pt x="6867525" y="1095457"/>
                </a:cubicBezTo>
                <a:cubicBezTo>
                  <a:pt x="6860232" y="1095457"/>
                  <a:pt x="6853669" y="1088893"/>
                  <a:pt x="6853669" y="1081600"/>
                </a:cubicBezTo>
                <a:cubicBezTo>
                  <a:pt x="6853669" y="1075037"/>
                  <a:pt x="6860232" y="1069203"/>
                  <a:pt x="6867525" y="1069203"/>
                </a:cubicBezTo>
                <a:close/>
                <a:moveTo>
                  <a:pt x="6795237" y="1069203"/>
                </a:moveTo>
                <a:cubicBezTo>
                  <a:pt x="6803259" y="1069203"/>
                  <a:pt x="6809093" y="1075037"/>
                  <a:pt x="6809093" y="1081600"/>
                </a:cubicBezTo>
                <a:cubicBezTo>
                  <a:pt x="6809093" y="1088893"/>
                  <a:pt x="6803259" y="1095457"/>
                  <a:pt x="6796696" y="1095457"/>
                </a:cubicBezTo>
                <a:cubicBezTo>
                  <a:pt x="6789403" y="1095457"/>
                  <a:pt x="6782840" y="1088893"/>
                  <a:pt x="6782840" y="1081600"/>
                </a:cubicBezTo>
                <a:cubicBezTo>
                  <a:pt x="6782840" y="1075037"/>
                  <a:pt x="6789403" y="1069203"/>
                  <a:pt x="6795237" y="1069203"/>
                </a:cubicBezTo>
                <a:close/>
                <a:moveTo>
                  <a:pt x="6724405" y="1069203"/>
                </a:moveTo>
                <a:cubicBezTo>
                  <a:pt x="6732427" y="1069203"/>
                  <a:pt x="6738261" y="1075037"/>
                  <a:pt x="6738261" y="1081600"/>
                </a:cubicBezTo>
                <a:cubicBezTo>
                  <a:pt x="6738261" y="1088893"/>
                  <a:pt x="6732427" y="1095457"/>
                  <a:pt x="6724405" y="1095457"/>
                </a:cubicBezTo>
                <a:cubicBezTo>
                  <a:pt x="6718571" y="1095457"/>
                  <a:pt x="6712008" y="1088893"/>
                  <a:pt x="6712008" y="1081600"/>
                </a:cubicBezTo>
                <a:cubicBezTo>
                  <a:pt x="6712008" y="1075037"/>
                  <a:pt x="6718571" y="1069203"/>
                  <a:pt x="6724405" y="1069203"/>
                </a:cubicBezTo>
                <a:close/>
                <a:moveTo>
                  <a:pt x="6653576" y="1069203"/>
                </a:moveTo>
                <a:cubicBezTo>
                  <a:pt x="6660869" y="1069203"/>
                  <a:pt x="6667432" y="1075037"/>
                  <a:pt x="6667432" y="1081600"/>
                </a:cubicBezTo>
                <a:cubicBezTo>
                  <a:pt x="6667432" y="1088893"/>
                  <a:pt x="6660869" y="1095457"/>
                  <a:pt x="6653576" y="1095457"/>
                </a:cubicBezTo>
                <a:cubicBezTo>
                  <a:pt x="6645554" y="1095457"/>
                  <a:pt x="6641179" y="1088893"/>
                  <a:pt x="6641179" y="1081600"/>
                </a:cubicBezTo>
                <a:cubicBezTo>
                  <a:pt x="6641179" y="1075037"/>
                  <a:pt x="6645554" y="1069203"/>
                  <a:pt x="6653576" y="1069203"/>
                </a:cubicBezTo>
                <a:close/>
                <a:moveTo>
                  <a:pt x="6581764" y="1069203"/>
                </a:moveTo>
                <a:cubicBezTo>
                  <a:pt x="6589547" y="1069203"/>
                  <a:pt x="6596552" y="1075037"/>
                  <a:pt x="6596552" y="1081600"/>
                </a:cubicBezTo>
                <a:cubicBezTo>
                  <a:pt x="6596552" y="1088893"/>
                  <a:pt x="6589547" y="1095457"/>
                  <a:pt x="6581764" y="1095457"/>
                </a:cubicBezTo>
                <a:cubicBezTo>
                  <a:pt x="6573202" y="1095457"/>
                  <a:pt x="6566976" y="1088893"/>
                  <a:pt x="6566976" y="1081600"/>
                </a:cubicBezTo>
                <a:cubicBezTo>
                  <a:pt x="6566976" y="1075037"/>
                  <a:pt x="6573202" y="1069203"/>
                  <a:pt x="6581764" y="1069203"/>
                </a:cubicBezTo>
                <a:close/>
                <a:moveTo>
                  <a:pt x="6510933" y="1069203"/>
                </a:moveTo>
                <a:cubicBezTo>
                  <a:pt x="6518717" y="1069203"/>
                  <a:pt x="6525722" y="1075037"/>
                  <a:pt x="6525722" y="1081600"/>
                </a:cubicBezTo>
                <a:cubicBezTo>
                  <a:pt x="6525722" y="1088893"/>
                  <a:pt x="6518717" y="1095457"/>
                  <a:pt x="6510933" y="1095457"/>
                </a:cubicBezTo>
                <a:cubicBezTo>
                  <a:pt x="6502371" y="1095457"/>
                  <a:pt x="6496144" y="1088893"/>
                  <a:pt x="6496144" y="1081600"/>
                </a:cubicBezTo>
                <a:cubicBezTo>
                  <a:pt x="6496144" y="1075037"/>
                  <a:pt x="6502371" y="1069203"/>
                  <a:pt x="6510933" y="1069203"/>
                </a:cubicBezTo>
                <a:close/>
                <a:moveTo>
                  <a:pt x="6440492" y="1069203"/>
                </a:moveTo>
                <a:cubicBezTo>
                  <a:pt x="6448081" y="1069203"/>
                  <a:pt x="6454911" y="1075037"/>
                  <a:pt x="6454911" y="1081600"/>
                </a:cubicBezTo>
                <a:cubicBezTo>
                  <a:pt x="6454911" y="1088893"/>
                  <a:pt x="6448081" y="1095457"/>
                  <a:pt x="6440492" y="1095457"/>
                </a:cubicBezTo>
                <a:cubicBezTo>
                  <a:pt x="6432145" y="1095457"/>
                  <a:pt x="6425315" y="1088893"/>
                  <a:pt x="6425315" y="1081600"/>
                </a:cubicBezTo>
                <a:cubicBezTo>
                  <a:pt x="6425315" y="1075037"/>
                  <a:pt x="6432145" y="1069203"/>
                  <a:pt x="6440492" y="1069203"/>
                </a:cubicBezTo>
                <a:close/>
                <a:moveTo>
                  <a:pt x="6368340" y="1069203"/>
                </a:moveTo>
                <a:cubicBezTo>
                  <a:pt x="6376362" y="1069203"/>
                  <a:pt x="6380737" y="1075037"/>
                  <a:pt x="6380737" y="1081600"/>
                </a:cubicBezTo>
                <a:cubicBezTo>
                  <a:pt x="6380737" y="1088893"/>
                  <a:pt x="6376362" y="1095457"/>
                  <a:pt x="6368340" y="1095457"/>
                </a:cubicBezTo>
                <a:cubicBezTo>
                  <a:pt x="6361047" y="1095457"/>
                  <a:pt x="6354484" y="1088893"/>
                  <a:pt x="6354484" y="1081600"/>
                </a:cubicBezTo>
                <a:cubicBezTo>
                  <a:pt x="6354484" y="1075037"/>
                  <a:pt x="6361047" y="1069203"/>
                  <a:pt x="6368340" y="1069203"/>
                </a:cubicBezTo>
                <a:close/>
                <a:moveTo>
                  <a:pt x="6297511" y="1069203"/>
                </a:moveTo>
                <a:cubicBezTo>
                  <a:pt x="6304074" y="1069203"/>
                  <a:pt x="6309908" y="1075037"/>
                  <a:pt x="6309908" y="1081600"/>
                </a:cubicBezTo>
                <a:cubicBezTo>
                  <a:pt x="6309908" y="1088893"/>
                  <a:pt x="6304074" y="1095457"/>
                  <a:pt x="6297511" y="1095457"/>
                </a:cubicBezTo>
                <a:cubicBezTo>
                  <a:pt x="6290218" y="1095457"/>
                  <a:pt x="6283655" y="1088893"/>
                  <a:pt x="6283655" y="1081600"/>
                </a:cubicBezTo>
                <a:cubicBezTo>
                  <a:pt x="6283655" y="1075037"/>
                  <a:pt x="6290218" y="1069203"/>
                  <a:pt x="6297511" y="1069203"/>
                </a:cubicBezTo>
                <a:close/>
                <a:moveTo>
                  <a:pt x="6226679" y="1069203"/>
                </a:moveTo>
                <a:cubicBezTo>
                  <a:pt x="6233242" y="1069203"/>
                  <a:pt x="6239076" y="1075037"/>
                  <a:pt x="6239076" y="1081600"/>
                </a:cubicBezTo>
                <a:cubicBezTo>
                  <a:pt x="6239076" y="1088893"/>
                  <a:pt x="6233242" y="1095457"/>
                  <a:pt x="6226679" y="1095457"/>
                </a:cubicBezTo>
                <a:cubicBezTo>
                  <a:pt x="6219386" y="1095457"/>
                  <a:pt x="6212823" y="1088893"/>
                  <a:pt x="6212823" y="1083059"/>
                </a:cubicBezTo>
                <a:cubicBezTo>
                  <a:pt x="6212823" y="1075037"/>
                  <a:pt x="6219386" y="1069203"/>
                  <a:pt x="6226679" y="1069203"/>
                </a:cubicBezTo>
                <a:close/>
                <a:moveTo>
                  <a:pt x="6154391" y="1069203"/>
                </a:moveTo>
                <a:cubicBezTo>
                  <a:pt x="6161684" y="1069203"/>
                  <a:pt x="6168247" y="1075037"/>
                  <a:pt x="6168247" y="1083059"/>
                </a:cubicBezTo>
                <a:cubicBezTo>
                  <a:pt x="6168247" y="1088893"/>
                  <a:pt x="6161684" y="1095457"/>
                  <a:pt x="6154391" y="1095457"/>
                </a:cubicBezTo>
                <a:cubicBezTo>
                  <a:pt x="6147828" y="1095457"/>
                  <a:pt x="6141994" y="1088893"/>
                  <a:pt x="6141994" y="1083059"/>
                </a:cubicBezTo>
                <a:cubicBezTo>
                  <a:pt x="6141994" y="1075037"/>
                  <a:pt x="6147828" y="1069203"/>
                  <a:pt x="6154391" y="1069203"/>
                </a:cubicBezTo>
                <a:close/>
                <a:moveTo>
                  <a:pt x="6083559" y="1069203"/>
                </a:moveTo>
                <a:cubicBezTo>
                  <a:pt x="6090852" y="1069203"/>
                  <a:pt x="6097415" y="1075037"/>
                  <a:pt x="6097415" y="1083059"/>
                </a:cubicBezTo>
                <a:cubicBezTo>
                  <a:pt x="6097415" y="1088893"/>
                  <a:pt x="6090852" y="1095457"/>
                  <a:pt x="6083559" y="1095457"/>
                </a:cubicBezTo>
                <a:cubicBezTo>
                  <a:pt x="6076996" y="1095457"/>
                  <a:pt x="6071162" y="1088893"/>
                  <a:pt x="6071162" y="1083059"/>
                </a:cubicBezTo>
                <a:cubicBezTo>
                  <a:pt x="6071162" y="1075037"/>
                  <a:pt x="6076996" y="1069203"/>
                  <a:pt x="6083559" y="1069203"/>
                </a:cubicBezTo>
                <a:close/>
                <a:moveTo>
                  <a:pt x="6009356" y="1069203"/>
                </a:moveTo>
                <a:cubicBezTo>
                  <a:pt x="6016649" y="1069203"/>
                  <a:pt x="6023212" y="1075037"/>
                  <a:pt x="6023212" y="1083059"/>
                </a:cubicBezTo>
                <a:cubicBezTo>
                  <a:pt x="6023212" y="1088893"/>
                  <a:pt x="6016649" y="1095457"/>
                  <a:pt x="6009356" y="1095457"/>
                </a:cubicBezTo>
                <a:cubicBezTo>
                  <a:pt x="6001334" y="1095457"/>
                  <a:pt x="5996959" y="1088893"/>
                  <a:pt x="5996959" y="1083059"/>
                </a:cubicBezTo>
                <a:cubicBezTo>
                  <a:pt x="5996959" y="1075037"/>
                  <a:pt x="6001334" y="1069203"/>
                  <a:pt x="6009356" y="1069203"/>
                </a:cubicBezTo>
                <a:close/>
                <a:moveTo>
                  <a:pt x="5940548" y="1069203"/>
                </a:moveTo>
                <a:cubicBezTo>
                  <a:pt x="5948896" y="1069203"/>
                  <a:pt x="5955726" y="1075037"/>
                  <a:pt x="5955726" y="1083059"/>
                </a:cubicBezTo>
                <a:cubicBezTo>
                  <a:pt x="5955726" y="1088893"/>
                  <a:pt x="5948896" y="1095457"/>
                  <a:pt x="5940548" y="1095457"/>
                </a:cubicBezTo>
                <a:cubicBezTo>
                  <a:pt x="5932960" y="1095457"/>
                  <a:pt x="5926130" y="1088893"/>
                  <a:pt x="5926130" y="1083059"/>
                </a:cubicBezTo>
                <a:cubicBezTo>
                  <a:pt x="5926130" y="1075037"/>
                  <a:pt x="5932960" y="1069203"/>
                  <a:pt x="5940548" y="1069203"/>
                </a:cubicBezTo>
                <a:close/>
                <a:moveTo>
                  <a:pt x="5870088" y="1069203"/>
                </a:moveTo>
                <a:cubicBezTo>
                  <a:pt x="5878650" y="1069203"/>
                  <a:pt x="5884877" y="1075037"/>
                  <a:pt x="5884877" y="1083059"/>
                </a:cubicBezTo>
                <a:cubicBezTo>
                  <a:pt x="5884877" y="1088893"/>
                  <a:pt x="5878650" y="1095457"/>
                  <a:pt x="5870088" y="1095457"/>
                </a:cubicBezTo>
                <a:cubicBezTo>
                  <a:pt x="5862304" y="1095457"/>
                  <a:pt x="5855299" y="1088893"/>
                  <a:pt x="5855299" y="1083059"/>
                </a:cubicBezTo>
                <a:cubicBezTo>
                  <a:pt x="5855299" y="1075037"/>
                  <a:pt x="5862304" y="1069203"/>
                  <a:pt x="5870088" y="1069203"/>
                </a:cubicBezTo>
                <a:close/>
                <a:moveTo>
                  <a:pt x="5799257" y="1069203"/>
                </a:moveTo>
                <a:cubicBezTo>
                  <a:pt x="5807819" y="1069203"/>
                  <a:pt x="5814045" y="1075037"/>
                  <a:pt x="5814045" y="1083059"/>
                </a:cubicBezTo>
                <a:cubicBezTo>
                  <a:pt x="5814045" y="1088893"/>
                  <a:pt x="5807819" y="1095457"/>
                  <a:pt x="5799257" y="1095457"/>
                </a:cubicBezTo>
                <a:cubicBezTo>
                  <a:pt x="5791474" y="1095457"/>
                  <a:pt x="5784469" y="1088893"/>
                  <a:pt x="5784469" y="1083059"/>
                </a:cubicBezTo>
                <a:cubicBezTo>
                  <a:pt x="5784469" y="1075037"/>
                  <a:pt x="5791474" y="1069203"/>
                  <a:pt x="5799257" y="1069203"/>
                </a:cubicBezTo>
                <a:close/>
                <a:moveTo>
                  <a:pt x="5724122" y="1069203"/>
                </a:moveTo>
                <a:cubicBezTo>
                  <a:pt x="5732144" y="1069203"/>
                  <a:pt x="5736519" y="1075037"/>
                  <a:pt x="5736519" y="1083059"/>
                </a:cubicBezTo>
                <a:cubicBezTo>
                  <a:pt x="5736519" y="1088893"/>
                  <a:pt x="5732144" y="1095457"/>
                  <a:pt x="5724122" y="1095457"/>
                </a:cubicBezTo>
                <a:cubicBezTo>
                  <a:pt x="5716100" y="1095457"/>
                  <a:pt x="5710266" y="1088893"/>
                  <a:pt x="5710266" y="1083059"/>
                </a:cubicBezTo>
                <a:cubicBezTo>
                  <a:pt x="5710266" y="1075037"/>
                  <a:pt x="5716100" y="1069203"/>
                  <a:pt x="5724122" y="1069203"/>
                </a:cubicBezTo>
                <a:close/>
                <a:moveTo>
                  <a:pt x="5653291" y="1069203"/>
                </a:moveTo>
                <a:cubicBezTo>
                  <a:pt x="5659125" y="1069203"/>
                  <a:pt x="5665688" y="1075037"/>
                  <a:pt x="5665688" y="1083059"/>
                </a:cubicBezTo>
                <a:cubicBezTo>
                  <a:pt x="5665688" y="1088893"/>
                  <a:pt x="5659125" y="1095457"/>
                  <a:pt x="5653291" y="1095457"/>
                </a:cubicBezTo>
                <a:cubicBezTo>
                  <a:pt x="5645269" y="1095457"/>
                  <a:pt x="5639435" y="1088893"/>
                  <a:pt x="5639435" y="1083059"/>
                </a:cubicBezTo>
                <a:cubicBezTo>
                  <a:pt x="5639435" y="1075037"/>
                  <a:pt x="5645269" y="1069203"/>
                  <a:pt x="5653291" y="1069203"/>
                </a:cubicBezTo>
                <a:close/>
                <a:moveTo>
                  <a:pt x="5581002" y="1069203"/>
                </a:moveTo>
                <a:cubicBezTo>
                  <a:pt x="5588295" y="1069203"/>
                  <a:pt x="5594858" y="1075037"/>
                  <a:pt x="5594858" y="1083059"/>
                </a:cubicBezTo>
                <a:cubicBezTo>
                  <a:pt x="5594858" y="1088893"/>
                  <a:pt x="5588295" y="1095457"/>
                  <a:pt x="5581002" y="1095457"/>
                </a:cubicBezTo>
                <a:cubicBezTo>
                  <a:pt x="5574439" y="1095457"/>
                  <a:pt x="5568605" y="1088893"/>
                  <a:pt x="5568605" y="1083059"/>
                </a:cubicBezTo>
                <a:cubicBezTo>
                  <a:pt x="5568605" y="1075037"/>
                  <a:pt x="5574439" y="1069203"/>
                  <a:pt x="5581002" y="1069203"/>
                </a:cubicBezTo>
                <a:close/>
                <a:moveTo>
                  <a:pt x="5510171" y="1069203"/>
                </a:moveTo>
                <a:cubicBezTo>
                  <a:pt x="5517464" y="1069203"/>
                  <a:pt x="5524027" y="1075037"/>
                  <a:pt x="5524027" y="1083059"/>
                </a:cubicBezTo>
                <a:cubicBezTo>
                  <a:pt x="5524027" y="1088893"/>
                  <a:pt x="5517464" y="1095457"/>
                  <a:pt x="5510171" y="1095457"/>
                </a:cubicBezTo>
                <a:cubicBezTo>
                  <a:pt x="5503608" y="1095457"/>
                  <a:pt x="5497774" y="1088893"/>
                  <a:pt x="5497774" y="1083059"/>
                </a:cubicBezTo>
                <a:cubicBezTo>
                  <a:pt x="5497774" y="1075037"/>
                  <a:pt x="5503608" y="1069203"/>
                  <a:pt x="5510171" y="1069203"/>
                </a:cubicBezTo>
                <a:close/>
                <a:moveTo>
                  <a:pt x="5438937" y="1069203"/>
                </a:moveTo>
                <a:cubicBezTo>
                  <a:pt x="5447182" y="1069203"/>
                  <a:pt x="5453178" y="1075037"/>
                  <a:pt x="5453178" y="1083059"/>
                </a:cubicBezTo>
                <a:cubicBezTo>
                  <a:pt x="5453178" y="1088893"/>
                  <a:pt x="5447182" y="1095457"/>
                  <a:pt x="5438937" y="1095457"/>
                </a:cubicBezTo>
                <a:cubicBezTo>
                  <a:pt x="5431442" y="1095457"/>
                  <a:pt x="5426945" y="1088893"/>
                  <a:pt x="5426945" y="1083059"/>
                </a:cubicBezTo>
                <a:cubicBezTo>
                  <a:pt x="5426945" y="1075037"/>
                  <a:pt x="5431442" y="1069203"/>
                  <a:pt x="5438937" y="1069203"/>
                </a:cubicBezTo>
                <a:close/>
                <a:moveTo>
                  <a:pt x="5367530" y="1069203"/>
                </a:moveTo>
                <a:cubicBezTo>
                  <a:pt x="5376092" y="1069203"/>
                  <a:pt x="5382318" y="1075037"/>
                  <a:pt x="5382318" y="1083059"/>
                </a:cubicBezTo>
                <a:cubicBezTo>
                  <a:pt x="5382318" y="1088893"/>
                  <a:pt x="5376092" y="1095457"/>
                  <a:pt x="5367530" y="1095457"/>
                </a:cubicBezTo>
                <a:cubicBezTo>
                  <a:pt x="5359747" y="1095457"/>
                  <a:pt x="5352742" y="1088893"/>
                  <a:pt x="5352742" y="1083059"/>
                </a:cubicBezTo>
                <a:cubicBezTo>
                  <a:pt x="5352742" y="1075037"/>
                  <a:pt x="5359747" y="1069203"/>
                  <a:pt x="5367530" y="1069203"/>
                </a:cubicBezTo>
                <a:close/>
                <a:moveTo>
                  <a:pt x="5296699" y="1069203"/>
                </a:moveTo>
                <a:cubicBezTo>
                  <a:pt x="5305261" y="1069203"/>
                  <a:pt x="5311488" y="1075037"/>
                  <a:pt x="5311488" y="1083059"/>
                </a:cubicBezTo>
                <a:cubicBezTo>
                  <a:pt x="5311488" y="1088893"/>
                  <a:pt x="5305261" y="1095457"/>
                  <a:pt x="5296699" y="1095457"/>
                </a:cubicBezTo>
                <a:cubicBezTo>
                  <a:pt x="5288915" y="1095457"/>
                  <a:pt x="5281910" y="1088893"/>
                  <a:pt x="5281910" y="1083059"/>
                </a:cubicBezTo>
                <a:cubicBezTo>
                  <a:pt x="5281910" y="1075037"/>
                  <a:pt x="5288915" y="1069203"/>
                  <a:pt x="5296699" y="1069203"/>
                </a:cubicBezTo>
                <a:close/>
                <a:moveTo>
                  <a:pt x="5225869" y="1069203"/>
                </a:moveTo>
                <a:cubicBezTo>
                  <a:pt x="5234431" y="1069203"/>
                  <a:pt x="5240657" y="1075037"/>
                  <a:pt x="5240657" y="1083059"/>
                </a:cubicBezTo>
                <a:cubicBezTo>
                  <a:pt x="5240657" y="1088893"/>
                  <a:pt x="5234431" y="1095457"/>
                  <a:pt x="5225869" y="1095457"/>
                </a:cubicBezTo>
                <a:cubicBezTo>
                  <a:pt x="5217307" y="1095457"/>
                  <a:pt x="5211081" y="1088893"/>
                  <a:pt x="5211081" y="1083059"/>
                </a:cubicBezTo>
                <a:cubicBezTo>
                  <a:pt x="5211081" y="1075037"/>
                  <a:pt x="5217307" y="1069203"/>
                  <a:pt x="5225869" y="1069203"/>
                </a:cubicBezTo>
                <a:close/>
                <a:moveTo>
                  <a:pt x="5154105" y="1069203"/>
                </a:moveTo>
                <a:cubicBezTo>
                  <a:pt x="5162127" y="1069203"/>
                  <a:pt x="5166502" y="1075037"/>
                  <a:pt x="5166502" y="1083059"/>
                </a:cubicBezTo>
                <a:cubicBezTo>
                  <a:pt x="5166502" y="1091081"/>
                  <a:pt x="5162127" y="1095457"/>
                  <a:pt x="5154105" y="1095457"/>
                </a:cubicBezTo>
                <a:cubicBezTo>
                  <a:pt x="5146083" y="1095457"/>
                  <a:pt x="5140249" y="1091081"/>
                  <a:pt x="5140249" y="1083059"/>
                </a:cubicBezTo>
                <a:cubicBezTo>
                  <a:pt x="5140249" y="1075037"/>
                  <a:pt x="5146083" y="1069203"/>
                  <a:pt x="5154105" y="1069203"/>
                </a:cubicBezTo>
                <a:close/>
                <a:moveTo>
                  <a:pt x="5083276" y="1069203"/>
                </a:moveTo>
                <a:cubicBezTo>
                  <a:pt x="5089110" y="1069203"/>
                  <a:pt x="5095673" y="1075037"/>
                  <a:pt x="5095673" y="1083059"/>
                </a:cubicBezTo>
                <a:cubicBezTo>
                  <a:pt x="5095673" y="1091081"/>
                  <a:pt x="5089110" y="1095457"/>
                  <a:pt x="5083276" y="1095457"/>
                </a:cubicBezTo>
                <a:cubicBezTo>
                  <a:pt x="5075254" y="1095457"/>
                  <a:pt x="5069420" y="1091081"/>
                  <a:pt x="5069420" y="1083059"/>
                </a:cubicBezTo>
                <a:cubicBezTo>
                  <a:pt x="5069420" y="1075037"/>
                  <a:pt x="5075254" y="1069203"/>
                  <a:pt x="5083276" y="1069203"/>
                </a:cubicBezTo>
                <a:close/>
                <a:moveTo>
                  <a:pt x="5012445" y="1069203"/>
                </a:moveTo>
                <a:cubicBezTo>
                  <a:pt x="5018279" y="1069203"/>
                  <a:pt x="5024842" y="1075037"/>
                  <a:pt x="5024842" y="1083059"/>
                </a:cubicBezTo>
                <a:cubicBezTo>
                  <a:pt x="5024842" y="1091081"/>
                  <a:pt x="5018279" y="1095457"/>
                  <a:pt x="5012445" y="1095457"/>
                </a:cubicBezTo>
                <a:cubicBezTo>
                  <a:pt x="5004423" y="1095457"/>
                  <a:pt x="4998589" y="1091081"/>
                  <a:pt x="4998589" y="1083059"/>
                </a:cubicBezTo>
                <a:cubicBezTo>
                  <a:pt x="4998589" y="1075037"/>
                  <a:pt x="5004423" y="1069203"/>
                  <a:pt x="5012445" y="1069203"/>
                </a:cubicBezTo>
                <a:close/>
                <a:moveTo>
                  <a:pt x="4940157" y="1069203"/>
                </a:moveTo>
                <a:cubicBezTo>
                  <a:pt x="4948179" y="1069203"/>
                  <a:pt x="4954013" y="1075037"/>
                  <a:pt x="4954013" y="1083059"/>
                </a:cubicBezTo>
                <a:cubicBezTo>
                  <a:pt x="4954013" y="1091081"/>
                  <a:pt x="4948179" y="1095457"/>
                  <a:pt x="4940157" y="1095457"/>
                </a:cubicBezTo>
                <a:cubicBezTo>
                  <a:pt x="4934323" y="1095457"/>
                  <a:pt x="4927760" y="1091081"/>
                  <a:pt x="4927760" y="1083059"/>
                </a:cubicBezTo>
                <a:cubicBezTo>
                  <a:pt x="4927760" y="1075037"/>
                  <a:pt x="4934323" y="1069203"/>
                  <a:pt x="4940157" y="1069203"/>
                </a:cubicBezTo>
                <a:close/>
                <a:moveTo>
                  <a:pt x="4865953" y="1069203"/>
                </a:moveTo>
                <a:cubicBezTo>
                  <a:pt x="4873975" y="1069203"/>
                  <a:pt x="4879809" y="1075037"/>
                  <a:pt x="4879809" y="1083059"/>
                </a:cubicBezTo>
                <a:cubicBezTo>
                  <a:pt x="4879809" y="1091081"/>
                  <a:pt x="4873975" y="1095457"/>
                  <a:pt x="4865953" y="1095457"/>
                </a:cubicBezTo>
                <a:cubicBezTo>
                  <a:pt x="4860119" y="1095457"/>
                  <a:pt x="4853556" y="1091081"/>
                  <a:pt x="4853556" y="1083059"/>
                </a:cubicBezTo>
                <a:cubicBezTo>
                  <a:pt x="4853556" y="1075037"/>
                  <a:pt x="4860119" y="1069203"/>
                  <a:pt x="4865953" y="1069203"/>
                </a:cubicBezTo>
                <a:close/>
                <a:moveTo>
                  <a:pt x="4795122" y="1069203"/>
                </a:moveTo>
                <a:cubicBezTo>
                  <a:pt x="4803144" y="1069203"/>
                  <a:pt x="4808978" y="1075037"/>
                  <a:pt x="4808978" y="1083059"/>
                </a:cubicBezTo>
                <a:cubicBezTo>
                  <a:pt x="4808978" y="1091081"/>
                  <a:pt x="4803144" y="1095457"/>
                  <a:pt x="4795122" y="1095457"/>
                </a:cubicBezTo>
                <a:cubicBezTo>
                  <a:pt x="4787830" y="1095457"/>
                  <a:pt x="4782725" y="1091081"/>
                  <a:pt x="4782725" y="1083059"/>
                </a:cubicBezTo>
                <a:cubicBezTo>
                  <a:pt x="4782725" y="1075037"/>
                  <a:pt x="4787830" y="1069203"/>
                  <a:pt x="4795122" y="1069203"/>
                </a:cubicBezTo>
                <a:close/>
                <a:moveTo>
                  <a:pt x="4726684" y="1069203"/>
                </a:moveTo>
                <a:cubicBezTo>
                  <a:pt x="4735246" y="1069203"/>
                  <a:pt x="4741472" y="1075037"/>
                  <a:pt x="4741472" y="1083059"/>
                </a:cubicBezTo>
                <a:cubicBezTo>
                  <a:pt x="4741472" y="1091081"/>
                  <a:pt x="4735246" y="1095457"/>
                  <a:pt x="4726684" y="1095457"/>
                </a:cubicBezTo>
                <a:cubicBezTo>
                  <a:pt x="4718122" y="1095457"/>
                  <a:pt x="4711896" y="1091081"/>
                  <a:pt x="4711896" y="1083059"/>
                </a:cubicBezTo>
                <a:cubicBezTo>
                  <a:pt x="4711896" y="1075037"/>
                  <a:pt x="4718122" y="1069203"/>
                  <a:pt x="4726684" y="1069203"/>
                </a:cubicBezTo>
                <a:close/>
                <a:moveTo>
                  <a:pt x="4655853" y="1069203"/>
                </a:moveTo>
                <a:cubicBezTo>
                  <a:pt x="4663637" y="1069203"/>
                  <a:pt x="4670642" y="1075037"/>
                  <a:pt x="4670642" y="1083059"/>
                </a:cubicBezTo>
                <a:cubicBezTo>
                  <a:pt x="4670642" y="1091081"/>
                  <a:pt x="4663637" y="1095457"/>
                  <a:pt x="4655853" y="1095457"/>
                </a:cubicBezTo>
                <a:cubicBezTo>
                  <a:pt x="4647291" y="1095457"/>
                  <a:pt x="4641064" y="1091081"/>
                  <a:pt x="4641064" y="1083059"/>
                </a:cubicBezTo>
                <a:cubicBezTo>
                  <a:pt x="4641064" y="1075037"/>
                  <a:pt x="4647291" y="1069203"/>
                  <a:pt x="4655853" y="1069203"/>
                </a:cubicBezTo>
                <a:close/>
                <a:moveTo>
                  <a:pt x="4585023" y="1069203"/>
                </a:moveTo>
                <a:cubicBezTo>
                  <a:pt x="4592806" y="1069203"/>
                  <a:pt x="4599811" y="1075037"/>
                  <a:pt x="4599811" y="1083059"/>
                </a:cubicBezTo>
                <a:cubicBezTo>
                  <a:pt x="4599811" y="1091081"/>
                  <a:pt x="4592806" y="1095457"/>
                  <a:pt x="4585023" y="1095457"/>
                </a:cubicBezTo>
                <a:cubicBezTo>
                  <a:pt x="4576461" y="1095457"/>
                  <a:pt x="4570235" y="1091081"/>
                  <a:pt x="4570235" y="1083059"/>
                </a:cubicBezTo>
                <a:cubicBezTo>
                  <a:pt x="4570235" y="1075037"/>
                  <a:pt x="4576461" y="1069203"/>
                  <a:pt x="4585023" y="1069203"/>
                </a:cubicBezTo>
                <a:close/>
                <a:moveTo>
                  <a:pt x="4513260" y="1069203"/>
                </a:moveTo>
                <a:cubicBezTo>
                  <a:pt x="4519094" y="1069203"/>
                  <a:pt x="4525657" y="1075430"/>
                  <a:pt x="4525657" y="1083991"/>
                </a:cubicBezTo>
                <a:cubicBezTo>
                  <a:pt x="4525657" y="1092553"/>
                  <a:pt x="4519094" y="1098780"/>
                  <a:pt x="4513260" y="1098780"/>
                </a:cubicBezTo>
                <a:cubicBezTo>
                  <a:pt x="4505238" y="1098780"/>
                  <a:pt x="4499404" y="1092553"/>
                  <a:pt x="4499404" y="1083991"/>
                </a:cubicBezTo>
                <a:cubicBezTo>
                  <a:pt x="4499404" y="1075430"/>
                  <a:pt x="4505238" y="1069203"/>
                  <a:pt x="4513260" y="1069203"/>
                </a:cubicBezTo>
                <a:close/>
                <a:moveTo>
                  <a:pt x="4439056" y="1069203"/>
                </a:moveTo>
                <a:cubicBezTo>
                  <a:pt x="4445619" y="1069203"/>
                  <a:pt x="4451453" y="1075430"/>
                  <a:pt x="4451453" y="1083991"/>
                </a:cubicBezTo>
                <a:cubicBezTo>
                  <a:pt x="4451453" y="1092553"/>
                  <a:pt x="4445619" y="1098780"/>
                  <a:pt x="4439056" y="1098780"/>
                </a:cubicBezTo>
                <a:cubicBezTo>
                  <a:pt x="4431763" y="1098780"/>
                  <a:pt x="4425200" y="1092553"/>
                  <a:pt x="4425200" y="1083991"/>
                </a:cubicBezTo>
                <a:cubicBezTo>
                  <a:pt x="4425200" y="1075430"/>
                  <a:pt x="4431763" y="1069203"/>
                  <a:pt x="4439056" y="1069203"/>
                </a:cubicBezTo>
                <a:close/>
                <a:moveTo>
                  <a:pt x="4366768" y="1069203"/>
                </a:moveTo>
                <a:cubicBezTo>
                  <a:pt x="4374790" y="1069203"/>
                  <a:pt x="4380624" y="1075430"/>
                  <a:pt x="4380624" y="1083991"/>
                </a:cubicBezTo>
                <a:cubicBezTo>
                  <a:pt x="4380624" y="1092553"/>
                  <a:pt x="4374790" y="1098780"/>
                  <a:pt x="4366768" y="1098780"/>
                </a:cubicBezTo>
                <a:cubicBezTo>
                  <a:pt x="4360934" y="1098780"/>
                  <a:pt x="4354371" y="1092553"/>
                  <a:pt x="4354371" y="1083991"/>
                </a:cubicBezTo>
                <a:cubicBezTo>
                  <a:pt x="4354371" y="1075430"/>
                  <a:pt x="4360934" y="1069203"/>
                  <a:pt x="4366768" y="1069203"/>
                </a:cubicBezTo>
                <a:close/>
                <a:moveTo>
                  <a:pt x="4295937" y="1069203"/>
                </a:moveTo>
                <a:cubicBezTo>
                  <a:pt x="4303959" y="1069203"/>
                  <a:pt x="4309793" y="1075430"/>
                  <a:pt x="4309793" y="1083991"/>
                </a:cubicBezTo>
                <a:cubicBezTo>
                  <a:pt x="4309793" y="1092553"/>
                  <a:pt x="4303959" y="1098780"/>
                  <a:pt x="4295937" y="1098780"/>
                </a:cubicBezTo>
                <a:cubicBezTo>
                  <a:pt x="4290103" y="1098780"/>
                  <a:pt x="4283540" y="1092553"/>
                  <a:pt x="4283540" y="1083991"/>
                </a:cubicBezTo>
                <a:cubicBezTo>
                  <a:pt x="4283540" y="1075430"/>
                  <a:pt x="4290103" y="1069203"/>
                  <a:pt x="4295937" y="1069203"/>
                </a:cubicBezTo>
                <a:close/>
                <a:moveTo>
                  <a:pt x="4225107" y="1069203"/>
                </a:moveTo>
                <a:cubicBezTo>
                  <a:pt x="4233129" y="1069203"/>
                  <a:pt x="4238963" y="1075430"/>
                  <a:pt x="4238963" y="1083991"/>
                </a:cubicBezTo>
                <a:cubicBezTo>
                  <a:pt x="4238963" y="1092553"/>
                  <a:pt x="4233129" y="1098780"/>
                  <a:pt x="4225107" y="1098780"/>
                </a:cubicBezTo>
                <a:cubicBezTo>
                  <a:pt x="4217085" y="1098780"/>
                  <a:pt x="4212710" y="1092553"/>
                  <a:pt x="4212710" y="1083991"/>
                </a:cubicBezTo>
                <a:cubicBezTo>
                  <a:pt x="4212710" y="1075430"/>
                  <a:pt x="4217085" y="1069203"/>
                  <a:pt x="4225107" y="1069203"/>
                </a:cubicBezTo>
                <a:close/>
                <a:moveTo>
                  <a:pt x="4153295" y="1069203"/>
                </a:moveTo>
                <a:cubicBezTo>
                  <a:pt x="4161078" y="1069203"/>
                  <a:pt x="4168083" y="1075430"/>
                  <a:pt x="4168083" y="1083991"/>
                </a:cubicBezTo>
                <a:cubicBezTo>
                  <a:pt x="4168083" y="1092553"/>
                  <a:pt x="4161078" y="1098780"/>
                  <a:pt x="4153295" y="1098780"/>
                </a:cubicBezTo>
                <a:cubicBezTo>
                  <a:pt x="4144733" y="1098780"/>
                  <a:pt x="4138507" y="1092553"/>
                  <a:pt x="4138507" y="1083991"/>
                </a:cubicBezTo>
                <a:cubicBezTo>
                  <a:pt x="4138507" y="1075430"/>
                  <a:pt x="4144733" y="1069203"/>
                  <a:pt x="4153295" y="1069203"/>
                </a:cubicBezTo>
                <a:close/>
                <a:moveTo>
                  <a:pt x="4082465" y="1069203"/>
                </a:moveTo>
                <a:cubicBezTo>
                  <a:pt x="4090249" y="1069203"/>
                  <a:pt x="4097254" y="1075430"/>
                  <a:pt x="4097254" y="1083991"/>
                </a:cubicBezTo>
                <a:cubicBezTo>
                  <a:pt x="4097254" y="1092553"/>
                  <a:pt x="4090249" y="1098780"/>
                  <a:pt x="4082465" y="1098780"/>
                </a:cubicBezTo>
                <a:cubicBezTo>
                  <a:pt x="4073903" y="1098780"/>
                  <a:pt x="4067676" y="1092553"/>
                  <a:pt x="4067676" y="1083991"/>
                </a:cubicBezTo>
                <a:cubicBezTo>
                  <a:pt x="4067676" y="1075430"/>
                  <a:pt x="4073903" y="1069203"/>
                  <a:pt x="4082465" y="1069203"/>
                </a:cubicBezTo>
                <a:close/>
                <a:moveTo>
                  <a:pt x="4011635" y="1069203"/>
                </a:moveTo>
                <a:cubicBezTo>
                  <a:pt x="4019418" y="1069203"/>
                  <a:pt x="4026423" y="1075430"/>
                  <a:pt x="4026423" y="1083991"/>
                </a:cubicBezTo>
                <a:cubicBezTo>
                  <a:pt x="4026423" y="1092553"/>
                  <a:pt x="4019418" y="1098780"/>
                  <a:pt x="4011635" y="1098780"/>
                </a:cubicBezTo>
                <a:cubicBezTo>
                  <a:pt x="4003073" y="1098780"/>
                  <a:pt x="3996847" y="1092553"/>
                  <a:pt x="3996847" y="1083991"/>
                </a:cubicBezTo>
                <a:cubicBezTo>
                  <a:pt x="3996847" y="1075430"/>
                  <a:pt x="4003073" y="1069203"/>
                  <a:pt x="4011635" y="1069203"/>
                </a:cubicBezTo>
                <a:close/>
                <a:moveTo>
                  <a:pt x="3939871" y="1069203"/>
                </a:moveTo>
                <a:cubicBezTo>
                  <a:pt x="3947893" y="1069203"/>
                  <a:pt x="3952268" y="1075430"/>
                  <a:pt x="3952268" y="1083991"/>
                </a:cubicBezTo>
                <a:cubicBezTo>
                  <a:pt x="3952268" y="1092553"/>
                  <a:pt x="3947893" y="1098780"/>
                  <a:pt x="3939871" y="1098780"/>
                </a:cubicBezTo>
                <a:cubicBezTo>
                  <a:pt x="3932578" y="1098780"/>
                  <a:pt x="3926015" y="1092553"/>
                  <a:pt x="3926015" y="1083991"/>
                </a:cubicBezTo>
                <a:cubicBezTo>
                  <a:pt x="3926015" y="1075430"/>
                  <a:pt x="3932578" y="1069203"/>
                  <a:pt x="3939871" y="1069203"/>
                </a:cubicBezTo>
                <a:close/>
                <a:moveTo>
                  <a:pt x="582439" y="1069203"/>
                </a:moveTo>
                <a:cubicBezTo>
                  <a:pt x="589732" y="1069203"/>
                  <a:pt x="596295" y="1075766"/>
                  <a:pt x="596295" y="1083059"/>
                </a:cubicBezTo>
                <a:cubicBezTo>
                  <a:pt x="596295" y="1089622"/>
                  <a:pt x="589732" y="1095457"/>
                  <a:pt x="582439" y="1095457"/>
                </a:cubicBezTo>
                <a:cubicBezTo>
                  <a:pt x="574416" y="1095457"/>
                  <a:pt x="570041" y="1089622"/>
                  <a:pt x="570041" y="1083059"/>
                </a:cubicBezTo>
                <a:cubicBezTo>
                  <a:pt x="570041" y="1075766"/>
                  <a:pt x="574416" y="1069203"/>
                  <a:pt x="582439" y="1069203"/>
                </a:cubicBezTo>
                <a:close/>
                <a:moveTo>
                  <a:pt x="513628" y="1069203"/>
                </a:moveTo>
                <a:cubicBezTo>
                  <a:pt x="521977" y="1069203"/>
                  <a:pt x="528807" y="1075766"/>
                  <a:pt x="528807" y="1083059"/>
                </a:cubicBezTo>
                <a:cubicBezTo>
                  <a:pt x="528807" y="1089622"/>
                  <a:pt x="521977" y="1095457"/>
                  <a:pt x="513628" y="1095457"/>
                </a:cubicBezTo>
                <a:cubicBezTo>
                  <a:pt x="506040" y="1095457"/>
                  <a:pt x="499209" y="1089622"/>
                  <a:pt x="499209" y="1083059"/>
                </a:cubicBezTo>
                <a:cubicBezTo>
                  <a:pt x="499209" y="1075766"/>
                  <a:pt x="506040" y="1069203"/>
                  <a:pt x="513628" y="1069203"/>
                </a:cubicBezTo>
                <a:close/>
                <a:moveTo>
                  <a:pt x="439795" y="1069203"/>
                </a:moveTo>
                <a:cubicBezTo>
                  <a:pt x="448358" y="1069203"/>
                  <a:pt x="454585" y="1075766"/>
                  <a:pt x="454585" y="1083059"/>
                </a:cubicBezTo>
                <a:cubicBezTo>
                  <a:pt x="454585" y="1089622"/>
                  <a:pt x="448358" y="1095457"/>
                  <a:pt x="439795" y="1095457"/>
                </a:cubicBezTo>
                <a:cubicBezTo>
                  <a:pt x="432012" y="1095457"/>
                  <a:pt x="425007" y="1089622"/>
                  <a:pt x="425007" y="1083059"/>
                </a:cubicBezTo>
                <a:cubicBezTo>
                  <a:pt x="425007" y="1075766"/>
                  <a:pt x="432012" y="1069203"/>
                  <a:pt x="439795" y="1069203"/>
                </a:cubicBezTo>
                <a:close/>
                <a:moveTo>
                  <a:pt x="368965" y="1069203"/>
                </a:moveTo>
                <a:cubicBezTo>
                  <a:pt x="377527" y="1069203"/>
                  <a:pt x="383754" y="1075766"/>
                  <a:pt x="383754" y="1083059"/>
                </a:cubicBezTo>
                <a:cubicBezTo>
                  <a:pt x="383754" y="1089622"/>
                  <a:pt x="377527" y="1095457"/>
                  <a:pt x="368965" y="1095457"/>
                </a:cubicBezTo>
                <a:cubicBezTo>
                  <a:pt x="361182" y="1095457"/>
                  <a:pt x="354177" y="1089622"/>
                  <a:pt x="354177" y="1083059"/>
                </a:cubicBezTo>
                <a:cubicBezTo>
                  <a:pt x="354177" y="1075766"/>
                  <a:pt x="361182" y="1069203"/>
                  <a:pt x="368965" y="1069203"/>
                </a:cubicBezTo>
                <a:close/>
                <a:moveTo>
                  <a:pt x="297201" y="1069203"/>
                </a:moveTo>
                <a:cubicBezTo>
                  <a:pt x="305223" y="1069203"/>
                  <a:pt x="309599" y="1075766"/>
                  <a:pt x="309599" y="1083059"/>
                </a:cubicBezTo>
                <a:cubicBezTo>
                  <a:pt x="309599" y="1089622"/>
                  <a:pt x="305223" y="1095457"/>
                  <a:pt x="297201" y="1095457"/>
                </a:cubicBezTo>
                <a:cubicBezTo>
                  <a:pt x="289909" y="1095457"/>
                  <a:pt x="283346" y="1089622"/>
                  <a:pt x="283346" y="1083059"/>
                </a:cubicBezTo>
                <a:cubicBezTo>
                  <a:pt x="283346" y="1075766"/>
                  <a:pt x="289909" y="1069203"/>
                  <a:pt x="297201" y="1069203"/>
                </a:cubicBezTo>
                <a:close/>
                <a:moveTo>
                  <a:pt x="226372" y="1069203"/>
                </a:moveTo>
                <a:cubicBezTo>
                  <a:pt x="232207" y="1069203"/>
                  <a:pt x="238771" y="1075766"/>
                  <a:pt x="238771" y="1083059"/>
                </a:cubicBezTo>
                <a:cubicBezTo>
                  <a:pt x="238771" y="1089622"/>
                  <a:pt x="232207" y="1095457"/>
                  <a:pt x="226372" y="1095457"/>
                </a:cubicBezTo>
                <a:cubicBezTo>
                  <a:pt x="218350" y="1095457"/>
                  <a:pt x="212516" y="1089622"/>
                  <a:pt x="212516" y="1083059"/>
                </a:cubicBezTo>
                <a:cubicBezTo>
                  <a:pt x="212516" y="1075766"/>
                  <a:pt x="218350" y="1069203"/>
                  <a:pt x="226372" y="1069203"/>
                </a:cubicBezTo>
                <a:close/>
                <a:moveTo>
                  <a:pt x="154079" y="1069203"/>
                </a:moveTo>
                <a:cubicBezTo>
                  <a:pt x="161372" y="1069203"/>
                  <a:pt x="167935" y="1075766"/>
                  <a:pt x="167935" y="1083059"/>
                </a:cubicBezTo>
                <a:cubicBezTo>
                  <a:pt x="167935" y="1089622"/>
                  <a:pt x="161372" y="1095457"/>
                  <a:pt x="154079" y="1095457"/>
                </a:cubicBezTo>
                <a:cubicBezTo>
                  <a:pt x="147516" y="1095457"/>
                  <a:pt x="141682" y="1089622"/>
                  <a:pt x="141682" y="1083059"/>
                </a:cubicBezTo>
                <a:cubicBezTo>
                  <a:pt x="141682" y="1075766"/>
                  <a:pt x="147516" y="1069203"/>
                  <a:pt x="154079" y="1069203"/>
                </a:cubicBezTo>
                <a:close/>
                <a:moveTo>
                  <a:pt x="83249" y="1069203"/>
                </a:moveTo>
                <a:cubicBezTo>
                  <a:pt x="90542" y="1069203"/>
                  <a:pt x="97105" y="1075766"/>
                  <a:pt x="97105" y="1083059"/>
                </a:cubicBezTo>
                <a:cubicBezTo>
                  <a:pt x="97105" y="1089622"/>
                  <a:pt x="90542" y="1095457"/>
                  <a:pt x="83249" y="1095457"/>
                </a:cubicBezTo>
                <a:cubicBezTo>
                  <a:pt x="76686" y="1095457"/>
                  <a:pt x="70852" y="1089622"/>
                  <a:pt x="70852" y="1083059"/>
                </a:cubicBezTo>
                <a:cubicBezTo>
                  <a:pt x="70852" y="1075766"/>
                  <a:pt x="76686" y="1069203"/>
                  <a:pt x="83249" y="1069203"/>
                </a:cubicBezTo>
                <a:close/>
                <a:moveTo>
                  <a:pt x="12014" y="1069203"/>
                </a:moveTo>
                <a:cubicBezTo>
                  <a:pt x="20258" y="1069203"/>
                  <a:pt x="26255" y="1075766"/>
                  <a:pt x="26255" y="1083059"/>
                </a:cubicBezTo>
                <a:cubicBezTo>
                  <a:pt x="26255" y="1091081"/>
                  <a:pt x="20258" y="1095457"/>
                  <a:pt x="12014" y="1095457"/>
                </a:cubicBezTo>
                <a:cubicBezTo>
                  <a:pt x="4518" y="1095457"/>
                  <a:pt x="21" y="1091081"/>
                  <a:pt x="21" y="1083059"/>
                </a:cubicBezTo>
                <a:cubicBezTo>
                  <a:pt x="21" y="1075766"/>
                  <a:pt x="4518" y="1069203"/>
                  <a:pt x="12014" y="1069203"/>
                </a:cubicBezTo>
                <a:close/>
                <a:moveTo>
                  <a:pt x="6724405" y="998371"/>
                </a:moveTo>
                <a:cubicBezTo>
                  <a:pt x="6732427" y="998371"/>
                  <a:pt x="6738261" y="1004205"/>
                  <a:pt x="6738261" y="1010768"/>
                </a:cubicBezTo>
                <a:cubicBezTo>
                  <a:pt x="6738261" y="1018061"/>
                  <a:pt x="6732427" y="1024625"/>
                  <a:pt x="6724405" y="1024625"/>
                </a:cubicBezTo>
                <a:cubicBezTo>
                  <a:pt x="6718571" y="1024625"/>
                  <a:pt x="6712008" y="1018061"/>
                  <a:pt x="6712008" y="1010768"/>
                </a:cubicBezTo>
                <a:cubicBezTo>
                  <a:pt x="6712008" y="1004205"/>
                  <a:pt x="6718571" y="998371"/>
                  <a:pt x="6724405" y="998371"/>
                </a:cubicBezTo>
                <a:close/>
                <a:moveTo>
                  <a:pt x="6653576" y="998371"/>
                </a:moveTo>
                <a:cubicBezTo>
                  <a:pt x="6660869" y="998371"/>
                  <a:pt x="6667432" y="1004205"/>
                  <a:pt x="6667432" y="1010768"/>
                </a:cubicBezTo>
                <a:cubicBezTo>
                  <a:pt x="6667432" y="1018061"/>
                  <a:pt x="6660869" y="1024625"/>
                  <a:pt x="6653576" y="1024625"/>
                </a:cubicBezTo>
                <a:cubicBezTo>
                  <a:pt x="6645554" y="1024625"/>
                  <a:pt x="6641179" y="1018061"/>
                  <a:pt x="6641179" y="1010768"/>
                </a:cubicBezTo>
                <a:cubicBezTo>
                  <a:pt x="6641179" y="1004205"/>
                  <a:pt x="6645554" y="998371"/>
                  <a:pt x="6653576" y="998371"/>
                </a:cubicBezTo>
                <a:close/>
                <a:moveTo>
                  <a:pt x="6581764" y="998371"/>
                </a:moveTo>
                <a:cubicBezTo>
                  <a:pt x="6589547" y="998371"/>
                  <a:pt x="6596552" y="1004205"/>
                  <a:pt x="6596552" y="1010768"/>
                </a:cubicBezTo>
                <a:cubicBezTo>
                  <a:pt x="6596552" y="1018061"/>
                  <a:pt x="6589547" y="1024625"/>
                  <a:pt x="6581764" y="1024625"/>
                </a:cubicBezTo>
                <a:cubicBezTo>
                  <a:pt x="6573202" y="1024625"/>
                  <a:pt x="6566976" y="1018061"/>
                  <a:pt x="6566976" y="1010768"/>
                </a:cubicBezTo>
                <a:cubicBezTo>
                  <a:pt x="6566976" y="1004205"/>
                  <a:pt x="6573202" y="998371"/>
                  <a:pt x="6581764" y="998371"/>
                </a:cubicBezTo>
                <a:close/>
                <a:moveTo>
                  <a:pt x="6510933" y="998371"/>
                </a:moveTo>
                <a:cubicBezTo>
                  <a:pt x="6518717" y="998371"/>
                  <a:pt x="6525722" y="1004205"/>
                  <a:pt x="6525722" y="1010768"/>
                </a:cubicBezTo>
                <a:cubicBezTo>
                  <a:pt x="6525722" y="1018061"/>
                  <a:pt x="6518717" y="1024625"/>
                  <a:pt x="6510933" y="1024625"/>
                </a:cubicBezTo>
                <a:cubicBezTo>
                  <a:pt x="6502371" y="1024625"/>
                  <a:pt x="6496144" y="1018061"/>
                  <a:pt x="6496144" y="1010768"/>
                </a:cubicBezTo>
                <a:cubicBezTo>
                  <a:pt x="6496144" y="1004205"/>
                  <a:pt x="6502371" y="998371"/>
                  <a:pt x="6510933" y="998371"/>
                </a:cubicBezTo>
                <a:close/>
                <a:moveTo>
                  <a:pt x="6440492" y="998371"/>
                </a:moveTo>
                <a:cubicBezTo>
                  <a:pt x="6448081" y="998371"/>
                  <a:pt x="6454911" y="1004205"/>
                  <a:pt x="6454911" y="1010768"/>
                </a:cubicBezTo>
                <a:cubicBezTo>
                  <a:pt x="6454911" y="1018061"/>
                  <a:pt x="6448081" y="1024625"/>
                  <a:pt x="6440492" y="1024625"/>
                </a:cubicBezTo>
                <a:cubicBezTo>
                  <a:pt x="6432145" y="1024625"/>
                  <a:pt x="6425315" y="1018061"/>
                  <a:pt x="6425315" y="1010768"/>
                </a:cubicBezTo>
                <a:cubicBezTo>
                  <a:pt x="6425315" y="1004205"/>
                  <a:pt x="6432145" y="998371"/>
                  <a:pt x="6440492" y="998371"/>
                </a:cubicBezTo>
                <a:close/>
                <a:moveTo>
                  <a:pt x="6368340" y="998371"/>
                </a:moveTo>
                <a:cubicBezTo>
                  <a:pt x="6376362" y="998371"/>
                  <a:pt x="6380737" y="1004205"/>
                  <a:pt x="6380737" y="1010768"/>
                </a:cubicBezTo>
                <a:cubicBezTo>
                  <a:pt x="6380737" y="1018061"/>
                  <a:pt x="6376362" y="1024625"/>
                  <a:pt x="6368340" y="1024625"/>
                </a:cubicBezTo>
                <a:cubicBezTo>
                  <a:pt x="6361047" y="1024625"/>
                  <a:pt x="6354484" y="1018061"/>
                  <a:pt x="6354484" y="1010768"/>
                </a:cubicBezTo>
                <a:cubicBezTo>
                  <a:pt x="6354484" y="1004205"/>
                  <a:pt x="6361047" y="998371"/>
                  <a:pt x="6368340" y="998371"/>
                </a:cubicBezTo>
                <a:close/>
                <a:moveTo>
                  <a:pt x="6297511" y="998371"/>
                </a:moveTo>
                <a:cubicBezTo>
                  <a:pt x="6304074" y="998371"/>
                  <a:pt x="6309908" y="1004205"/>
                  <a:pt x="6309908" y="1010768"/>
                </a:cubicBezTo>
                <a:cubicBezTo>
                  <a:pt x="6309908" y="1018061"/>
                  <a:pt x="6304074" y="1024625"/>
                  <a:pt x="6297511" y="1024625"/>
                </a:cubicBezTo>
                <a:cubicBezTo>
                  <a:pt x="6290218" y="1024625"/>
                  <a:pt x="6283655" y="1018061"/>
                  <a:pt x="6283655" y="1010768"/>
                </a:cubicBezTo>
                <a:cubicBezTo>
                  <a:pt x="6283655" y="1004205"/>
                  <a:pt x="6290218" y="998371"/>
                  <a:pt x="6297511" y="998371"/>
                </a:cubicBezTo>
                <a:close/>
                <a:moveTo>
                  <a:pt x="6226679" y="998371"/>
                </a:moveTo>
                <a:cubicBezTo>
                  <a:pt x="6233242" y="998371"/>
                  <a:pt x="6239076" y="1004205"/>
                  <a:pt x="6239076" y="1010768"/>
                </a:cubicBezTo>
                <a:cubicBezTo>
                  <a:pt x="6239076" y="1018061"/>
                  <a:pt x="6233242" y="1024625"/>
                  <a:pt x="6226679" y="1024625"/>
                </a:cubicBezTo>
                <a:cubicBezTo>
                  <a:pt x="6219386" y="1024625"/>
                  <a:pt x="6212823" y="1018061"/>
                  <a:pt x="6212823" y="1010768"/>
                </a:cubicBezTo>
                <a:cubicBezTo>
                  <a:pt x="6212823" y="1004205"/>
                  <a:pt x="6219386" y="998371"/>
                  <a:pt x="6226679" y="998371"/>
                </a:cubicBezTo>
                <a:close/>
                <a:moveTo>
                  <a:pt x="6154391" y="998371"/>
                </a:moveTo>
                <a:cubicBezTo>
                  <a:pt x="6161684" y="998371"/>
                  <a:pt x="6168247" y="1004205"/>
                  <a:pt x="6168247" y="1010768"/>
                </a:cubicBezTo>
                <a:cubicBezTo>
                  <a:pt x="6168247" y="1018061"/>
                  <a:pt x="6161684" y="1024625"/>
                  <a:pt x="6154391" y="1024625"/>
                </a:cubicBezTo>
                <a:cubicBezTo>
                  <a:pt x="6147828" y="1024625"/>
                  <a:pt x="6141994" y="1018061"/>
                  <a:pt x="6141994" y="1010768"/>
                </a:cubicBezTo>
                <a:cubicBezTo>
                  <a:pt x="6141994" y="1004205"/>
                  <a:pt x="6147828" y="998371"/>
                  <a:pt x="6154391" y="998371"/>
                </a:cubicBezTo>
                <a:close/>
                <a:moveTo>
                  <a:pt x="6083559" y="998371"/>
                </a:moveTo>
                <a:cubicBezTo>
                  <a:pt x="6090852" y="998371"/>
                  <a:pt x="6097415" y="1004205"/>
                  <a:pt x="6097415" y="1010768"/>
                </a:cubicBezTo>
                <a:cubicBezTo>
                  <a:pt x="6097415" y="1018061"/>
                  <a:pt x="6090852" y="1024625"/>
                  <a:pt x="6083559" y="1024625"/>
                </a:cubicBezTo>
                <a:cubicBezTo>
                  <a:pt x="6076996" y="1024625"/>
                  <a:pt x="6071162" y="1018061"/>
                  <a:pt x="6071162" y="1010768"/>
                </a:cubicBezTo>
                <a:cubicBezTo>
                  <a:pt x="6071162" y="1004205"/>
                  <a:pt x="6076996" y="998371"/>
                  <a:pt x="6083559" y="998371"/>
                </a:cubicBezTo>
                <a:close/>
                <a:moveTo>
                  <a:pt x="6009356" y="998371"/>
                </a:moveTo>
                <a:cubicBezTo>
                  <a:pt x="6016649" y="998371"/>
                  <a:pt x="6023212" y="1004205"/>
                  <a:pt x="6023212" y="1010768"/>
                </a:cubicBezTo>
                <a:cubicBezTo>
                  <a:pt x="6023212" y="1018061"/>
                  <a:pt x="6016649" y="1024625"/>
                  <a:pt x="6009356" y="1024625"/>
                </a:cubicBezTo>
                <a:cubicBezTo>
                  <a:pt x="6001334" y="1024625"/>
                  <a:pt x="5996959" y="1018061"/>
                  <a:pt x="5996959" y="1010768"/>
                </a:cubicBezTo>
                <a:cubicBezTo>
                  <a:pt x="5996959" y="1004205"/>
                  <a:pt x="6001334" y="998371"/>
                  <a:pt x="6009356" y="998371"/>
                </a:cubicBezTo>
                <a:close/>
                <a:moveTo>
                  <a:pt x="5940548" y="998371"/>
                </a:moveTo>
                <a:cubicBezTo>
                  <a:pt x="5948896" y="998371"/>
                  <a:pt x="5955726" y="1004205"/>
                  <a:pt x="5955726" y="1010768"/>
                </a:cubicBezTo>
                <a:cubicBezTo>
                  <a:pt x="5955726" y="1018061"/>
                  <a:pt x="5948896" y="1024625"/>
                  <a:pt x="5940548" y="1024625"/>
                </a:cubicBezTo>
                <a:cubicBezTo>
                  <a:pt x="5932960" y="1024625"/>
                  <a:pt x="5926130" y="1018061"/>
                  <a:pt x="5926130" y="1010768"/>
                </a:cubicBezTo>
                <a:cubicBezTo>
                  <a:pt x="5926130" y="1004205"/>
                  <a:pt x="5932960" y="998371"/>
                  <a:pt x="5940548" y="998371"/>
                </a:cubicBezTo>
                <a:close/>
                <a:moveTo>
                  <a:pt x="5870088" y="998371"/>
                </a:moveTo>
                <a:cubicBezTo>
                  <a:pt x="5878650" y="998371"/>
                  <a:pt x="5884877" y="1004205"/>
                  <a:pt x="5884877" y="1010768"/>
                </a:cubicBezTo>
                <a:cubicBezTo>
                  <a:pt x="5884877" y="1018061"/>
                  <a:pt x="5878650" y="1024625"/>
                  <a:pt x="5870088" y="1024625"/>
                </a:cubicBezTo>
                <a:cubicBezTo>
                  <a:pt x="5862304" y="1024625"/>
                  <a:pt x="5855299" y="1018061"/>
                  <a:pt x="5855299" y="1010768"/>
                </a:cubicBezTo>
                <a:cubicBezTo>
                  <a:pt x="5855299" y="1004205"/>
                  <a:pt x="5862304" y="998371"/>
                  <a:pt x="5870088" y="998371"/>
                </a:cubicBezTo>
                <a:close/>
                <a:moveTo>
                  <a:pt x="5799257" y="998371"/>
                </a:moveTo>
                <a:cubicBezTo>
                  <a:pt x="5807819" y="998371"/>
                  <a:pt x="5814045" y="1004205"/>
                  <a:pt x="5814045" y="1010768"/>
                </a:cubicBezTo>
                <a:cubicBezTo>
                  <a:pt x="5814045" y="1018061"/>
                  <a:pt x="5807819" y="1024625"/>
                  <a:pt x="5799257" y="1024625"/>
                </a:cubicBezTo>
                <a:cubicBezTo>
                  <a:pt x="5791474" y="1024625"/>
                  <a:pt x="5784469" y="1018061"/>
                  <a:pt x="5784469" y="1010768"/>
                </a:cubicBezTo>
                <a:cubicBezTo>
                  <a:pt x="5784469" y="1004205"/>
                  <a:pt x="5791474" y="998371"/>
                  <a:pt x="5799257" y="998371"/>
                </a:cubicBezTo>
                <a:close/>
                <a:moveTo>
                  <a:pt x="5724122" y="998371"/>
                </a:moveTo>
                <a:cubicBezTo>
                  <a:pt x="5730685" y="998371"/>
                  <a:pt x="5736519" y="1004205"/>
                  <a:pt x="5736519" y="1010768"/>
                </a:cubicBezTo>
                <a:cubicBezTo>
                  <a:pt x="5736519" y="1018061"/>
                  <a:pt x="5730685" y="1024625"/>
                  <a:pt x="5724122" y="1024625"/>
                </a:cubicBezTo>
                <a:cubicBezTo>
                  <a:pt x="5716100" y="1024625"/>
                  <a:pt x="5710266" y="1018061"/>
                  <a:pt x="5710266" y="1010768"/>
                </a:cubicBezTo>
                <a:cubicBezTo>
                  <a:pt x="5710266" y="1004205"/>
                  <a:pt x="5716100" y="998371"/>
                  <a:pt x="5724122" y="998371"/>
                </a:cubicBezTo>
                <a:close/>
                <a:moveTo>
                  <a:pt x="5653291" y="998371"/>
                </a:moveTo>
                <a:cubicBezTo>
                  <a:pt x="5659125" y="998371"/>
                  <a:pt x="5665688" y="1004205"/>
                  <a:pt x="5665688" y="1012227"/>
                </a:cubicBezTo>
                <a:cubicBezTo>
                  <a:pt x="5665688" y="1018061"/>
                  <a:pt x="5659125" y="1024625"/>
                  <a:pt x="5653291" y="1024625"/>
                </a:cubicBezTo>
                <a:cubicBezTo>
                  <a:pt x="5645269" y="1024625"/>
                  <a:pt x="5639435" y="1018061"/>
                  <a:pt x="5639435" y="1012227"/>
                </a:cubicBezTo>
                <a:cubicBezTo>
                  <a:pt x="5639435" y="1004205"/>
                  <a:pt x="5645269" y="998371"/>
                  <a:pt x="5653291" y="998371"/>
                </a:cubicBezTo>
                <a:close/>
                <a:moveTo>
                  <a:pt x="5581002" y="998371"/>
                </a:moveTo>
                <a:cubicBezTo>
                  <a:pt x="5588295" y="998371"/>
                  <a:pt x="5594858" y="1004205"/>
                  <a:pt x="5594858" y="1012227"/>
                </a:cubicBezTo>
                <a:cubicBezTo>
                  <a:pt x="5594858" y="1018061"/>
                  <a:pt x="5588295" y="1024625"/>
                  <a:pt x="5581002" y="1024625"/>
                </a:cubicBezTo>
                <a:cubicBezTo>
                  <a:pt x="5574439" y="1024625"/>
                  <a:pt x="5568605" y="1018061"/>
                  <a:pt x="5568605" y="1012227"/>
                </a:cubicBezTo>
                <a:cubicBezTo>
                  <a:pt x="5568605" y="1004205"/>
                  <a:pt x="5574439" y="998371"/>
                  <a:pt x="5581002" y="998371"/>
                </a:cubicBezTo>
                <a:close/>
                <a:moveTo>
                  <a:pt x="5510171" y="998371"/>
                </a:moveTo>
                <a:cubicBezTo>
                  <a:pt x="5517464" y="998371"/>
                  <a:pt x="5524027" y="1004205"/>
                  <a:pt x="5524027" y="1012227"/>
                </a:cubicBezTo>
                <a:cubicBezTo>
                  <a:pt x="5524027" y="1018061"/>
                  <a:pt x="5517464" y="1024625"/>
                  <a:pt x="5510171" y="1024625"/>
                </a:cubicBezTo>
                <a:cubicBezTo>
                  <a:pt x="5503608" y="1024625"/>
                  <a:pt x="5497774" y="1018061"/>
                  <a:pt x="5497774" y="1012227"/>
                </a:cubicBezTo>
                <a:cubicBezTo>
                  <a:pt x="5497774" y="1004205"/>
                  <a:pt x="5503608" y="998371"/>
                  <a:pt x="5510171" y="998371"/>
                </a:cubicBezTo>
                <a:close/>
                <a:moveTo>
                  <a:pt x="5438937" y="998371"/>
                </a:moveTo>
                <a:cubicBezTo>
                  <a:pt x="5447182" y="998371"/>
                  <a:pt x="5453178" y="1004205"/>
                  <a:pt x="5453178" y="1012227"/>
                </a:cubicBezTo>
                <a:cubicBezTo>
                  <a:pt x="5453178" y="1018061"/>
                  <a:pt x="5447182" y="1024625"/>
                  <a:pt x="5438937" y="1024625"/>
                </a:cubicBezTo>
                <a:cubicBezTo>
                  <a:pt x="5431442" y="1024625"/>
                  <a:pt x="5426945" y="1018061"/>
                  <a:pt x="5426945" y="1012227"/>
                </a:cubicBezTo>
                <a:cubicBezTo>
                  <a:pt x="5426945" y="1004205"/>
                  <a:pt x="5431442" y="998371"/>
                  <a:pt x="5438937" y="998371"/>
                </a:cubicBezTo>
                <a:close/>
                <a:moveTo>
                  <a:pt x="5367530" y="998371"/>
                </a:moveTo>
                <a:cubicBezTo>
                  <a:pt x="5376092" y="998371"/>
                  <a:pt x="5382318" y="1004205"/>
                  <a:pt x="5382318" y="1012227"/>
                </a:cubicBezTo>
                <a:cubicBezTo>
                  <a:pt x="5382318" y="1018061"/>
                  <a:pt x="5376092" y="1024625"/>
                  <a:pt x="5367530" y="1024625"/>
                </a:cubicBezTo>
                <a:cubicBezTo>
                  <a:pt x="5359747" y="1024625"/>
                  <a:pt x="5352742" y="1018061"/>
                  <a:pt x="5352742" y="1012227"/>
                </a:cubicBezTo>
                <a:cubicBezTo>
                  <a:pt x="5352742" y="1004205"/>
                  <a:pt x="5359747" y="998371"/>
                  <a:pt x="5367530" y="998371"/>
                </a:cubicBezTo>
                <a:close/>
                <a:moveTo>
                  <a:pt x="5296699" y="998371"/>
                </a:moveTo>
                <a:cubicBezTo>
                  <a:pt x="5305261" y="998371"/>
                  <a:pt x="5311488" y="1004205"/>
                  <a:pt x="5311488" y="1012227"/>
                </a:cubicBezTo>
                <a:cubicBezTo>
                  <a:pt x="5311488" y="1018061"/>
                  <a:pt x="5305261" y="1024625"/>
                  <a:pt x="5296699" y="1024625"/>
                </a:cubicBezTo>
                <a:cubicBezTo>
                  <a:pt x="5288915" y="1024625"/>
                  <a:pt x="5281910" y="1018061"/>
                  <a:pt x="5281910" y="1012227"/>
                </a:cubicBezTo>
                <a:cubicBezTo>
                  <a:pt x="5281910" y="1004205"/>
                  <a:pt x="5288915" y="998371"/>
                  <a:pt x="5296699" y="998371"/>
                </a:cubicBezTo>
                <a:close/>
                <a:moveTo>
                  <a:pt x="5225869" y="998371"/>
                </a:moveTo>
                <a:cubicBezTo>
                  <a:pt x="5234431" y="998371"/>
                  <a:pt x="5240657" y="1004205"/>
                  <a:pt x="5240657" y="1012227"/>
                </a:cubicBezTo>
                <a:cubicBezTo>
                  <a:pt x="5240657" y="1018061"/>
                  <a:pt x="5234431" y="1024625"/>
                  <a:pt x="5225869" y="1024625"/>
                </a:cubicBezTo>
                <a:cubicBezTo>
                  <a:pt x="5217307" y="1024625"/>
                  <a:pt x="5211081" y="1018061"/>
                  <a:pt x="5211081" y="1012227"/>
                </a:cubicBezTo>
                <a:cubicBezTo>
                  <a:pt x="5211081" y="1004205"/>
                  <a:pt x="5217307" y="998371"/>
                  <a:pt x="5225869" y="998371"/>
                </a:cubicBezTo>
                <a:close/>
                <a:moveTo>
                  <a:pt x="5154105" y="998371"/>
                </a:moveTo>
                <a:cubicBezTo>
                  <a:pt x="5162127" y="998371"/>
                  <a:pt x="5166502" y="1004205"/>
                  <a:pt x="5166502" y="1012227"/>
                </a:cubicBezTo>
                <a:cubicBezTo>
                  <a:pt x="5166502" y="1018061"/>
                  <a:pt x="5162127" y="1024625"/>
                  <a:pt x="5154105" y="1024625"/>
                </a:cubicBezTo>
                <a:cubicBezTo>
                  <a:pt x="5146083" y="1024625"/>
                  <a:pt x="5140249" y="1018061"/>
                  <a:pt x="5140249" y="1012227"/>
                </a:cubicBezTo>
                <a:cubicBezTo>
                  <a:pt x="5140249" y="1004205"/>
                  <a:pt x="5146083" y="998371"/>
                  <a:pt x="5154105" y="998371"/>
                </a:cubicBezTo>
                <a:close/>
                <a:moveTo>
                  <a:pt x="5083276" y="998371"/>
                </a:moveTo>
                <a:cubicBezTo>
                  <a:pt x="5089110" y="998371"/>
                  <a:pt x="5095673" y="1004205"/>
                  <a:pt x="5095673" y="1012227"/>
                </a:cubicBezTo>
                <a:cubicBezTo>
                  <a:pt x="5095673" y="1018061"/>
                  <a:pt x="5089110" y="1024625"/>
                  <a:pt x="5083276" y="1024625"/>
                </a:cubicBezTo>
                <a:cubicBezTo>
                  <a:pt x="5075254" y="1024625"/>
                  <a:pt x="5069420" y="1018061"/>
                  <a:pt x="5069420" y="1012227"/>
                </a:cubicBezTo>
                <a:cubicBezTo>
                  <a:pt x="5069420" y="1004205"/>
                  <a:pt x="5075254" y="998371"/>
                  <a:pt x="5083276" y="998371"/>
                </a:cubicBezTo>
                <a:close/>
                <a:moveTo>
                  <a:pt x="5012445" y="998371"/>
                </a:moveTo>
                <a:cubicBezTo>
                  <a:pt x="5018279" y="998371"/>
                  <a:pt x="5024842" y="1004205"/>
                  <a:pt x="5024842" y="1012227"/>
                </a:cubicBezTo>
                <a:cubicBezTo>
                  <a:pt x="5024842" y="1018061"/>
                  <a:pt x="5018279" y="1024625"/>
                  <a:pt x="5012445" y="1024625"/>
                </a:cubicBezTo>
                <a:cubicBezTo>
                  <a:pt x="5004423" y="1024625"/>
                  <a:pt x="4998589" y="1018061"/>
                  <a:pt x="4998589" y="1012227"/>
                </a:cubicBezTo>
                <a:cubicBezTo>
                  <a:pt x="4998589" y="1004205"/>
                  <a:pt x="5004423" y="998371"/>
                  <a:pt x="5012445" y="998371"/>
                </a:cubicBezTo>
                <a:close/>
                <a:moveTo>
                  <a:pt x="4940157" y="998371"/>
                </a:moveTo>
                <a:cubicBezTo>
                  <a:pt x="4948179" y="998371"/>
                  <a:pt x="4954013" y="1004205"/>
                  <a:pt x="4954013" y="1012227"/>
                </a:cubicBezTo>
                <a:cubicBezTo>
                  <a:pt x="4954013" y="1018061"/>
                  <a:pt x="4948179" y="1024625"/>
                  <a:pt x="4940157" y="1024625"/>
                </a:cubicBezTo>
                <a:cubicBezTo>
                  <a:pt x="4934323" y="1024625"/>
                  <a:pt x="4927760" y="1018061"/>
                  <a:pt x="4927760" y="1012227"/>
                </a:cubicBezTo>
                <a:cubicBezTo>
                  <a:pt x="4927760" y="1004205"/>
                  <a:pt x="4934323" y="998371"/>
                  <a:pt x="4940157" y="998371"/>
                </a:cubicBezTo>
                <a:close/>
                <a:moveTo>
                  <a:pt x="4865953" y="998371"/>
                </a:moveTo>
                <a:cubicBezTo>
                  <a:pt x="4873975" y="998371"/>
                  <a:pt x="4879809" y="1004205"/>
                  <a:pt x="4879809" y="1012227"/>
                </a:cubicBezTo>
                <a:cubicBezTo>
                  <a:pt x="4879809" y="1018061"/>
                  <a:pt x="4873975" y="1024625"/>
                  <a:pt x="4865953" y="1024625"/>
                </a:cubicBezTo>
                <a:cubicBezTo>
                  <a:pt x="4860119" y="1024625"/>
                  <a:pt x="4853556" y="1018061"/>
                  <a:pt x="4853556" y="1012227"/>
                </a:cubicBezTo>
                <a:cubicBezTo>
                  <a:pt x="4853556" y="1004205"/>
                  <a:pt x="4860119" y="998371"/>
                  <a:pt x="4865953" y="998371"/>
                </a:cubicBezTo>
                <a:close/>
                <a:moveTo>
                  <a:pt x="4797514" y="998371"/>
                </a:moveTo>
                <a:cubicBezTo>
                  <a:pt x="4806076" y="998371"/>
                  <a:pt x="4812303" y="1004205"/>
                  <a:pt x="4812303" y="1012227"/>
                </a:cubicBezTo>
                <a:cubicBezTo>
                  <a:pt x="4812303" y="1018061"/>
                  <a:pt x="4806076" y="1024625"/>
                  <a:pt x="4797514" y="1024625"/>
                </a:cubicBezTo>
                <a:cubicBezTo>
                  <a:pt x="4789730" y="1024625"/>
                  <a:pt x="4784282" y="1018061"/>
                  <a:pt x="4782725" y="1012227"/>
                </a:cubicBezTo>
                <a:cubicBezTo>
                  <a:pt x="4782725" y="1004205"/>
                  <a:pt x="4789730" y="998371"/>
                  <a:pt x="4797514" y="998371"/>
                </a:cubicBezTo>
                <a:close/>
                <a:moveTo>
                  <a:pt x="4726684" y="998371"/>
                </a:moveTo>
                <a:cubicBezTo>
                  <a:pt x="4735246" y="998371"/>
                  <a:pt x="4741472" y="1004205"/>
                  <a:pt x="4741472" y="1012227"/>
                </a:cubicBezTo>
                <a:cubicBezTo>
                  <a:pt x="4741472" y="1018061"/>
                  <a:pt x="4735246" y="1024625"/>
                  <a:pt x="4726684" y="1024625"/>
                </a:cubicBezTo>
                <a:cubicBezTo>
                  <a:pt x="4718122" y="1024625"/>
                  <a:pt x="4711896" y="1018061"/>
                  <a:pt x="4711896" y="1012227"/>
                </a:cubicBezTo>
                <a:cubicBezTo>
                  <a:pt x="4711896" y="1004205"/>
                  <a:pt x="4718122" y="998371"/>
                  <a:pt x="4726684" y="998371"/>
                </a:cubicBezTo>
                <a:close/>
                <a:moveTo>
                  <a:pt x="4655853" y="998371"/>
                </a:moveTo>
                <a:cubicBezTo>
                  <a:pt x="4663637" y="998371"/>
                  <a:pt x="4670642" y="1004205"/>
                  <a:pt x="4670642" y="1012227"/>
                </a:cubicBezTo>
                <a:cubicBezTo>
                  <a:pt x="4670642" y="1018061"/>
                  <a:pt x="4663637" y="1024625"/>
                  <a:pt x="4655853" y="1024625"/>
                </a:cubicBezTo>
                <a:cubicBezTo>
                  <a:pt x="4647291" y="1024625"/>
                  <a:pt x="4641064" y="1018061"/>
                  <a:pt x="4641064" y="1012227"/>
                </a:cubicBezTo>
                <a:cubicBezTo>
                  <a:pt x="4641064" y="1004205"/>
                  <a:pt x="4647291" y="998371"/>
                  <a:pt x="4655853" y="998371"/>
                </a:cubicBezTo>
                <a:close/>
                <a:moveTo>
                  <a:pt x="4584091" y="998371"/>
                </a:moveTo>
                <a:cubicBezTo>
                  <a:pt x="4591384" y="998371"/>
                  <a:pt x="4596488" y="1004205"/>
                  <a:pt x="4596488" y="1012227"/>
                </a:cubicBezTo>
                <a:cubicBezTo>
                  <a:pt x="4596488" y="1018061"/>
                  <a:pt x="4591384" y="1024625"/>
                  <a:pt x="4584091" y="1024625"/>
                </a:cubicBezTo>
                <a:cubicBezTo>
                  <a:pt x="4576069" y="1024625"/>
                  <a:pt x="4570235" y="1018061"/>
                  <a:pt x="4570235" y="1012227"/>
                </a:cubicBezTo>
                <a:cubicBezTo>
                  <a:pt x="4570235" y="1004205"/>
                  <a:pt x="4576069" y="998371"/>
                  <a:pt x="4584091" y="998371"/>
                </a:cubicBezTo>
                <a:close/>
                <a:moveTo>
                  <a:pt x="4513260" y="998371"/>
                </a:moveTo>
                <a:cubicBezTo>
                  <a:pt x="4519094" y="998371"/>
                  <a:pt x="4525657" y="1004205"/>
                  <a:pt x="4525657" y="1012227"/>
                </a:cubicBezTo>
                <a:cubicBezTo>
                  <a:pt x="4525657" y="1019520"/>
                  <a:pt x="4519094" y="1024625"/>
                  <a:pt x="4513260" y="1024625"/>
                </a:cubicBezTo>
                <a:cubicBezTo>
                  <a:pt x="4505238" y="1024625"/>
                  <a:pt x="4499404" y="1019520"/>
                  <a:pt x="4499404" y="1012227"/>
                </a:cubicBezTo>
                <a:cubicBezTo>
                  <a:pt x="4499404" y="1004205"/>
                  <a:pt x="4505238" y="998371"/>
                  <a:pt x="4513260" y="998371"/>
                </a:cubicBezTo>
                <a:close/>
                <a:moveTo>
                  <a:pt x="4439056" y="998371"/>
                </a:moveTo>
                <a:cubicBezTo>
                  <a:pt x="4445619" y="998371"/>
                  <a:pt x="4451453" y="1004205"/>
                  <a:pt x="4451453" y="1012227"/>
                </a:cubicBezTo>
                <a:cubicBezTo>
                  <a:pt x="4451453" y="1019520"/>
                  <a:pt x="4445619" y="1024625"/>
                  <a:pt x="4439056" y="1024625"/>
                </a:cubicBezTo>
                <a:cubicBezTo>
                  <a:pt x="4431763" y="1024625"/>
                  <a:pt x="4425200" y="1019520"/>
                  <a:pt x="4425200" y="1012227"/>
                </a:cubicBezTo>
                <a:cubicBezTo>
                  <a:pt x="4425200" y="1004205"/>
                  <a:pt x="4431763" y="998371"/>
                  <a:pt x="4439056" y="998371"/>
                </a:cubicBezTo>
                <a:close/>
                <a:moveTo>
                  <a:pt x="4366768" y="998371"/>
                </a:moveTo>
                <a:cubicBezTo>
                  <a:pt x="4374790" y="998371"/>
                  <a:pt x="4380624" y="1004205"/>
                  <a:pt x="4380624" y="1012227"/>
                </a:cubicBezTo>
                <a:cubicBezTo>
                  <a:pt x="4380624" y="1019520"/>
                  <a:pt x="4374790" y="1024625"/>
                  <a:pt x="4366768" y="1024625"/>
                </a:cubicBezTo>
                <a:cubicBezTo>
                  <a:pt x="4360934" y="1024625"/>
                  <a:pt x="4354371" y="1019520"/>
                  <a:pt x="4354371" y="1012227"/>
                </a:cubicBezTo>
                <a:cubicBezTo>
                  <a:pt x="4354371" y="1004205"/>
                  <a:pt x="4360934" y="998371"/>
                  <a:pt x="4366768" y="998371"/>
                </a:cubicBezTo>
                <a:close/>
                <a:moveTo>
                  <a:pt x="4295937" y="998371"/>
                </a:moveTo>
                <a:cubicBezTo>
                  <a:pt x="4303959" y="998371"/>
                  <a:pt x="4309793" y="1004205"/>
                  <a:pt x="4309793" y="1012227"/>
                </a:cubicBezTo>
                <a:cubicBezTo>
                  <a:pt x="4309793" y="1019520"/>
                  <a:pt x="4303959" y="1024625"/>
                  <a:pt x="4295937" y="1024625"/>
                </a:cubicBezTo>
                <a:cubicBezTo>
                  <a:pt x="4290103" y="1024625"/>
                  <a:pt x="4283540" y="1019520"/>
                  <a:pt x="4283540" y="1012227"/>
                </a:cubicBezTo>
                <a:cubicBezTo>
                  <a:pt x="4283540" y="1004205"/>
                  <a:pt x="4290103" y="998371"/>
                  <a:pt x="4295937" y="998371"/>
                </a:cubicBezTo>
                <a:close/>
                <a:moveTo>
                  <a:pt x="4225107" y="998371"/>
                </a:moveTo>
                <a:cubicBezTo>
                  <a:pt x="4233129" y="998371"/>
                  <a:pt x="4238963" y="1004205"/>
                  <a:pt x="4238963" y="1012227"/>
                </a:cubicBezTo>
                <a:cubicBezTo>
                  <a:pt x="4238963" y="1019520"/>
                  <a:pt x="4233129" y="1024625"/>
                  <a:pt x="4225107" y="1024625"/>
                </a:cubicBezTo>
                <a:cubicBezTo>
                  <a:pt x="4217085" y="1024625"/>
                  <a:pt x="4212710" y="1019520"/>
                  <a:pt x="4212710" y="1012227"/>
                </a:cubicBezTo>
                <a:cubicBezTo>
                  <a:pt x="4212710" y="1004205"/>
                  <a:pt x="4217085" y="998371"/>
                  <a:pt x="4225107" y="998371"/>
                </a:cubicBezTo>
                <a:close/>
                <a:moveTo>
                  <a:pt x="4153295" y="998371"/>
                </a:moveTo>
                <a:cubicBezTo>
                  <a:pt x="4161078" y="998371"/>
                  <a:pt x="4168083" y="1004205"/>
                  <a:pt x="4168083" y="1012227"/>
                </a:cubicBezTo>
                <a:cubicBezTo>
                  <a:pt x="4168083" y="1019520"/>
                  <a:pt x="4161078" y="1024625"/>
                  <a:pt x="4153295" y="1024625"/>
                </a:cubicBezTo>
                <a:cubicBezTo>
                  <a:pt x="4144733" y="1024625"/>
                  <a:pt x="4138507" y="1019520"/>
                  <a:pt x="4138507" y="1012227"/>
                </a:cubicBezTo>
                <a:cubicBezTo>
                  <a:pt x="4138507" y="1004205"/>
                  <a:pt x="4144733" y="998371"/>
                  <a:pt x="4153295" y="998371"/>
                </a:cubicBezTo>
                <a:close/>
                <a:moveTo>
                  <a:pt x="4082465" y="998371"/>
                </a:moveTo>
                <a:cubicBezTo>
                  <a:pt x="4090249" y="998371"/>
                  <a:pt x="4097254" y="1004205"/>
                  <a:pt x="4097254" y="1012227"/>
                </a:cubicBezTo>
                <a:cubicBezTo>
                  <a:pt x="4097254" y="1019520"/>
                  <a:pt x="4090249" y="1024625"/>
                  <a:pt x="4082465" y="1024625"/>
                </a:cubicBezTo>
                <a:cubicBezTo>
                  <a:pt x="4073903" y="1024625"/>
                  <a:pt x="4067676" y="1019520"/>
                  <a:pt x="4067676" y="1012227"/>
                </a:cubicBezTo>
                <a:cubicBezTo>
                  <a:pt x="4067676" y="1004205"/>
                  <a:pt x="4073903" y="998371"/>
                  <a:pt x="4082465" y="998371"/>
                </a:cubicBezTo>
                <a:close/>
                <a:moveTo>
                  <a:pt x="4011635" y="998371"/>
                </a:moveTo>
                <a:cubicBezTo>
                  <a:pt x="4019418" y="998371"/>
                  <a:pt x="4026423" y="1004205"/>
                  <a:pt x="4026423" y="1012227"/>
                </a:cubicBezTo>
                <a:cubicBezTo>
                  <a:pt x="4026423" y="1019520"/>
                  <a:pt x="4019418" y="1024625"/>
                  <a:pt x="4011635" y="1024625"/>
                </a:cubicBezTo>
                <a:cubicBezTo>
                  <a:pt x="4003073" y="1024625"/>
                  <a:pt x="3996847" y="1019520"/>
                  <a:pt x="3996847" y="1012227"/>
                </a:cubicBezTo>
                <a:cubicBezTo>
                  <a:pt x="3996847" y="1004205"/>
                  <a:pt x="4003073" y="998371"/>
                  <a:pt x="4011635" y="998371"/>
                </a:cubicBezTo>
                <a:close/>
                <a:moveTo>
                  <a:pt x="3939871" y="998371"/>
                </a:moveTo>
                <a:cubicBezTo>
                  <a:pt x="3947893" y="998371"/>
                  <a:pt x="3952268" y="1004205"/>
                  <a:pt x="3952268" y="1012227"/>
                </a:cubicBezTo>
                <a:cubicBezTo>
                  <a:pt x="3952268" y="1019520"/>
                  <a:pt x="3947893" y="1024625"/>
                  <a:pt x="3939871" y="1024625"/>
                </a:cubicBezTo>
                <a:cubicBezTo>
                  <a:pt x="3932578" y="1024625"/>
                  <a:pt x="3926015" y="1019520"/>
                  <a:pt x="3926015" y="1012227"/>
                </a:cubicBezTo>
                <a:cubicBezTo>
                  <a:pt x="3926015" y="1004205"/>
                  <a:pt x="3932578" y="998371"/>
                  <a:pt x="3939871" y="998371"/>
                </a:cubicBezTo>
                <a:close/>
                <a:moveTo>
                  <a:pt x="3869042" y="998371"/>
                </a:moveTo>
                <a:cubicBezTo>
                  <a:pt x="3875605" y="998371"/>
                  <a:pt x="3881439" y="1004598"/>
                  <a:pt x="3881439" y="1013160"/>
                </a:cubicBezTo>
                <a:cubicBezTo>
                  <a:pt x="3881439" y="1020944"/>
                  <a:pt x="3875605" y="1027949"/>
                  <a:pt x="3869042" y="1027949"/>
                </a:cubicBezTo>
                <a:cubicBezTo>
                  <a:pt x="3861749" y="1027949"/>
                  <a:pt x="3855186" y="1020944"/>
                  <a:pt x="3855186" y="1013160"/>
                </a:cubicBezTo>
                <a:cubicBezTo>
                  <a:pt x="3855186" y="1004598"/>
                  <a:pt x="3861749" y="998371"/>
                  <a:pt x="3869042" y="998371"/>
                </a:cubicBezTo>
                <a:close/>
                <a:moveTo>
                  <a:pt x="3798211" y="998371"/>
                </a:moveTo>
                <a:cubicBezTo>
                  <a:pt x="3804774" y="998371"/>
                  <a:pt x="3810608" y="1004598"/>
                  <a:pt x="3810608" y="1013160"/>
                </a:cubicBezTo>
                <a:cubicBezTo>
                  <a:pt x="3810608" y="1020944"/>
                  <a:pt x="3804774" y="1027949"/>
                  <a:pt x="3798211" y="1027949"/>
                </a:cubicBezTo>
                <a:cubicBezTo>
                  <a:pt x="3790918" y="1027949"/>
                  <a:pt x="3784355" y="1020944"/>
                  <a:pt x="3784355" y="1013160"/>
                </a:cubicBezTo>
                <a:cubicBezTo>
                  <a:pt x="3784355" y="1004598"/>
                  <a:pt x="3790918" y="998371"/>
                  <a:pt x="3798211" y="998371"/>
                </a:cubicBezTo>
                <a:close/>
                <a:moveTo>
                  <a:pt x="3725922" y="998371"/>
                </a:moveTo>
                <a:cubicBezTo>
                  <a:pt x="3733944" y="998371"/>
                  <a:pt x="3739778" y="1004598"/>
                  <a:pt x="3739778" y="1013160"/>
                </a:cubicBezTo>
                <a:cubicBezTo>
                  <a:pt x="3739778" y="1020944"/>
                  <a:pt x="3733944" y="1027949"/>
                  <a:pt x="3725922" y="1027949"/>
                </a:cubicBezTo>
                <a:cubicBezTo>
                  <a:pt x="3719359" y="1027949"/>
                  <a:pt x="3713525" y="1020944"/>
                  <a:pt x="3713525" y="1013160"/>
                </a:cubicBezTo>
                <a:cubicBezTo>
                  <a:pt x="3713525" y="1004598"/>
                  <a:pt x="3719359" y="998371"/>
                  <a:pt x="3725922" y="998371"/>
                </a:cubicBezTo>
                <a:close/>
                <a:moveTo>
                  <a:pt x="724105" y="998371"/>
                </a:moveTo>
                <a:cubicBezTo>
                  <a:pt x="731398" y="998371"/>
                  <a:pt x="737962" y="1004205"/>
                  <a:pt x="737962" y="1010768"/>
                </a:cubicBezTo>
                <a:cubicBezTo>
                  <a:pt x="737962" y="1018061"/>
                  <a:pt x="731398" y="1024625"/>
                  <a:pt x="724105" y="1024625"/>
                </a:cubicBezTo>
                <a:cubicBezTo>
                  <a:pt x="717541" y="1024625"/>
                  <a:pt x="711707" y="1018061"/>
                  <a:pt x="711707" y="1010768"/>
                </a:cubicBezTo>
                <a:cubicBezTo>
                  <a:pt x="711707" y="1004205"/>
                  <a:pt x="717541" y="998371"/>
                  <a:pt x="724105" y="998371"/>
                </a:cubicBezTo>
                <a:close/>
                <a:moveTo>
                  <a:pt x="653274" y="998371"/>
                </a:moveTo>
                <a:cubicBezTo>
                  <a:pt x="660567" y="998371"/>
                  <a:pt x="667129" y="1004205"/>
                  <a:pt x="667129" y="1010768"/>
                </a:cubicBezTo>
                <a:cubicBezTo>
                  <a:pt x="667129" y="1018061"/>
                  <a:pt x="660567" y="1024625"/>
                  <a:pt x="653274" y="1024625"/>
                </a:cubicBezTo>
                <a:cubicBezTo>
                  <a:pt x="646711" y="1024625"/>
                  <a:pt x="640877" y="1018061"/>
                  <a:pt x="640877" y="1010768"/>
                </a:cubicBezTo>
                <a:cubicBezTo>
                  <a:pt x="640877" y="1004205"/>
                  <a:pt x="646711" y="998371"/>
                  <a:pt x="653274" y="998371"/>
                </a:cubicBezTo>
                <a:close/>
                <a:moveTo>
                  <a:pt x="582446" y="998371"/>
                </a:moveTo>
                <a:cubicBezTo>
                  <a:pt x="589738" y="998371"/>
                  <a:pt x="596301" y="1004205"/>
                  <a:pt x="596301" y="1010768"/>
                </a:cubicBezTo>
                <a:cubicBezTo>
                  <a:pt x="596301" y="1018061"/>
                  <a:pt x="589738" y="1024625"/>
                  <a:pt x="582446" y="1024625"/>
                </a:cubicBezTo>
                <a:cubicBezTo>
                  <a:pt x="574423" y="1024625"/>
                  <a:pt x="570047" y="1018061"/>
                  <a:pt x="570047" y="1010768"/>
                </a:cubicBezTo>
                <a:cubicBezTo>
                  <a:pt x="570047" y="1004205"/>
                  <a:pt x="574423" y="998371"/>
                  <a:pt x="582446" y="998371"/>
                </a:cubicBezTo>
                <a:close/>
                <a:moveTo>
                  <a:pt x="513636" y="998371"/>
                </a:moveTo>
                <a:cubicBezTo>
                  <a:pt x="521983" y="998371"/>
                  <a:pt x="528813" y="1004205"/>
                  <a:pt x="528813" y="1010768"/>
                </a:cubicBezTo>
                <a:cubicBezTo>
                  <a:pt x="528813" y="1018061"/>
                  <a:pt x="521983" y="1024625"/>
                  <a:pt x="513636" y="1024625"/>
                </a:cubicBezTo>
                <a:cubicBezTo>
                  <a:pt x="506046" y="1024625"/>
                  <a:pt x="499216" y="1018061"/>
                  <a:pt x="499216" y="1010768"/>
                </a:cubicBezTo>
                <a:cubicBezTo>
                  <a:pt x="499216" y="1004205"/>
                  <a:pt x="506046" y="998371"/>
                  <a:pt x="513636" y="998371"/>
                </a:cubicBezTo>
                <a:close/>
                <a:moveTo>
                  <a:pt x="439802" y="998371"/>
                </a:moveTo>
                <a:cubicBezTo>
                  <a:pt x="448365" y="998371"/>
                  <a:pt x="454592" y="1004205"/>
                  <a:pt x="454592" y="1010768"/>
                </a:cubicBezTo>
                <a:cubicBezTo>
                  <a:pt x="454592" y="1018061"/>
                  <a:pt x="448365" y="1024625"/>
                  <a:pt x="439802" y="1024625"/>
                </a:cubicBezTo>
                <a:cubicBezTo>
                  <a:pt x="432019" y="1024625"/>
                  <a:pt x="425014" y="1018061"/>
                  <a:pt x="425014" y="1010768"/>
                </a:cubicBezTo>
                <a:cubicBezTo>
                  <a:pt x="425014" y="1004205"/>
                  <a:pt x="432019" y="998371"/>
                  <a:pt x="439802" y="998371"/>
                </a:cubicBezTo>
                <a:close/>
                <a:moveTo>
                  <a:pt x="368040" y="998371"/>
                </a:moveTo>
                <a:cubicBezTo>
                  <a:pt x="376061" y="998371"/>
                  <a:pt x="380438" y="1004205"/>
                  <a:pt x="380438" y="1012227"/>
                </a:cubicBezTo>
                <a:cubicBezTo>
                  <a:pt x="380438" y="1018061"/>
                  <a:pt x="376061" y="1024625"/>
                  <a:pt x="368040" y="1024625"/>
                </a:cubicBezTo>
                <a:cubicBezTo>
                  <a:pt x="360747" y="1024625"/>
                  <a:pt x="354183" y="1018061"/>
                  <a:pt x="354183" y="1012227"/>
                </a:cubicBezTo>
                <a:cubicBezTo>
                  <a:pt x="354183" y="1004205"/>
                  <a:pt x="360747" y="998371"/>
                  <a:pt x="368040" y="998371"/>
                </a:cubicBezTo>
                <a:close/>
                <a:moveTo>
                  <a:pt x="297208" y="998371"/>
                </a:moveTo>
                <a:cubicBezTo>
                  <a:pt x="303771" y="998371"/>
                  <a:pt x="309606" y="1004205"/>
                  <a:pt x="309606" y="1012227"/>
                </a:cubicBezTo>
                <a:cubicBezTo>
                  <a:pt x="309606" y="1018061"/>
                  <a:pt x="303771" y="1024625"/>
                  <a:pt x="297208" y="1024625"/>
                </a:cubicBezTo>
                <a:cubicBezTo>
                  <a:pt x="289916" y="1024625"/>
                  <a:pt x="283352" y="1018061"/>
                  <a:pt x="283352" y="1012227"/>
                </a:cubicBezTo>
                <a:cubicBezTo>
                  <a:pt x="283352" y="1004205"/>
                  <a:pt x="289916" y="998371"/>
                  <a:pt x="297208" y="998371"/>
                </a:cubicBezTo>
                <a:close/>
                <a:moveTo>
                  <a:pt x="226379" y="998371"/>
                </a:moveTo>
                <a:cubicBezTo>
                  <a:pt x="232214" y="998371"/>
                  <a:pt x="238778" y="1004205"/>
                  <a:pt x="238778" y="1012227"/>
                </a:cubicBezTo>
                <a:cubicBezTo>
                  <a:pt x="238778" y="1018061"/>
                  <a:pt x="232214" y="1024625"/>
                  <a:pt x="226379" y="1024625"/>
                </a:cubicBezTo>
                <a:cubicBezTo>
                  <a:pt x="218357" y="1024625"/>
                  <a:pt x="212523" y="1018061"/>
                  <a:pt x="212523" y="1012227"/>
                </a:cubicBezTo>
                <a:cubicBezTo>
                  <a:pt x="212523" y="1004205"/>
                  <a:pt x="218357" y="998371"/>
                  <a:pt x="226379" y="998371"/>
                </a:cubicBezTo>
                <a:close/>
                <a:moveTo>
                  <a:pt x="154085" y="998371"/>
                </a:moveTo>
                <a:cubicBezTo>
                  <a:pt x="161377" y="998371"/>
                  <a:pt x="167941" y="1004205"/>
                  <a:pt x="167941" y="1012227"/>
                </a:cubicBezTo>
                <a:cubicBezTo>
                  <a:pt x="167941" y="1018061"/>
                  <a:pt x="161377" y="1024625"/>
                  <a:pt x="154085" y="1024625"/>
                </a:cubicBezTo>
                <a:cubicBezTo>
                  <a:pt x="147521" y="1024625"/>
                  <a:pt x="141687" y="1018061"/>
                  <a:pt x="141687" y="1012227"/>
                </a:cubicBezTo>
                <a:cubicBezTo>
                  <a:pt x="141687" y="1004205"/>
                  <a:pt x="147521" y="998371"/>
                  <a:pt x="154085" y="998371"/>
                </a:cubicBezTo>
                <a:close/>
                <a:moveTo>
                  <a:pt x="83255" y="998371"/>
                </a:moveTo>
                <a:cubicBezTo>
                  <a:pt x="90548" y="998371"/>
                  <a:pt x="97111" y="1004205"/>
                  <a:pt x="97111" y="1012227"/>
                </a:cubicBezTo>
                <a:cubicBezTo>
                  <a:pt x="97111" y="1018061"/>
                  <a:pt x="90548" y="1024625"/>
                  <a:pt x="83255" y="1024625"/>
                </a:cubicBezTo>
                <a:cubicBezTo>
                  <a:pt x="76692" y="1024625"/>
                  <a:pt x="70858" y="1018061"/>
                  <a:pt x="70858" y="1012227"/>
                </a:cubicBezTo>
                <a:cubicBezTo>
                  <a:pt x="70858" y="1004205"/>
                  <a:pt x="76692" y="998371"/>
                  <a:pt x="83255" y="998371"/>
                </a:cubicBezTo>
                <a:close/>
                <a:moveTo>
                  <a:pt x="12019" y="998371"/>
                </a:moveTo>
                <a:cubicBezTo>
                  <a:pt x="20264" y="998371"/>
                  <a:pt x="26260" y="1004205"/>
                  <a:pt x="26260" y="1012227"/>
                </a:cubicBezTo>
                <a:cubicBezTo>
                  <a:pt x="26260" y="1018061"/>
                  <a:pt x="20264" y="1024625"/>
                  <a:pt x="12019" y="1024625"/>
                </a:cubicBezTo>
                <a:cubicBezTo>
                  <a:pt x="4524" y="1024625"/>
                  <a:pt x="27" y="1018061"/>
                  <a:pt x="27" y="1012227"/>
                </a:cubicBezTo>
                <a:cubicBezTo>
                  <a:pt x="27" y="1004205"/>
                  <a:pt x="4524" y="998371"/>
                  <a:pt x="12019" y="998371"/>
                </a:cubicBezTo>
                <a:close/>
                <a:moveTo>
                  <a:pt x="870603" y="927542"/>
                </a:moveTo>
                <a:cubicBezTo>
                  <a:pt x="877167" y="927542"/>
                  <a:pt x="883001" y="933376"/>
                  <a:pt x="883001" y="939939"/>
                </a:cubicBezTo>
                <a:cubicBezTo>
                  <a:pt x="883001" y="947232"/>
                  <a:pt x="877167" y="953796"/>
                  <a:pt x="870603" y="953796"/>
                </a:cubicBezTo>
                <a:cubicBezTo>
                  <a:pt x="863310" y="953796"/>
                  <a:pt x="856747" y="947232"/>
                  <a:pt x="856747" y="939939"/>
                </a:cubicBezTo>
                <a:cubicBezTo>
                  <a:pt x="856747" y="933376"/>
                  <a:pt x="863310" y="927542"/>
                  <a:pt x="870603" y="927542"/>
                </a:cubicBezTo>
                <a:close/>
                <a:moveTo>
                  <a:pt x="799773" y="927542"/>
                </a:moveTo>
                <a:cubicBezTo>
                  <a:pt x="806337" y="927542"/>
                  <a:pt x="812171" y="933376"/>
                  <a:pt x="812171" y="939939"/>
                </a:cubicBezTo>
                <a:cubicBezTo>
                  <a:pt x="812171" y="947232"/>
                  <a:pt x="806337" y="953796"/>
                  <a:pt x="799773" y="953796"/>
                </a:cubicBezTo>
                <a:cubicBezTo>
                  <a:pt x="792481" y="953796"/>
                  <a:pt x="785917" y="947232"/>
                  <a:pt x="785917" y="939939"/>
                </a:cubicBezTo>
                <a:cubicBezTo>
                  <a:pt x="785917" y="933376"/>
                  <a:pt x="792481" y="927542"/>
                  <a:pt x="799773" y="927542"/>
                </a:cubicBezTo>
                <a:close/>
                <a:moveTo>
                  <a:pt x="724112" y="927542"/>
                </a:moveTo>
                <a:cubicBezTo>
                  <a:pt x="731405" y="927542"/>
                  <a:pt x="737968" y="933376"/>
                  <a:pt x="737968" y="939939"/>
                </a:cubicBezTo>
                <a:cubicBezTo>
                  <a:pt x="737968" y="947232"/>
                  <a:pt x="731405" y="953796"/>
                  <a:pt x="724112" y="953796"/>
                </a:cubicBezTo>
                <a:cubicBezTo>
                  <a:pt x="717548" y="953796"/>
                  <a:pt x="711714" y="947232"/>
                  <a:pt x="711714" y="939939"/>
                </a:cubicBezTo>
                <a:cubicBezTo>
                  <a:pt x="711714" y="933376"/>
                  <a:pt x="717548" y="927542"/>
                  <a:pt x="724112" y="927542"/>
                </a:cubicBezTo>
                <a:close/>
                <a:moveTo>
                  <a:pt x="653281" y="927542"/>
                </a:moveTo>
                <a:cubicBezTo>
                  <a:pt x="660573" y="927542"/>
                  <a:pt x="667137" y="933376"/>
                  <a:pt x="667137" y="939939"/>
                </a:cubicBezTo>
                <a:cubicBezTo>
                  <a:pt x="667137" y="947232"/>
                  <a:pt x="660573" y="953796"/>
                  <a:pt x="653281" y="953796"/>
                </a:cubicBezTo>
                <a:cubicBezTo>
                  <a:pt x="646718" y="953796"/>
                  <a:pt x="640884" y="947232"/>
                  <a:pt x="640884" y="939939"/>
                </a:cubicBezTo>
                <a:cubicBezTo>
                  <a:pt x="640884" y="933376"/>
                  <a:pt x="645259" y="927542"/>
                  <a:pt x="653281" y="927542"/>
                </a:cubicBezTo>
                <a:close/>
                <a:moveTo>
                  <a:pt x="582453" y="927542"/>
                </a:moveTo>
                <a:cubicBezTo>
                  <a:pt x="589745" y="927542"/>
                  <a:pt x="596309" y="933376"/>
                  <a:pt x="596309" y="939939"/>
                </a:cubicBezTo>
                <a:cubicBezTo>
                  <a:pt x="596309" y="947232"/>
                  <a:pt x="589745" y="953796"/>
                  <a:pt x="582453" y="953796"/>
                </a:cubicBezTo>
                <a:cubicBezTo>
                  <a:pt x="574430" y="953796"/>
                  <a:pt x="570054" y="947232"/>
                  <a:pt x="570054" y="939939"/>
                </a:cubicBezTo>
                <a:cubicBezTo>
                  <a:pt x="570054" y="933376"/>
                  <a:pt x="574430" y="927542"/>
                  <a:pt x="582453" y="927542"/>
                </a:cubicBezTo>
                <a:close/>
                <a:moveTo>
                  <a:pt x="513642" y="927542"/>
                </a:moveTo>
                <a:cubicBezTo>
                  <a:pt x="521990" y="927542"/>
                  <a:pt x="528820" y="933376"/>
                  <a:pt x="528820" y="939939"/>
                </a:cubicBezTo>
                <a:cubicBezTo>
                  <a:pt x="528820" y="947232"/>
                  <a:pt x="521990" y="953796"/>
                  <a:pt x="513642" y="953796"/>
                </a:cubicBezTo>
                <a:cubicBezTo>
                  <a:pt x="506053" y="953796"/>
                  <a:pt x="499223" y="947232"/>
                  <a:pt x="499223" y="939939"/>
                </a:cubicBezTo>
                <a:cubicBezTo>
                  <a:pt x="499223" y="933376"/>
                  <a:pt x="506053" y="927542"/>
                  <a:pt x="513642" y="927542"/>
                </a:cubicBezTo>
                <a:close/>
                <a:moveTo>
                  <a:pt x="439809" y="927542"/>
                </a:moveTo>
                <a:cubicBezTo>
                  <a:pt x="448372" y="927542"/>
                  <a:pt x="454599" y="933376"/>
                  <a:pt x="454599" y="939939"/>
                </a:cubicBezTo>
                <a:cubicBezTo>
                  <a:pt x="454599" y="947232"/>
                  <a:pt x="448372" y="953796"/>
                  <a:pt x="439809" y="953796"/>
                </a:cubicBezTo>
                <a:cubicBezTo>
                  <a:pt x="432026" y="953796"/>
                  <a:pt x="425021" y="947232"/>
                  <a:pt x="425021" y="939939"/>
                </a:cubicBezTo>
                <a:cubicBezTo>
                  <a:pt x="425021" y="933376"/>
                  <a:pt x="432026" y="927542"/>
                  <a:pt x="439809" y="927542"/>
                </a:cubicBezTo>
                <a:close/>
                <a:moveTo>
                  <a:pt x="368046" y="927542"/>
                </a:moveTo>
                <a:cubicBezTo>
                  <a:pt x="376068" y="927542"/>
                  <a:pt x="380444" y="933376"/>
                  <a:pt x="380444" y="939939"/>
                </a:cubicBezTo>
                <a:cubicBezTo>
                  <a:pt x="380444" y="947232"/>
                  <a:pt x="376068" y="953796"/>
                  <a:pt x="368046" y="953796"/>
                </a:cubicBezTo>
                <a:cubicBezTo>
                  <a:pt x="360754" y="953796"/>
                  <a:pt x="354191" y="947232"/>
                  <a:pt x="354191" y="939939"/>
                </a:cubicBezTo>
                <a:cubicBezTo>
                  <a:pt x="354191" y="933376"/>
                  <a:pt x="360754" y="927542"/>
                  <a:pt x="368046" y="927542"/>
                </a:cubicBezTo>
                <a:close/>
                <a:moveTo>
                  <a:pt x="297214" y="927542"/>
                </a:moveTo>
                <a:cubicBezTo>
                  <a:pt x="303777" y="927542"/>
                  <a:pt x="309612" y="933376"/>
                  <a:pt x="309612" y="939939"/>
                </a:cubicBezTo>
                <a:cubicBezTo>
                  <a:pt x="309612" y="947232"/>
                  <a:pt x="303777" y="953796"/>
                  <a:pt x="297214" y="953796"/>
                </a:cubicBezTo>
                <a:cubicBezTo>
                  <a:pt x="289922" y="953796"/>
                  <a:pt x="283359" y="947232"/>
                  <a:pt x="283359" y="939939"/>
                </a:cubicBezTo>
                <a:cubicBezTo>
                  <a:pt x="283359" y="933376"/>
                  <a:pt x="289922" y="927542"/>
                  <a:pt x="297214" y="927542"/>
                </a:cubicBezTo>
                <a:close/>
                <a:moveTo>
                  <a:pt x="226386" y="927542"/>
                </a:moveTo>
                <a:cubicBezTo>
                  <a:pt x="232220" y="927542"/>
                  <a:pt x="238784" y="933376"/>
                  <a:pt x="238784" y="939939"/>
                </a:cubicBezTo>
                <a:cubicBezTo>
                  <a:pt x="238784" y="947232"/>
                  <a:pt x="232220" y="953796"/>
                  <a:pt x="226386" y="953796"/>
                </a:cubicBezTo>
                <a:cubicBezTo>
                  <a:pt x="218363" y="953796"/>
                  <a:pt x="212530" y="947232"/>
                  <a:pt x="212530" y="939939"/>
                </a:cubicBezTo>
                <a:cubicBezTo>
                  <a:pt x="212530" y="933376"/>
                  <a:pt x="218363" y="927542"/>
                  <a:pt x="226386" y="927542"/>
                </a:cubicBezTo>
                <a:close/>
                <a:moveTo>
                  <a:pt x="154091" y="927542"/>
                </a:moveTo>
                <a:cubicBezTo>
                  <a:pt x="161383" y="927542"/>
                  <a:pt x="167947" y="933376"/>
                  <a:pt x="167947" y="939939"/>
                </a:cubicBezTo>
                <a:cubicBezTo>
                  <a:pt x="167947" y="947232"/>
                  <a:pt x="161383" y="953796"/>
                  <a:pt x="154091" y="953796"/>
                </a:cubicBezTo>
                <a:cubicBezTo>
                  <a:pt x="147527" y="953796"/>
                  <a:pt x="141693" y="947232"/>
                  <a:pt x="141693" y="939939"/>
                </a:cubicBezTo>
                <a:cubicBezTo>
                  <a:pt x="141693" y="933376"/>
                  <a:pt x="147527" y="927542"/>
                  <a:pt x="154091" y="927542"/>
                </a:cubicBezTo>
                <a:close/>
                <a:moveTo>
                  <a:pt x="83261" y="927542"/>
                </a:moveTo>
                <a:cubicBezTo>
                  <a:pt x="90554" y="927542"/>
                  <a:pt x="97117" y="933376"/>
                  <a:pt x="97117" y="939939"/>
                </a:cubicBezTo>
                <a:cubicBezTo>
                  <a:pt x="97117" y="947232"/>
                  <a:pt x="90554" y="953796"/>
                  <a:pt x="83261" y="953796"/>
                </a:cubicBezTo>
                <a:cubicBezTo>
                  <a:pt x="76698" y="953796"/>
                  <a:pt x="70864" y="947232"/>
                  <a:pt x="70864" y="939939"/>
                </a:cubicBezTo>
                <a:cubicBezTo>
                  <a:pt x="70864" y="933376"/>
                  <a:pt x="76698" y="927542"/>
                  <a:pt x="83261" y="927542"/>
                </a:cubicBezTo>
                <a:close/>
                <a:moveTo>
                  <a:pt x="12025" y="927542"/>
                </a:moveTo>
                <a:cubicBezTo>
                  <a:pt x="20270" y="927542"/>
                  <a:pt x="26266" y="933376"/>
                  <a:pt x="26266" y="939939"/>
                </a:cubicBezTo>
                <a:cubicBezTo>
                  <a:pt x="26266" y="947232"/>
                  <a:pt x="20270" y="953796"/>
                  <a:pt x="12025" y="953796"/>
                </a:cubicBezTo>
                <a:cubicBezTo>
                  <a:pt x="4530" y="953796"/>
                  <a:pt x="33" y="947232"/>
                  <a:pt x="33" y="939939"/>
                </a:cubicBezTo>
                <a:cubicBezTo>
                  <a:pt x="33" y="933376"/>
                  <a:pt x="4530" y="927542"/>
                  <a:pt x="12025" y="927542"/>
                </a:cubicBezTo>
                <a:close/>
                <a:moveTo>
                  <a:pt x="6581764" y="924168"/>
                </a:moveTo>
                <a:cubicBezTo>
                  <a:pt x="6589547" y="924168"/>
                  <a:pt x="6596552" y="928543"/>
                  <a:pt x="6596552" y="936565"/>
                </a:cubicBezTo>
                <a:cubicBezTo>
                  <a:pt x="6596552" y="943858"/>
                  <a:pt x="6589547" y="950422"/>
                  <a:pt x="6581764" y="950422"/>
                </a:cubicBezTo>
                <a:cubicBezTo>
                  <a:pt x="6573202" y="950422"/>
                  <a:pt x="6566976" y="943858"/>
                  <a:pt x="6566976" y="936565"/>
                </a:cubicBezTo>
                <a:cubicBezTo>
                  <a:pt x="6566976" y="928543"/>
                  <a:pt x="6573202" y="924168"/>
                  <a:pt x="6581764" y="924168"/>
                </a:cubicBezTo>
                <a:close/>
                <a:moveTo>
                  <a:pt x="6510933" y="924168"/>
                </a:moveTo>
                <a:cubicBezTo>
                  <a:pt x="6518717" y="924168"/>
                  <a:pt x="6525722" y="928543"/>
                  <a:pt x="6525722" y="936565"/>
                </a:cubicBezTo>
                <a:cubicBezTo>
                  <a:pt x="6525722" y="943858"/>
                  <a:pt x="6518717" y="950422"/>
                  <a:pt x="6510933" y="950422"/>
                </a:cubicBezTo>
                <a:cubicBezTo>
                  <a:pt x="6502371" y="950422"/>
                  <a:pt x="6496144" y="943858"/>
                  <a:pt x="6496144" y="936565"/>
                </a:cubicBezTo>
                <a:cubicBezTo>
                  <a:pt x="6496144" y="928543"/>
                  <a:pt x="6502371" y="924168"/>
                  <a:pt x="6510933" y="924168"/>
                </a:cubicBezTo>
                <a:close/>
                <a:moveTo>
                  <a:pt x="6440492" y="924168"/>
                </a:moveTo>
                <a:cubicBezTo>
                  <a:pt x="6448081" y="924168"/>
                  <a:pt x="6454911" y="928543"/>
                  <a:pt x="6454911" y="936565"/>
                </a:cubicBezTo>
                <a:cubicBezTo>
                  <a:pt x="6454911" y="943858"/>
                  <a:pt x="6448081" y="950422"/>
                  <a:pt x="6440492" y="950422"/>
                </a:cubicBezTo>
                <a:cubicBezTo>
                  <a:pt x="6432145" y="950422"/>
                  <a:pt x="6425315" y="943858"/>
                  <a:pt x="6425315" y="936565"/>
                </a:cubicBezTo>
                <a:cubicBezTo>
                  <a:pt x="6425315" y="928543"/>
                  <a:pt x="6432145" y="924168"/>
                  <a:pt x="6440492" y="924168"/>
                </a:cubicBezTo>
                <a:close/>
                <a:moveTo>
                  <a:pt x="6368340" y="924168"/>
                </a:moveTo>
                <a:cubicBezTo>
                  <a:pt x="6376362" y="924168"/>
                  <a:pt x="6380737" y="928543"/>
                  <a:pt x="6380737" y="936565"/>
                </a:cubicBezTo>
                <a:cubicBezTo>
                  <a:pt x="6380737" y="943858"/>
                  <a:pt x="6376362" y="950422"/>
                  <a:pt x="6368340" y="950422"/>
                </a:cubicBezTo>
                <a:cubicBezTo>
                  <a:pt x="6361047" y="950422"/>
                  <a:pt x="6354484" y="943858"/>
                  <a:pt x="6354484" y="936565"/>
                </a:cubicBezTo>
                <a:cubicBezTo>
                  <a:pt x="6354484" y="928543"/>
                  <a:pt x="6361047" y="924168"/>
                  <a:pt x="6368340" y="924168"/>
                </a:cubicBezTo>
                <a:close/>
                <a:moveTo>
                  <a:pt x="6297511" y="924168"/>
                </a:moveTo>
                <a:cubicBezTo>
                  <a:pt x="6304074" y="924168"/>
                  <a:pt x="6309908" y="928543"/>
                  <a:pt x="6309908" y="936565"/>
                </a:cubicBezTo>
                <a:cubicBezTo>
                  <a:pt x="6309908" y="943858"/>
                  <a:pt x="6304074" y="950422"/>
                  <a:pt x="6297511" y="950422"/>
                </a:cubicBezTo>
                <a:cubicBezTo>
                  <a:pt x="6290218" y="950422"/>
                  <a:pt x="6283655" y="943858"/>
                  <a:pt x="6283655" y="936565"/>
                </a:cubicBezTo>
                <a:cubicBezTo>
                  <a:pt x="6283655" y="928543"/>
                  <a:pt x="6290218" y="924168"/>
                  <a:pt x="6297511" y="924168"/>
                </a:cubicBezTo>
                <a:close/>
                <a:moveTo>
                  <a:pt x="6226679" y="924168"/>
                </a:moveTo>
                <a:cubicBezTo>
                  <a:pt x="6233242" y="924168"/>
                  <a:pt x="6239076" y="928543"/>
                  <a:pt x="6239076" y="936565"/>
                </a:cubicBezTo>
                <a:cubicBezTo>
                  <a:pt x="6239076" y="943858"/>
                  <a:pt x="6233242" y="950422"/>
                  <a:pt x="6226679" y="950422"/>
                </a:cubicBezTo>
                <a:cubicBezTo>
                  <a:pt x="6219386" y="950422"/>
                  <a:pt x="6212823" y="943858"/>
                  <a:pt x="6212823" y="936565"/>
                </a:cubicBezTo>
                <a:cubicBezTo>
                  <a:pt x="6212823" y="928543"/>
                  <a:pt x="6219386" y="924168"/>
                  <a:pt x="6226679" y="924168"/>
                </a:cubicBezTo>
                <a:close/>
                <a:moveTo>
                  <a:pt x="6154391" y="924168"/>
                </a:moveTo>
                <a:cubicBezTo>
                  <a:pt x="6161684" y="924168"/>
                  <a:pt x="6168247" y="928543"/>
                  <a:pt x="6168247" y="936565"/>
                </a:cubicBezTo>
                <a:cubicBezTo>
                  <a:pt x="6168247" y="943858"/>
                  <a:pt x="6161684" y="950422"/>
                  <a:pt x="6154391" y="950422"/>
                </a:cubicBezTo>
                <a:cubicBezTo>
                  <a:pt x="6147828" y="950422"/>
                  <a:pt x="6141994" y="943858"/>
                  <a:pt x="6141994" y="936565"/>
                </a:cubicBezTo>
                <a:cubicBezTo>
                  <a:pt x="6141994" y="928543"/>
                  <a:pt x="6147828" y="924168"/>
                  <a:pt x="6154391" y="924168"/>
                </a:cubicBezTo>
                <a:close/>
                <a:moveTo>
                  <a:pt x="6083559" y="924168"/>
                </a:moveTo>
                <a:cubicBezTo>
                  <a:pt x="6090852" y="924168"/>
                  <a:pt x="6097415" y="930002"/>
                  <a:pt x="6097415" y="936565"/>
                </a:cubicBezTo>
                <a:cubicBezTo>
                  <a:pt x="6097415" y="943858"/>
                  <a:pt x="6090852" y="950422"/>
                  <a:pt x="6083559" y="950422"/>
                </a:cubicBezTo>
                <a:cubicBezTo>
                  <a:pt x="6076996" y="950422"/>
                  <a:pt x="6071162" y="943858"/>
                  <a:pt x="6071162" y="936565"/>
                </a:cubicBezTo>
                <a:cubicBezTo>
                  <a:pt x="6071162" y="930002"/>
                  <a:pt x="6076996" y="924168"/>
                  <a:pt x="6083559" y="924168"/>
                </a:cubicBezTo>
                <a:close/>
                <a:moveTo>
                  <a:pt x="6011748" y="924168"/>
                </a:moveTo>
                <a:cubicBezTo>
                  <a:pt x="6019532" y="924168"/>
                  <a:pt x="6026537" y="930002"/>
                  <a:pt x="6026537" y="936565"/>
                </a:cubicBezTo>
                <a:cubicBezTo>
                  <a:pt x="6026537" y="943858"/>
                  <a:pt x="6019532" y="950422"/>
                  <a:pt x="6011748" y="950422"/>
                </a:cubicBezTo>
                <a:cubicBezTo>
                  <a:pt x="6003186" y="950422"/>
                  <a:pt x="5998516" y="943858"/>
                  <a:pt x="5996959" y="936565"/>
                </a:cubicBezTo>
                <a:cubicBezTo>
                  <a:pt x="5996959" y="930002"/>
                  <a:pt x="6003186" y="924168"/>
                  <a:pt x="6011748" y="924168"/>
                </a:cubicBezTo>
                <a:close/>
                <a:moveTo>
                  <a:pt x="5940548" y="924168"/>
                </a:moveTo>
                <a:cubicBezTo>
                  <a:pt x="5948896" y="924168"/>
                  <a:pt x="5955726" y="930002"/>
                  <a:pt x="5955726" y="936565"/>
                </a:cubicBezTo>
                <a:cubicBezTo>
                  <a:pt x="5955726" y="943858"/>
                  <a:pt x="5948896" y="950422"/>
                  <a:pt x="5940548" y="950422"/>
                </a:cubicBezTo>
                <a:cubicBezTo>
                  <a:pt x="5932960" y="950422"/>
                  <a:pt x="5926130" y="943858"/>
                  <a:pt x="5926130" y="936565"/>
                </a:cubicBezTo>
                <a:cubicBezTo>
                  <a:pt x="5926130" y="930002"/>
                  <a:pt x="5932960" y="924168"/>
                  <a:pt x="5940548" y="924168"/>
                </a:cubicBezTo>
                <a:close/>
                <a:moveTo>
                  <a:pt x="5870088" y="924168"/>
                </a:moveTo>
                <a:cubicBezTo>
                  <a:pt x="5878650" y="924168"/>
                  <a:pt x="5884877" y="930002"/>
                  <a:pt x="5884877" y="936565"/>
                </a:cubicBezTo>
                <a:cubicBezTo>
                  <a:pt x="5884877" y="943858"/>
                  <a:pt x="5878650" y="950422"/>
                  <a:pt x="5870088" y="950422"/>
                </a:cubicBezTo>
                <a:cubicBezTo>
                  <a:pt x="5862304" y="950422"/>
                  <a:pt x="5855299" y="943858"/>
                  <a:pt x="5855299" y="936565"/>
                </a:cubicBezTo>
                <a:cubicBezTo>
                  <a:pt x="5855299" y="930002"/>
                  <a:pt x="5862304" y="924168"/>
                  <a:pt x="5870088" y="924168"/>
                </a:cubicBezTo>
                <a:close/>
                <a:moveTo>
                  <a:pt x="5798325" y="924168"/>
                </a:moveTo>
                <a:cubicBezTo>
                  <a:pt x="5806347" y="924168"/>
                  <a:pt x="5810722" y="930002"/>
                  <a:pt x="5810722" y="936565"/>
                </a:cubicBezTo>
                <a:cubicBezTo>
                  <a:pt x="5810722" y="943858"/>
                  <a:pt x="5806347" y="950422"/>
                  <a:pt x="5798325" y="950422"/>
                </a:cubicBezTo>
                <a:cubicBezTo>
                  <a:pt x="5791032" y="950422"/>
                  <a:pt x="5784469" y="943858"/>
                  <a:pt x="5784469" y="936565"/>
                </a:cubicBezTo>
                <a:cubicBezTo>
                  <a:pt x="5784469" y="930002"/>
                  <a:pt x="5791032" y="924168"/>
                  <a:pt x="5798325" y="924168"/>
                </a:cubicBezTo>
                <a:close/>
                <a:moveTo>
                  <a:pt x="5724122" y="924168"/>
                </a:moveTo>
                <a:cubicBezTo>
                  <a:pt x="5730685" y="924168"/>
                  <a:pt x="5736519" y="930002"/>
                  <a:pt x="5736519" y="936565"/>
                </a:cubicBezTo>
                <a:cubicBezTo>
                  <a:pt x="5736519" y="943858"/>
                  <a:pt x="5730685" y="950422"/>
                  <a:pt x="5724122" y="950422"/>
                </a:cubicBezTo>
                <a:cubicBezTo>
                  <a:pt x="5716100" y="950422"/>
                  <a:pt x="5710266" y="943858"/>
                  <a:pt x="5710266" y="936565"/>
                </a:cubicBezTo>
                <a:cubicBezTo>
                  <a:pt x="5710266" y="930002"/>
                  <a:pt x="5716100" y="924168"/>
                  <a:pt x="5724122" y="924168"/>
                </a:cubicBezTo>
                <a:close/>
                <a:moveTo>
                  <a:pt x="5653291" y="924168"/>
                </a:moveTo>
                <a:cubicBezTo>
                  <a:pt x="5659125" y="924168"/>
                  <a:pt x="5665688" y="930002"/>
                  <a:pt x="5665688" y="936565"/>
                </a:cubicBezTo>
                <a:cubicBezTo>
                  <a:pt x="5665688" y="943858"/>
                  <a:pt x="5659125" y="950422"/>
                  <a:pt x="5653291" y="950422"/>
                </a:cubicBezTo>
                <a:cubicBezTo>
                  <a:pt x="5645269" y="950422"/>
                  <a:pt x="5639435" y="943858"/>
                  <a:pt x="5639435" y="936565"/>
                </a:cubicBezTo>
                <a:cubicBezTo>
                  <a:pt x="5639435" y="930002"/>
                  <a:pt x="5645269" y="924168"/>
                  <a:pt x="5653291" y="924168"/>
                </a:cubicBezTo>
                <a:close/>
                <a:moveTo>
                  <a:pt x="5581002" y="924168"/>
                </a:moveTo>
                <a:cubicBezTo>
                  <a:pt x="5588295" y="924168"/>
                  <a:pt x="5594858" y="930002"/>
                  <a:pt x="5594858" y="936565"/>
                </a:cubicBezTo>
                <a:cubicBezTo>
                  <a:pt x="5594858" y="943858"/>
                  <a:pt x="5588295" y="950422"/>
                  <a:pt x="5581002" y="950422"/>
                </a:cubicBezTo>
                <a:cubicBezTo>
                  <a:pt x="5574439" y="950422"/>
                  <a:pt x="5568605" y="943858"/>
                  <a:pt x="5568605" y="936565"/>
                </a:cubicBezTo>
                <a:cubicBezTo>
                  <a:pt x="5568605" y="930002"/>
                  <a:pt x="5574439" y="924168"/>
                  <a:pt x="5581002" y="924168"/>
                </a:cubicBezTo>
                <a:close/>
                <a:moveTo>
                  <a:pt x="5510171" y="924168"/>
                </a:moveTo>
                <a:cubicBezTo>
                  <a:pt x="5517464" y="924168"/>
                  <a:pt x="5524027" y="930002"/>
                  <a:pt x="5524027" y="936565"/>
                </a:cubicBezTo>
                <a:cubicBezTo>
                  <a:pt x="5524027" y="943858"/>
                  <a:pt x="5517464" y="950422"/>
                  <a:pt x="5510171" y="950422"/>
                </a:cubicBezTo>
                <a:cubicBezTo>
                  <a:pt x="5503608" y="950422"/>
                  <a:pt x="5497774" y="943858"/>
                  <a:pt x="5497774" y="936565"/>
                </a:cubicBezTo>
                <a:cubicBezTo>
                  <a:pt x="5497774" y="930002"/>
                  <a:pt x="5503608" y="924168"/>
                  <a:pt x="5510171" y="924168"/>
                </a:cubicBezTo>
                <a:close/>
                <a:moveTo>
                  <a:pt x="5438937" y="924168"/>
                </a:moveTo>
                <a:cubicBezTo>
                  <a:pt x="5447182" y="924168"/>
                  <a:pt x="5453178" y="930002"/>
                  <a:pt x="5453178" y="936565"/>
                </a:cubicBezTo>
                <a:cubicBezTo>
                  <a:pt x="5453178" y="943858"/>
                  <a:pt x="5447182" y="950422"/>
                  <a:pt x="5438937" y="950422"/>
                </a:cubicBezTo>
                <a:cubicBezTo>
                  <a:pt x="5431442" y="950422"/>
                  <a:pt x="5426945" y="943858"/>
                  <a:pt x="5426945" y="936565"/>
                </a:cubicBezTo>
                <a:cubicBezTo>
                  <a:pt x="5426945" y="930002"/>
                  <a:pt x="5431442" y="924168"/>
                  <a:pt x="5438937" y="924168"/>
                </a:cubicBezTo>
                <a:close/>
                <a:moveTo>
                  <a:pt x="5367530" y="924168"/>
                </a:moveTo>
                <a:cubicBezTo>
                  <a:pt x="5376092" y="924168"/>
                  <a:pt x="5382318" y="930002"/>
                  <a:pt x="5382318" y="936565"/>
                </a:cubicBezTo>
                <a:cubicBezTo>
                  <a:pt x="5382318" y="943858"/>
                  <a:pt x="5376092" y="950422"/>
                  <a:pt x="5367530" y="950422"/>
                </a:cubicBezTo>
                <a:cubicBezTo>
                  <a:pt x="5359747" y="950422"/>
                  <a:pt x="5352742" y="943858"/>
                  <a:pt x="5352742" y="936565"/>
                </a:cubicBezTo>
                <a:cubicBezTo>
                  <a:pt x="5352742" y="930002"/>
                  <a:pt x="5359747" y="924168"/>
                  <a:pt x="5367530" y="924168"/>
                </a:cubicBezTo>
                <a:close/>
                <a:moveTo>
                  <a:pt x="5296699" y="924168"/>
                </a:moveTo>
                <a:cubicBezTo>
                  <a:pt x="5305261" y="924168"/>
                  <a:pt x="5311488" y="930002"/>
                  <a:pt x="5311488" y="936565"/>
                </a:cubicBezTo>
                <a:cubicBezTo>
                  <a:pt x="5311488" y="943858"/>
                  <a:pt x="5305261" y="950422"/>
                  <a:pt x="5296699" y="950422"/>
                </a:cubicBezTo>
                <a:cubicBezTo>
                  <a:pt x="5288915" y="950422"/>
                  <a:pt x="5281910" y="943858"/>
                  <a:pt x="5281910" y="936565"/>
                </a:cubicBezTo>
                <a:cubicBezTo>
                  <a:pt x="5281910" y="930002"/>
                  <a:pt x="5288915" y="924168"/>
                  <a:pt x="5296699" y="924168"/>
                </a:cubicBezTo>
                <a:close/>
                <a:moveTo>
                  <a:pt x="5225869" y="924168"/>
                </a:moveTo>
                <a:cubicBezTo>
                  <a:pt x="5234431" y="924168"/>
                  <a:pt x="5240657" y="930002"/>
                  <a:pt x="5240657" y="936565"/>
                </a:cubicBezTo>
                <a:cubicBezTo>
                  <a:pt x="5240657" y="943858"/>
                  <a:pt x="5234431" y="950422"/>
                  <a:pt x="5225869" y="950422"/>
                </a:cubicBezTo>
                <a:cubicBezTo>
                  <a:pt x="5217307" y="950422"/>
                  <a:pt x="5211081" y="943858"/>
                  <a:pt x="5211081" y="936565"/>
                </a:cubicBezTo>
                <a:cubicBezTo>
                  <a:pt x="5211081" y="930002"/>
                  <a:pt x="5217307" y="924168"/>
                  <a:pt x="5225869" y="924168"/>
                </a:cubicBezTo>
                <a:close/>
                <a:moveTo>
                  <a:pt x="5154105" y="924168"/>
                </a:moveTo>
                <a:cubicBezTo>
                  <a:pt x="5162127" y="924168"/>
                  <a:pt x="5166502" y="930002"/>
                  <a:pt x="5166502" y="936565"/>
                </a:cubicBezTo>
                <a:cubicBezTo>
                  <a:pt x="5166502" y="943858"/>
                  <a:pt x="5162127" y="950422"/>
                  <a:pt x="5154105" y="950422"/>
                </a:cubicBezTo>
                <a:cubicBezTo>
                  <a:pt x="5146083" y="950422"/>
                  <a:pt x="5140249" y="943858"/>
                  <a:pt x="5140249" y="936565"/>
                </a:cubicBezTo>
                <a:cubicBezTo>
                  <a:pt x="5140249" y="930002"/>
                  <a:pt x="5146083" y="924168"/>
                  <a:pt x="5154105" y="924168"/>
                </a:cubicBezTo>
                <a:close/>
                <a:moveTo>
                  <a:pt x="5083276" y="924168"/>
                </a:moveTo>
                <a:cubicBezTo>
                  <a:pt x="5089110" y="924168"/>
                  <a:pt x="5095673" y="930002"/>
                  <a:pt x="5095673" y="936565"/>
                </a:cubicBezTo>
                <a:cubicBezTo>
                  <a:pt x="5095673" y="943858"/>
                  <a:pt x="5089110" y="950422"/>
                  <a:pt x="5083276" y="950422"/>
                </a:cubicBezTo>
                <a:cubicBezTo>
                  <a:pt x="5075254" y="950422"/>
                  <a:pt x="5069420" y="943858"/>
                  <a:pt x="5069420" y="936565"/>
                </a:cubicBezTo>
                <a:cubicBezTo>
                  <a:pt x="5069420" y="930002"/>
                  <a:pt x="5075254" y="924168"/>
                  <a:pt x="5083276" y="924168"/>
                </a:cubicBezTo>
                <a:close/>
                <a:moveTo>
                  <a:pt x="5012445" y="924168"/>
                </a:moveTo>
                <a:cubicBezTo>
                  <a:pt x="5018279" y="924168"/>
                  <a:pt x="5024842" y="930002"/>
                  <a:pt x="5024842" y="936565"/>
                </a:cubicBezTo>
                <a:cubicBezTo>
                  <a:pt x="5024842" y="943858"/>
                  <a:pt x="5018279" y="950422"/>
                  <a:pt x="5012445" y="950422"/>
                </a:cubicBezTo>
                <a:cubicBezTo>
                  <a:pt x="5004423" y="950422"/>
                  <a:pt x="4998589" y="943858"/>
                  <a:pt x="4998589" y="938024"/>
                </a:cubicBezTo>
                <a:cubicBezTo>
                  <a:pt x="4998589" y="930002"/>
                  <a:pt x="5004423" y="924168"/>
                  <a:pt x="5012445" y="924168"/>
                </a:cubicBezTo>
                <a:close/>
                <a:moveTo>
                  <a:pt x="4940157" y="924168"/>
                </a:moveTo>
                <a:cubicBezTo>
                  <a:pt x="4948179" y="924168"/>
                  <a:pt x="4954013" y="930002"/>
                  <a:pt x="4954013" y="938024"/>
                </a:cubicBezTo>
                <a:cubicBezTo>
                  <a:pt x="4954013" y="943858"/>
                  <a:pt x="4948179" y="950422"/>
                  <a:pt x="4940157" y="950422"/>
                </a:cubicBezTo>
                <a:cubicBezTo>
                  <a:pt x="4934323" y="950422"/>
                  <a:pt x="4927760" y="943858"/>
                  <a:pt x="4927760" y="938024"/>
                </a:cubicBezTo>
                <a:cubicBezTo>
                  <a:pt x="4927760" y="930002"/>
                  <a:pt x="4934323" y="924168"/>
                  <a:pt x="4940157" y="924168"/>
                </a:cubicBezTo>
                <a:close/>
                <a:moveTo>
                  <a:pt x="4865953" y="924168"/>
                </a:moveTo>
                <a:cubicBezTo>
                  <a:pt x="4873975" y="924168"/>
                  <a:pt x="4879809" y="930002"/>
                  <a:pt x="4879809" y="938024"/>
                </a:cubicBezTo>
                <a:cubicBezTo>
                  <a:pt x="4879809" y="943858"/>
                  <a:pt x="4873975" y="950422"/>
                  <a:pt x="4865953" y="950422"/>
                </a:cubicBezTo>
                <a:cubicBezTo>
                  <a:pt x="4860119" y="950422"/>
                  <a:pt x="4853556" y="943858"/>
                  <a:pt x="4853556" y="938024"/>
                </a:cubicBezTo>
                <a:cubicBezTo>
                  <a:pt x="4853556" y="930002"/>
                  <a:pt x="4858661" y="924168"/>
                  <a:pt x="4865953" y="924168"/>
                </a:cubicBezTo>
                <a:close/>
                <a:moveTo>
                  <a:pt x="4797514" y="924168"/>
                </a:moveTo>
                <a:cubicBezTo>
                  <a:pt x="4806076" y="924168"/>
                  <a:pt x="4812303" y="930002"/>
                  <a:pt x="4812303" y="938024"/>
                </a:cubicBezTo>
                <a:cubicBezTo>
                  <a:pt x="4812303" y="943858"/>
                  <a:pt x="4806076" y="950422"/>
                  <a:pt x="4797514" y="950422"/>
                </a:cubicBezTo>
                <a:cubicBezTo>
                  <a:pt x="4789730" y="950422"/>
                  <a:pt x="4782725" y="943858"/>
                  <a:pt x="4782725" y="938024"/>
                </a:cubicBezTo>
                <a:cubicBezTo>
                  <a:pt x="4782725" y="930002"/>
                  <a:pt x="4789730" y="924168"/>
                  <a:pt x="4797514" y="924168"/>
                </a:cubicBezTo>
                <a:close/>
                <a:moveTo>
                  <a:pt x="4726684" y="924168"/>
                </a:moveTo>
                <a:cubicBezTo>
                  <a:pt x="4735246" y="924168"/>
                  <a:pt x="4741472" y="930002"/>
                  <a:pt x="4741472" y="938024"/>
                </a:cubicBezTo>
                <a:cubicBezTo>
                  <a:pt x="4741472" y="943858"/>
                  <a:pt x="4735246" y="950422"/>
                  <a:pt x="4726684" y="950422"/>
                </a:cubicBezTo>
                <a:cubicBezTo>
                  <a:pt x="4718122" y="950422"/>
                  <a:pt x="4711896" y="943858"/>
                  <a:pt x="4711896" y="938024"/>
                </a:cubicBezTo>
                <a:cubicBezTo>
                  <a:pt x="4711896" y="930002"/>
                  <a:pt x="4718122" y="924168"/>
                  <a:pt x="4726684" y="924168"/>
                </a:cubicBezTo>
                <a:close/>
                <a:moveTo>
                  <a:pt x="4655853" y="924168"/>
                </a:moveTo>
                <a:cubicBezTo>
                  <a:pt x="4663637" y="924168"/>
                  <a:pt x="4670642" y="930002"/>
                  <a:pt x="4670642" y="938024"/>
                </a:cubicBezTo>
                <a:cubicBezTo>
                  <a:pt x="4670642" y="943858"/>
                  <a:pt x="4663637" y="950422"/>
                  <a:pt x="4655853" y="950422"/>
                </a:cubicBezTo>
                <a:cubicBezTo>
                  <a:pt x="4647291" y="950422"/>
                  <a:pt x="4641064" y="943858"/>
                  <a:pt x="4641064" y="938024"/>
                </a:cubicBezTo>
                <a:cubicBezTo>
                  <a:pt x="4641064" y="930002"/>
                  <a:pt x="4647291" y="924168"/>
                  <a:pt x="4655853" y="924168"/>
                </a:cubicBezTo>
                <a:close/>
                <a:moveTo>
                  <a:pt x="4584091" y="924168"/>
                </a:moveTo>
                <a:cubicBezTo>
                  <a:pt x="4591384" y="924168"/>
                  <a:pt x="4596488" y="930002"/>
                  <a:pt x="4596488" y="938024"/>
                </a:cubicBezTo>
                <a:cubicBezTo>
                  <a:pt x="4596488" y="943858"/>
                  <a:pt x="4591384" y="950422"/>
                  <a:pt x="4584091" y="950422"/>
                </a:cubicBezTo>
                <a:cubicBezTo>
                  <a:pt x="4576069" y="950422"/>
                  <a:pt x="4570235" y="943858"/>
                  <a:pt x="4570235" y="938024"/>
                </a:cubicBezTo>
                <a:cubicBezTo>
                  <a:pt x="4570235" y="930002"/>
                  <a:pt x="4576069" y="924168"/>
                  <a:pt x="4584091" y="924168"/>
                </a:cubicBezTo>
                <a:close/>
                <a:moveTo>
                  <a:pt x="4513260" y="924168"/>
                </a:moveTo>
                <a:cubicBezTo>
                  <a:pt x="4519094" y="924168"/>
                  <a:pt x="4525657" y="930002"/>
                  <a:pt x="4525657" y="938024"/>
                </a:cubicBezTo>
                <a:cubicBezTo>
                  <a:pt x="4525657" y="943858"/>
                  <a:pt x="4519094" y="950422"/>
                  <a:pt x="4513260" y="950422"/>
                </a:cubicBezTo>
                <a:cubicBezTo>
                  <a:pt x="4505238" y="950422"/>
                  <a:pt x="4499404" y="943858"/>
                  <a:pt x="4499404" y="938024"/>
                </a:cubicBezTo>
                <a:cubicBezTo>
                  <a:pt x="4499404" y="930002"/>
                  <a:pt x="4505238" y="924168"/>
                  <a:pt x="4513260" y="924168"/>
                </a:cubicBezTo>
                <a:close/>
                <a:moveTo>
                  <a:pt x="4439056" y="924168"/>
                </a:moveTo>
                <a:cubicBezTo>
                  <a:pt x="4445619" y="924168"/>
                  <a:pt x="4451453" y="930002"/>
                  <a:pt x="4451453" y="938024"/>
                </a:cubicBezTo>
                <a:cubicBezTo>
                  <a:pt x="4451453" y="943858"/>
                  <a:pt x="4445619" y="950422"/>
                  <a:pt x="4439056" y="950422"/>
                </a:cubicBezTo>
                <a:cubicBezTo>
                  <a:pt x="4431763" y="950422"/>
                  <a:pt x="4425200" y="943858"/>
                  <a:pt x="4425200" y="938024"/>
                </a:cubicBezTo>
                <a:cubicBezTo>
                  <a:pt x="4425200" y="930002"/>
                  <a:pt x="4431763" y="924168"/>
                  <a:pt x="4439056" y="924168"/>
                </a:cubicBezTo>
                <a:close/>
                <a:moveTo>
                  <a:pt x="4366768" y="924168"/>
                </a:moveTo>
                <a:cubicBezTo>
                  <a:pt x="4374790" y="924168"/>
                  <a:pt x="4380624" y="930002"/>
                  <a:pt x="4380624" y="938024"/>
                </a:cubicBezTo>
                <a:cubicBezTo>
                  <a:pt x="4380624" y="943858"/>
                  <a:pt x="4374790" y="950422"/>
                  <a:pt x="4366768" y="950422"/>
                </a:cubicBezTo>
                <a:cubicBezTo>
                  <a:pt x="4360934" y="950422"/>
                  <a:pt x="4354371" y="943858"/>
                  <a:pt x="4354371" y="938024"/>
                </a:cubicBezTo>
                <a:cubicBezTo>
                  <a:pt x="4354371" y="930002"/>
                  <a:pt x="4360934" y="924168"/>
                  <a:pt x="4366768" y="924168"/>
                </a:cubicBezTo>
                <a:close/>
                <a:moveTo>
                  <a:pt x="4295937" y="924168"/>
                </a:moveTo>
                <a:cubicBezTo>
                  <a:pt x="4303959" y="924168"/>
                  <a:pt x="4309793" y="930002"/>
                  <a:pt x="4309793" y="938024"/>
                </a:cubicBezTo>
                <a:cubicBezTo>
                  <a:pt x="4309793" y="943858"/>
                  <a:pt x="4303959" y="950422"/>
                  <a:pt x="4295937" y="950422"/>
                </a:cubicBezTo>
                <a:cubicBezTo>
                  <a:pt x="4290103" y="950422"/>
                  <a:pt x="4283540" y="943858"/>
                  <a:pt x="4283540" y="938024"/>
                </a:cubicBezTo>
                <a:cubicBezTo>
                  <a:pt x="4283540" y="930002"/>
                  <a:pt x="4290103" y="924168"/>
                  <a:pt x="4295937" y="924168"/>
                </a:cubicBezTo>
                <a:close/>
                <a:moveTo>
                  <a:pt x="4225107" y="924168"/>
                </a:moveTo>
                <a:cubicBezTo>
                  <a:pt x="4233129" y="924168"/>
                  <a:pt x="4238963" y="930002"/>
                  <a:pt x="4238963" y="938024"/>
                </a:cubicBezTo>
                <a:cubicBezTo>
                  <a:pt x="4238963" y="943858"/>
                  <a:pt x="4233129" y="950422"/>
                  <a:pt x="4225107" y="950422"/>
                </a:cubicBezTo>
                <a:cubicBezTo>
                  <a:pt x="4217085" y="950422"/>
                  <a:pt x="4212710" y="943858"/>
                  <a:pt x="4212710" y="938024"/>
                </a:cubicBezTo>
                <a:cubicBezTo>
                  <a:pt x="4212710" y="930002"/>
                  <a:pt x="4217085" y="924168"/>
                  <a:pt x="4225107" y="924168"/>
                </a:cubicBezTo>
                <a:close/>
                <a:moveTo>
                  <a:pt x="4153295" y="924168"/>
                </a:moveTo>
                <a:cubicBezTo>
                  <a:pt x="4161078" y="924168"/>
                  <a:pt x="4168083" y="930002"/>
                  <a:pt x="4168083" y="938024"/>
                </a:cubicBezTo>
                <a:cubicBezTo>
                  <a:pt x="4168083" y="943858"/>
                  <a:pt x="4161078" y="950422"/>
                  <a:pt x="4153295" y="950422"/>
                </a:cubicBezTo>
                <a:cubicBezTo>
                  <a:pt x="4144733" y="950422"/>
                  <a:pt x="4138507" y="943858"/>
                  <a:pt x="4138507" y="938024"/>
                </a:cubicBezTo>
                <a:cubicBezTo>
                  <a:pt x="4138507" y="930002"/>
                  <a:pt x="4144733" y="924168"/>
                  <a:pt x="4153295" y="924168"/>
                </a:cubicBezTo>
                <a:close/>
                <a:moveTo>
                  <a:pt x="4082465" y="924168"/>
                </a:moveTo>
                <a:cubicBezTo>
                  <a:pt x="4090249" y="924168"/>
                  <a:pt x="4097254" y="930002"/>
                  <a:pt x="4097254" y="938024"/>
                </a:cubicBezTo>
                <a:cubicBezTo>
                  <a:pt x="4097254" y="943858"/>
                  <a:pt x="4090249" y="950422"/>
                  <a:pt x="4082465" y="950422"/>
                </a:cubicBezTo>
                <a:cubicBezTo>
                  <a:pt x="4073903" y="950422"/>
                  <a:pt x="4067676" y="943858"/>
                  <a:pt x="4067676" y="938024"/>
                </a:cubicBezTo>
                <a:cubicBezTo>
                  <a:pt x="4067676" y="930002"/>
                  <a:pt x="4073903" y="924168"/>
                  <a:pt x="4082465" y="924168"/>
                </a:cubicBezTo>
                <a:close/>
                <a:moveTo>
                  <a:pt x="4011635" y="924168"/>
                </a:moveTo>
                <a:cubicBezTo>
                  <a:pt x="4019418" y="924168"/>
                  <a:pt x="4026423" y="930002"/>
                  <a:pt x="4026423" y="938024"/>
                </a:cubicBezTo>
                <a:cubicBezTo>
                  <a:pt x="4026423" y="943858"/>
                  <a:pt x="4019418" y="950422"/>
                  <a:pt x="4011635" y="950422"/>
                </a:cubicBezTo>
                <a:cubicBezTo>
                  <a:pt x="4003073" y="950422"/>
                  <a:pt x="3996847" y="943858"/>
                  <a:pt x="3996847" y="938024"/>
                </a:cubicBezTo>
                <a:cubicBezTo>
                  <a:pt x="3996847" y="930002"/>
                  <a:pt x="4003073" y="924168"/>
                  <a:pt x="4011635" y="924168"/>
                </a:cubicBezTo>
                <a:close/>
                <a:moveTo>
                  <a:pt x="3939871" y="924168"/>
                </a:moveTo>
                <a:cubicBezTo>
                  <a:pt x="3947893" y="924168"/>
                  <a:pt x="3952268" y="930002"/>
                  <a:pt x="3952268" y="938024"/>
                </a:cubicBezTo>
                <a:cubicBezTo>
                  <a:pt x="3952268" y="945317"/>
                  <a:pt x="3947893" y="950422"/>
                  <a:pt x="3939871" y="950422"/>
                </a:cubicBezTo>
                <a:cubicBezTo>
                  <a:pt x="3932578" y="950422"/>
                  <a:pt x="3926015" y="945317"/>
                  <a:pt x="3926015" y="938024"/>
                </a:cubicBezTo>
                <a:cubicBezTo>
                  <a:pt x="3926015" y="930002"/>
                  <a:pt x="3932578" y="924168"/>
                  <a:pt x="3939871" y="924168"/>
                </a:cubicBezTo>
                <a:close/>
                <a:moveTo>
                  <a:pt x="3869042" y="924168"/>
                </a:moveTo>
                <a:cubicBezTo>
                  <a:pt x="3875605" y="924168"/>
                  <a:pt x="3881439" y="930002"/>
                  <a:pt x="3881439" y="938024"/>
                </a:cubicBezTo>
                <a:cubicBezTo>
                  <a:pt x="3881439" y="945317"/>
                  <a:pt x="3875605" y="950422"/>
                  <a:pt x="3869042" y="950422"/>
                </a:cubicBezTo>
                <a:cubicBezTo>
                  <a:pt x="3861749" y="950422"/>
                  <a:pt x="3855186" y="945317"/>
                  <a:pt x="3855186" y="938024"/>
                </a:cubicBezTo>
                <a:cubicBezTo>
                  <a:pt x="3855186" y="930002"/>
                  <a:pt x="3861749" y="924168"/>
                  <a:pt x="3869042" y="924168"/>
                </a:cubicBezTo>
                <a:close/>
                <a:moveTo>
                  <a:pt x="3798211" y="924168"/>
                </a:moveTo>
                <a:cubicBezTo>
                  <a:pt x="3804774" y="924168"/>
                  <a:pt x="3810608" y="930002"/>
                  <a:pt x="3810608" y="938024"/>
                </a:cubicBezTo>
                <a:cubicBezTo>
                  <a:pt x="3810608" y="945317"/>
                  <a:pt x="3804774" y="950422"/>
                  <a:pt x="3798211" y="950422"/>
                </a:cubicBezTo>
                <a:cubicBezTo>
                  <a:pt x="3790918" y="950422"/>
                  <a:pt x="3784355" y="945317"/>
                  <a:pt x="3784355" y="938024"/>
                </a:cubicBezTo>
                <a:cubicBezTo>
                  <a:pt x="3784355" y="930002"/>
                  <a:pt x="3790918" y="924168"/>
                  <a:pt x="3798211" y="924168"/>
                </a:cubicBezTo>
                <a:close/>
                <a:moveTo>
                  <a:pt x="3725922" y="924168"/>
                </a:moveTo>
                <a:cubicBezTo>
                  <a:pt x="3733944" y="924168"/>
                  <a:pt x="3739778" y="930002"/>
                  <a:pt x="3739778" y="938024"/>
                </a:cubicBezTo>
                <a:cubicBezTo>
                  <a:pt x="3739778" y="945317"/>
                  <a:pt x="3733944" y="950422"/>
                  <a:pt x="3725922" y="950422"/>
                </a:cubicBezTo>
                <a:cubicBezTo>
                  <a:pt x="3719359" y="950422"/>
                  <a:pt x="3713525" y="945317"/>
                  <a:pt x="3713525" y="938024"/>
                </a:cubicBezTo>
                <a:cubicBezTo>
                  <a:pt x="3713525" y="930002"/>
                  <a:pt x="3719359" y="924168"/>
                  <a:pt x="3725922" y="924168"/>
                </a:cubicBezTo>
                <a:close/>
                <a:moveTo>
                  <a:pt x="3655091" y="924168"/>
                </a:moveTo>
                <a:cubicBezTo>
                  <a:pt x="3662384" y="924168"/>
                  <a:pt x="3668947" y="930002"/>
                  <a:pt x="3668947" y="938024"/>
                </a:cubicBezTo>
                <a:cubicBezTo>
                  <a:pt x="3668947" y="945317"/>
                  <a:pt x="3662384" y="950422"/>
                  <a:pt x="3655091" y="950422"/>
                </a:cubicBezTo>
                <a:cubicBezTo>
                  <a:pt x="3647069" y="950422"/>
                  <a:pt x="3642694" y="945317"/>
                  <a:pt x="3642694" y="938024"/>
                </a:cubicBezTo>
                <a:cubicBezTo>
                  <a:pt x="3642694" y="930002"/>
                  <a:pt x="3647069" y="924168"/>
                  <a:pt x="3655091" y="924168"/>
                </a:cubicBezTo>
                <a:close/>
                <a:moveTo>
                  <a:pt x="3583280" y="924168"/>
                </a:moveTo>
                <a:cubicBezTo>
                  <a:pt x="3591064" y="924168"/>
                  <a:pt x="3598069" y="930002"/>
                  <a:pt x="3598069" y="938024"/>
                </a:cubicBezTo>
                <a:cubicBezTo>
                  <a:pt x="3598069" y="945317"/>
                  <a:pt x="3591064" y="950422"/>
                  <a:pt x="3583280" y="950422"/>
                </a:cubicBezTo>
                <a:cubicBezTo>
                  <a:pt x="3574718" y="950422"/>
                  <a:pt x="3568491" y="945317"/>
                  <a:pt x="3568491" y="938024"/>
                </a:cubicBezTo>
                <a:cubicBezTo>
                  <a:pt x="3568491" y="930002"/>
                  <a:pt x="3574718" y="924168"/>
                  <a:pt x="3583280" y="924168"/>
                </a:cubicBezTo>
                <a:close/>
                <a:moveTo>
                  <a:pt x="941441" y="856710"/>
                </a:moveTo>
                <a:cubicBezTo>
                  <a:pt x="949463" y="856710"/>
                  <a:pt x="953839" y="861085"/>
                  <a:pt x="953839" y="869107"/>
                </a:cubicBezTo>
                <a:cubicBezTo>
                  <a:pt x="953839" y="876400"/>
                  <a:pt x="949463" y="882964"/>
                  <a:pt x="941441" y="882964"/>
                </a:cubicBezTo>
                <a:cubicBezTo>
                  <a:pt x="934149" y="882964"/>
                  <a:pt x="927585" y="876400"/>
                  <a:pt x="927585" y="869107"/>
                </a:cubicBezTo>
                <a:cubicBezTo>
                  <a:pt x="927585" y="861085"/>
                  <a:pt x="934149" y="856710"/>
                  <a:pt x="941441" y="856710"/>
                </a:cubicBezTo>
                <a:close/>
                <a:moveTo>
                  <a:pt x="870610" y="856710"/>
                </a:moveTo>
                <a:cubicBezTo>
                  <a:pt x="877174" y="856710"/>
                  <a:pt x="883008" y="861085"/>
                  <a:pt x="883008" y="869107"/>
                </a:cubicBezTo>
                <a:cubicBezTo>
                  <a:pt x="883008" y="876400"/>
                  <a:pt x="877174" y="882964"/>
                  <a:pt x="870610" y="882964"/>
                </a:cubicBezTo>
                <a:cubicBezTo>
                  <a:pt x="863318" y="882964"/>
                  <a:pt x="856754" y="876400"/>
                  <a:pt x="856754" y="869107"/>
                </a:cubicBezTo>
                <a:cubicBezTo>
                  <a:pt x="856754" y="861085"/>
                  <a:pt x="863318" y="856710"/>
                  <a:pt x="870610" y="856710"/>
                </a:cubicBezTo>
                <a:close/>
                <a:moveTo>
                  <a:pt x="799780" y="856710"/>
                </a:moveTo>
                <a:cubicBezTo>
                  <a:pt x="806344" y="856710"/>
                  <a:pt x="812178" y="861085"/>
                  <a:pt x="812178" y="869107"/>
                </a:cubicBezTo>
                <a:cubicBezTo>
                  <a:pt x="812178" y="876400"/>
                  <a:pt x="806344" y="882964"/>
                  <a:pt x="799780" y="882964"/>
                </a:cubicBezTo>
                <a:cubicBezTo>
                  <a:pt x="792487" y="882964"/>
                  <a:pt x="785924" y="876400"/>
                  <a:pt x="785924" y="869107"/>
                </a:cubicBezTo>
                <a:cubicBezTo>
                  <a:pt x="785924" y="861085"/>
                  <a:pt x="792487" y="856710"/>
                  <a:pt x="799780" y="856710"/>
                </a:cubicBezTo>
                <a:close/>
                <a:moveTo>
                  <a:pt x="724119" y="856710"/>
                </a:moveTo>
                <a:cubicBezTo>
                  <a:pt x="731411" y="856710"/>
                  <a:pt x="737976" y="861085"/>
                  <a:pt x="737976" y="869107"/>
                </a:cubicBezTo>
                <a:cubicBezTo>
                  <a:pt x="737976" y="876400"/>
                  <a:pt x="731411" y="882964"/>
                  <a:pt x="724119" y="882964"/>
                </a:cubicBezTo>
                <a:cubicBezTo>
                  <a:pt x="717555" y="882964"/>
                  <a:pt x="711721" y="876400"/>
                  <a:pt x="711721" y="869107"/>
                </a:cubicBezTo>
                <a:cubicBezTo>
                  <a:pt x="711721" y="861085"/>
                  <a:pt x="717555" y="856710"/>
                  <a:pt x="724119" y="856710"/>
                </a:cubicBezTo>
                <a:close/>
                <a:moveTo>
                  <a:pt x="653288" y="856710"/>
                </a:moveTo>
                <a:cubicBezTo>
                  <a:pt x="660580" y="856710"/>
                  <a:pt x="667144" y="861085"/>
                  <a:pt x="667144" y="869107"/>
                </a:cubicBezTo>
                <a:cubicBezTo>
                  <a:pt x="667144" y="876400"/>
                  <a:pt x="660580" y="882964"/>
                  <a:pt x="653288" y="882964"/>
                </a:cubicBezTo>
                <a:cubicBezTo>
                  <a:pt x="645266" y="882964"/>
                  <a:pt x="640891" y="876400"/>
                  <a:pt x="640891" y="869107"/>
                </a:cubicBezTo>
                <a:cubicBezTo>
                  <a:pt x="640891" y="861085"/>
                  <a:pt x="645266" y="856710"/>
                  <a:pt x="653288" y="856710"/>
                </a:cubicBezTo>
                <a:close/>
                <a:moveTo>
                  <a:pt x="584851" y="856710"/>
                </a:moveTo>
                <a:cubicBezTo>
                  <a:pt x="592633" y="856710"/>
                  <a:pt x="599638" y="861085"/>
                  <a:pt x="599638" y="869107"/>
                </a:cubicBezTo>
                <a:cubicBezTo>
                  <a:pt x="599638" y="876400"/>
                  <a:pt x="592633" y="882964"/>
                  <a:pt x="584851" y="882964"/>
                </a:cubicBezTo>
                <a:cubicBezTo>
                  <a:pt x="576288" y="882964"/>
                  <a:pt x="570061" y="876400"/>
                  <a:pt x="570061" y="869107"/>
                </a:cubicBezTo>
                <a:cubicBezTo>
                  <a:pt x="570061" y="861085"/>
                  <a:pt x="576288" y="856710"/>
                  <a:pt x="584851" y="856710"/>
                </a:cubicBezTo>
                <a:close/>
                <a:moveTo>
                  <a:pt x="513649" y="856710"/>
                </a:moveTo>
                <a:cubicBezTo>
                  <a:pt x="521998" y="856710"/>
                  <a:pt x="528826" y="861085"/>
                  <a:pt x="528826" y="869107"/>
                </a:cubicBezTo>
                <a:cubicBezTo>
                  <a:pt x="528826" y="876400"/>
                  <a:pt x="521998" y="882964"/>
                  <a:pt x="513649" y="882964"/>
                </a:cubicBezTo>
                <a:cubicBezTo>
                  <a:pt x="506060" y="882964"/>
                  <a:pt x="499230" y="876400"/>
                  <a:pt x="499230" y="869107"/>
                </a:cubicBezTo>
                <a:cubicBezTo>
                  <a:pt x="499230" y="861085"/>
                  <a:pt x="506060" y="856710"/>
                  <a:pt x="513649" y="856710"/>
                </a:cubicBezTo>
                <a:close/>
                <a:moveTo>
                  <a:pt x="439816" y="856710"/>
                </a:moveTo>
                <a:cubicBezTo>
                  <a:pt x="448379" y="856710"/>
                  <a:pt x="454606" y="861085"/>
                  <a:pt x="454606" y="869107"/>
                </a:cubicBezTo>
                <a:cubicBezTo>
                  <a:pt x="454606" y="876400"/>
                  <a:pt x="448379" y="882964"/>
                  <a:pt x="439816" y="882964"/>
                </a:cubicBezTo>
                <a:cubicBezTo>
                  <a:pt x="432032" y="882964"/>
                  <a:pt x="425028" y="876400"/>
                  <a:pt x="425028" y="869107"/>
                </a:cubicBezTo>
                <a:cubicBezTo>
                  <a:pt x="425028" y="861085"/>
                  <a:pt x="432032" y="856710"/>
                  <a:pt x="439816" y="856710"/>
                </a:cubicBezTo>
                <a:close/>
                <a:moveTo>
                  <a:pt x="368053" y="856710"/>
                </a:moveTo>
                <a:cubicBezTo>
                  <a:pt x="376076" y="856710"/>
                  <a:pt x="380451" y="861085"/>
                  <a:pt x="380451" y="869107"/>
                </a:cubicBezTo>
                <a:cubicBezTo>
                  <a:pt x="380451" y="876400"/>
                  <a:pt x="376076" y="882964"/>
                  <a:pt x="368053" y="882964"/>
                </a:cubicBezTo>
                <a:cubicBezTo>
                  <a:pt x="360761" y="882964"/>
                  <a:pt x="354198" y="876400"/>
                  <a:pt x="354198" y="869107"/>
                </a:cubicBezTo>
                <a:cubicBezTo>
                  <a:pt x="354198" y="861085"/>
                  <a:pt x="360761" y="856710"/>
                  <a:pt x="368053" y="856710"/>
                </a:cubicBezTo>
                <a:close/>
                <a:moveTo>
                  <a:pt x="297222" y="856710"/>
                </a:moveTo>
                <a:cubicBezTo>
                  <a:pt x="303785" y="856710"/>
                  <a:pt x="309618" y="861085"/>
                  <a:pt x="309618" y="869107"/>
                </a:cubicBezTo>
                <a:cubicBezTo>
                  <a:pt x="309618" y="876400"/>
                  <a:pt x="303785" y="882964"/>
                  <a:pt x="297222" y="882964"/>
                </a:cubicBezTo>
                <a:cubicBezTo>
                  <a:pt x="289929" y="882964"/>
                  <a:pt x="283366" y="876400"/>
                  <a:pt x="283366" y="869107"/>
                </a:cubicBezTo>
                <a:cubicBezTo>
                  <a:pt x="283366" y="862544"/>
                  <a:pt x="289929" y="856710"/>
                  <a:pt x="297222" y="856710"/>
                </a:cubicBezTo>
                <a:close/>
                <a:moveTo>
                  <a:pt x="226393" y="856710"/>
                </a:moveTo>
                <a:cubicBezTo>
                  <a:pt x="232228" y="856710"/>
                  <a:pt x="238791" y="862544"/>
                  <a:pt x="238791" y="869107"/>
                </a:cubicBezTo>
                <a:cubicBezTo>
                  <a:pt x="238791" y="876400"/>
                  <a:pt x="232228" y="882964"/>
                  <a:pt x="226393" y="882964"/>
                </a:cubicBezTo>
                <a:cubicBezTo>
                  <a:pt x="218370" y="882964"/>
                  <a:pt x="212537" y="876400"/>
                  <a:pt x="212537" y="869107"/>
                </a:cubicBezTo>
                <a:cubicBezTo>
                  <a:pt x="212537" y="862544"/>
                  <a:pt x="218370" y="856710"/>
                  <a:pt x="226393" y="856710"/>
                </a:cubicBezTo>
                <a:close/>
                <a:moveTo>
                  <a:pt x="154097" y="856710"/>
                </a:moveTo>
                <a:cubicBezTo>
                  <a:pt x="161389" y="856710"/>
                  <a:pt x="167953" y="862544"/>
                  <a:pt x="167953" y="869107"/>
                </a:cubicBezTo>
                <a:cubicBezTo>
                  <a:pt x="167953" y="876400"/>
                  <a:pt x="161389" y="882964"/>
                  <a:pt x="154097" y="882964"/>
                </a:cubicBezTo>
                <a:cubicBezTo>
                  <a:pt x="147533" y="882964"/>
                  <a:pt x="141699" y="876400"/>
                  <a:pt x="141699" y="869107"/>
                </a:cubicBezTo>
                <a:cubicBezTo>
                  <a:pt x="141699" y="862544"/>
                  <a:pt x="147533" y="856710"/>
                  <a:pt x="154097" y="856710"/>
                </a:cubicBezTo>
                <a:close/>
                <a:moveTo>
                  <a:pt x="83267" y="856710"/>
                </a:moveTo>
                <a:cubicBezTo>
                  <a:pt x="90560" y="856710"/>
                  <a:pt x="97123" y="862544"/>
                  <a:pt x="97123" y="869107"/>
                </a:cubicBezTo>
                <a:cubicBezTo>
                  <a:pt x="97123" y="876400"/>
                  <a:pt x="90560" y="882964"/>
                  <a:pt x="83267" y="882964"/>
                </a:cubicBezTo>
                <a:cubicBezTo>
                  <a:pt x="76704" y="882964"/>
                  <a:pt x="70870" y="876400"/>
                  <a:pt x="70870" y="869107"/>
                </a:cubicBezTo>
                <a:cubicBezTo>
                  <a:pt x="70870" y="862544"/>
                  <a:pt x="76704" y="856710"/>
                  <a:pt x="83267" y="856710"/>
                </a:cubicBezTo>
                <a:close/>
                <a:moveTo>
                  <a:pt x="12032" y="856710"/>
                </a:moveTo>
                <a:cubicBezTo>
                  <a:pt x="20276" y="856710"/>
                  <a:pt x="26273" y="862544"/>
                  <a:pt x="26273" y="869107"/>
                </a:cubicBezTo>
                <a:cubicBezTo>
                  <a:pt x="26273" y="876400"/>
                  <a:pt x="20276" y="882964"/>
                  <a:pt x="12032" y="882964"/>
                </a:cubicBezTo>
                <a:cubicBezTo>
                  <a:pt x="4536" y="882964"/>
                  <a:pt x="39" y="876400"/>
                  <a:pt x="39" y="869107"/>
                </a:cubicBezTo>
                <a:cubicBezTo>
                  <a:pt x="39" y="862544"/>
                  <a:pt x="4536" y="856710"/>
                  <a:pt x="12032" y="856710"/>
                </a:cubicBezTo>
                <a:close/>
                <a:moveTo>
                  <a:pt x="6368340" y="853339"/>
                </a:moveTo>
                <a:cubicBezTo>
                  <a:pt x="6376362" y="853339"/>
                  <a:pt x="6380737" y="860169"/>
                  <a:pt x="6380737" y="867757"/>
                </a:cubicBezTo>
                <a:cubicBezTo>
                  <a:pt x="6380737" y="876105"/>
                  <a:pt x="6376362" y="882935"/>
                  <a:pt x="6368340" y="882935"/>
                </a:cubicBezTo>
                <a:cubicBezTo>
                  <a:pt x="6361047" y="882935"/>
                  <a:pt x="6354484" y="876105"/>
                  <a:pt x="6354484" y="867757"/>
                </a:cubicBezTo>
                <a:cubicBezTo>
                  <a:pt x="6354484" y="860169"/>
                  <a:pt x="6361047" y="853339"/>
                  <a:pt x="6368340" y="853339"/>
                </a:cubicBezTo>
                <a:close/>
                <a:moveTo>
                  <a:pt x="6297511" y="853339"/>
                </a:moveTo>
                <a:cubicBezTo>
                  <a:pt x="6304074" y="853339"/>
                  <a:pt x="6309908" y="860169"/>
                  <a:pt x="6309908" y="867757"/>
                </a:cubicBezTo>
                <a:cubicBezTo>
                  <a:pt x="6309908" y="876105"/>
                  <a:pt x="6304074" y="882935"/>
                  <a:pt x="6297511" y="882935"/>
                </a:cubicBezTo>
                <a:cubicBezTo>
                  <a:pt x="6290218" y="882935"/>
                  <a:pt x="6283655" y="876105"/>
                  <a:pt x="6283655" y="867757"/>
                </a:cubicBezTo>
                <a:cubicBezTo>
                  <a:pt x="6283655" y="860169"/>
                  <a:pt x="6290218" y="853339"/>
                  <a:pt x="6297511" y="853339"/>
                </a:cubicBezTo>
                <a:close/>
                <a:moveTo>
                  <a:pt x="6226679" y="853339"/>
                </a:moveTo>
                <a:cubicBezTo>
                  <a:pt x="6233242" y="853339"/>
                  <a:pt x="6239076" y="860169"/>
                  <a:pt x="6239076" y="867757"/>
                </a:cubicBezTo>
                <a:cubicBezTo>
                  <a:pt x="6239076" y="876105"/>
                  <a:pt x="6233242" y="882935"/>
                  <a:pt x="6226679" y="882935"/>
                </a:cubicBezTo>
                <a:cubicBezTo>
                  <a:pt x="6219386" y="882935"/>
                  <a:pt x="6212823" y="876105"/>
                  <a:pt x="6212823" y="867757"/>
                </a:cubicBezTo>
                <a:cubicBezTo>
                  <a:pt x="6212823" y="860169"/>
                  <a:pt x="6219386" y="855615"/>
                  <a:pt x="6226679" y="853339"/>
                </a:cubicBezTo>
                <a:close/>
                <a:moveTo>
                  <a:pt x="6154391" y="853339"/>
                </a:moveTo>
                <a:cubicBezTo>
                  <a:pt x="6161684" y="853339"/>
                  <a:pt x="6168247" y="857714"/>
                  <a:pt x="6168247" y="865007"/>
                </a:cubicBezTo>
                <a:cubicBezTo>
                  <a:pt x="6168247" y="873029"/>
                  <a:pt x="6161684" y="879593"/>
                  <a:pt x="6154391" y="879593"/>
                </a:cubicBezTo>
                <a:cubicBezTo>
                  <a:pt x="6147828" y="879593"/>
                  <a:pt x="6141994" y="873029"/>
                  <a:pt x="6141994" y="865007"/>
                </a:cubicBezTo>
                <a:cubicBezTo>
                  <a:pt x="6141994" y="857714"/>
                  <a:pt x="6147828" y="853339"/>
                  <a:pt x="6154391" y="853339"/>
                </a:cubicBezTo>
                <a:close/>
                <a:moveTo>
                  <a:pt x="6083559" y="853339"/>
                </a:moveTo>
                <a:cubicBezTo>
                  <a:pt x="6090852" y="853339"/>
                  <a:pt x="6097415" y="857714"/>
                  <a:pt x="6097415" y="865007"/>
                </a:cubicBezTo>
                <a:cubicBezTo>
                  <a:pt x="6097415" y="873029"/>
                  <a:pt x="6090852" y="879593"/>
                  <a:pt x="6083559" y="879593"/>
                </a:cubicBezTo>
                <a:cubicBezTo>
                  <a:pt x="6076996" y="879593"/>
                  <a:pt x="6071162" y="873029"/>
                  <a:pt x="6071162" y="865007"/>
                </a:cubicBezTo>
                <a:cubicBezTo>
                  <a:pt x="6071162" y="857714"/>
                  <a:pt x="6075537" y="853339"/>
                  <a:pt x="6083559" y="853339"/>
                </a:cubicBezTo>
                <a:close/>
                <a:moveTo>
                  <a:pt x="6011748" y="853339"/>
                </a:moveTo>
                <a:cubicBezTo>
                  <a:pt x="6019532" y="853339"/>
                  <a:pt x="6026537" y="857714"/>
                  <a:pt x="6026537" y="865007"/>
                </a:cubicBezTo>
                <a:cubicBezTo>
                  <a:pt x="6026537" y="873029"/>
                  <a:pt x="6019532" y="879593"/>
                  <a:pt x="6011748" y="879593"/>
                </a:cubicBezTo>
                <a:cubicBezTo>
                  <a:pt x="6003186" y="879593"/>
                  <a:pt x="5996959" y="873029"/>
                  <a:pt x="5996959" y="865007"/>
                </a:cubicBezTo>
                <a:cubicBezTo>
                  <a:pt x="5996959" y="857714"/>
                  <a:pt x="6003186" y="853339"/>
                  <a:pt x="6011748" y="853339"/>
                </a:cubicBezTo>
                <a:close/>
                <a:moveTo>
                  <a:pt x="5940548" y="853339"/>
                </a:moveTo>
                <a:cubicBezTo>
                  <a:pt x="5948896" y="853339"/>
                  <a:pt x="5955726" y="857714"/>
                  <a:pt x="5955726" y="865007"/>
                </a:cubicBezTo>
                <a:cubicBezTo>
                  <a:pt x="5955726" y="873029"/>
                  <a:pt x="5948896" y="879593"/>
                  <a:pt x="5940548" y="879593"/>
                </a:cubicBezTo>
                <a:cubicBezTo>
                  <a:pt x="5932960" y="879593"/>
                  <a:pt x="5926130" y="873029"/>
                  <a:pt x="5926130" y="865007"/>
                </a:cubicBezTo>
                <a:cubicBezTo>
                  <a:pt x="5926130" y="857714"/>
                  <a:pt x="5932960" y="853339"/>
                  <a:pt x="5940548" y="853339"/>
                </a:cubicBezTo>
                <a:close/>
                <a:moveTo>
                  <a:pt x="5870088" y="853339"/>
                </a:moveTo>
                <a:cubicBezTo>
                  <a:pt x="5878650" y="853339"/>
                  <a:pt x="5884877" y="857714"/>
                  <a:pt x="5884877" y="865007"/>
                </a:cubicBezTo>
                <a:cubicBezTo>
                  <a:pt x="5884877" y="873029"/>
                  <a:pt x="5878650" y="879593"/>
                  <a:pt x="5870088" y="879593"/>
                </a:cubicBezTo>
                <a:cubicBezTo>
                  <a:pt x="5862304" y="879593"/>
                  <a:pt x="5855299" y="873029"/>
                  <a:pt x="5855299" y="865007"/>
                </a:cubicBezTo>
                <a:cubicBezTo>
                  <a:pt x="5855299" y="857714"/>
                  <a:pt x="5862304" y="853339"/>
                  <a:pt x="5870088" y="853339"/>
                </a:cubicBezTo>
                <a:close/>
                <a:moveTo>
                  <a:pt x="5798325" y="853339"/>
                </a:moveTo>
                <a:cubicBezTo>
                  <a:pt x="5806347" y="853339"/>
                  <a:pt x="5810722" y="857714"/>
                  <a:pt x="5810722" y="865007"/>
                </a:cubicBezTo>
                <a:cubicBezTo>
                  <a:pt x="5810722" y="873029"/>
                  <a:pt x="5806347" y="879593"/>
                  <a:pt x="5798325" y="879593"/>
                </a:cubicBezTo>
                <a:cubicBezTo>
                  <a:pt x="5791032" y="879593"/>
                  <a:pt x="5784469" y="873029"/>
                  <a:pt x="5784469" y="865007"/>
                </a:cubicBezTo>
                <a:cubicBezTo>
                  <a:pt x="5784469" y="857714"/>
                  <a:pt x="5791032" y="853339"/>
                  <a:pt x="5798325" y="853339"/>
                </a:cubicBezTo>
                <a:close/>
                <a:moveTo>
                  <a:pt x="5724122" y="853339"/>
                </a:moveTo>
                <a:cubicBezTo>
                  <a:pt x="5730685" y="853339"/>
                  <a:pt x="5736519" y="857714"/>
                  <a:pt x="5736519" y="865007"/>
                </a:cubicBezTo>
                <a:cubicBezTo>
                  <a:pt x="5736519" y="873029"/>
                  <a:pt x="5730685" y="879593"/>
                  <a:pt x="5724122" y="879593"/>
                </a:cubicBezTo>
                <a:cubicBezTo>
                  <a:pt x="5716100" y="879593"/>
                  <a:pt x="5710266" y="873029"/>
                  <a:pt x="5710266" y="865007"/>
                </a:cubicBezTo>
                <a:cubicBezTo>
                  <a:pt x="5710266" y="857714"/>
                  <a:pt x="5716100" y="853339"/>
                  <a:pt x="5724122" y="853339"/>
                </a:cubicBezTo>
                <a:close/>
                <a:moveTo>
                  <a:pt x="5653291" y="853339"/>
                </a:moveTo>
                <a:cubicBezTo>
                  <a:pt x="5659125" y="853339"/>
                  <a:pt x="5665688" y="857714"/>
                  <a:pt x="5665688" y="865007"/>
                </a:cubicBezTo>
                <a:cubicBezTo>
                  <a:pt x="5665688" y="873029"/>
                  <a:pt x="5659125" y="879593"/>
                  <a:pt x="5653291" y="879593"/>
                </a:cubicBezTo>
                <a:cubicBezTo>
                  <a:pt x="5645269" y="879593"/>
                  <a:pt x="5639435" y="873029"/>
                  <a:pt x="5639435" y="865007"/>
                </a:cubicBezTo>
                <a:cubicBezTo>
                  <a:pt x="5639435" y="857714"/>
                  <a:pt x="5645269" y="853339"/>
                  <a:pt x="5653291" y="853339"/>
                </a:cubicBezTo>
                <a:close/>
                <a:moveTo>
                  <a:pt x="5581002" y="853339"/>
                </a:moveTo>
                <a:cubicBezTo>
                  <a:pt x="5588295" y="853339"/>
                  <a:pt x="5594858" y="857714"/>
                  <a:pt x="5594858" y="865007"/>
                </a:cubicBezTo>
                <a:cubicBezTo>
                  <a:pt x="5594858" y="873029"/>
                  <a:pt x="5588295" y="879593"/>
                  <a:pt x="5581002" y="879593"/>
                </a:cubicBezTo>
                <a:cubicBezTo>
                  <a:pt x="5574439" y="879593"/>
                  <a:pt x="5568605" y="873029"/>
                  <a:pt x="5568605" y="865007"/>
                </a:cubicBezTo>
                <a:cubicBezTo>
                  <a:pt x="5568605" y="859173"/>
                  <a:pt x="5574439" y="853339"/>
                  <a:pt x="5581002" y="853339"/>
                </a:cubicBezTo>
                <a:close/>
                <a:moveTo>
                  <a:pt x="5510171" y="853339"/>
                </a:moveTo>
                <a:cubicBezTo>
                  <a:pt x="5517464" y="853339"/>
                  <a:pt x="5524027" y="859173"/>
                  <a:pt x="5524027" y="865007"/>
                </a:cubicBezTo>
                <a:cubicBezTo>
                  <a:pt x="5524027" y="873029"/>
                  <a:pt x="5517464" y="879593"/>
                  <a:pt x="5510171" y="879593"/>
                </a:cubicBezTo>
                <a:cubicBezTo>
                  <a:pt x="5503608" y="879593"/>
                  <a:pt x="5497774" y="873029"/>
                  <a:pt x="5497774" y="865007"/>
                </a:cubicBezTo>
                <a:cubicBezTo>
                  <a:pt x="5497774" y="859173"/>
                  <a:pt x="5503608" y="853339"/>
                  <a:pt x="5510171" y="853339"/>
                </a:cubicBezTo>
                <a:close/>
                <a:moveTo>
                  <a:pt x="5438937" y="853339"/>
                </a:moveTo>
                <a:cubicBezTo>
                  <a:pt x="5447182" y="853339"/>
                  <a:pt x="5453178" y="859173"/>
                  <a:pt x="5453178" y="865007"/>
                </a:cubicBezTo>
                <a:cubicBezTo>
                  <a:pt x="5453178" y="873029"/>
                  <a:pt x="5447182" y="879593"/>
                  <a:pt x="5438937" y="879593"/>
                </a:cubicBezTo>
                <a:cubicBezTo>
                  <a:pt x="5431442" y="879593"/>
                  <a:pt x="5426945" y="873029"/>
                  <a:pt x="5426945" y="865007"/>
                </a:cubicBezTo>
                <a:cubicBezTo>
                  <a:pt x="5426945" y="859173"/>
                  <a:pt x="5431442" y="853339"/>
                  <a:pt x="5438937" y="853339"/>
                </a:cubicBezTo>
                <a:close/>
                <a:moveTo>
                  <a:pt x="5367530" y="853339"/>
                </a:moveTo>
                <a:cubicBezTo>
                  <a:pt x="5376092" y="853339"/>
                  <a:pt x="5382318" y="859173"/>
                  <a:pt x="5382318" y="865007"/>
                </a:cubicBezTo>
                <a:cubicBezTo>
                  <a:pt x="5382318" y="873029"/>
                  <a:pt x="5376092" y="879593"/>
                  <a:pt x="5367530" y="879593"/>
                </a:cubicBezTo>
                <a:cubicBezTo>
                  <a:pt x="5359747" y="879593"/>
                  <a:pt x="5352742" y="873029"/>
                  <a:pt x="5352742" y="865007"/>
                </a:cubicBezTo>
                <a:cubicBezTo>
                  <a:pt x="5352742" y="859173"/>
                  <a:pt x="5359747" y="853339"/>
                  <a:pt x="5367530" y="853339"/>
                </a:cubicBezTo>
                <a:close/>
                <a:moveTo>
                  <a:pt x="5296699" y="853339"/>
                </a:moveTo>
                <a:cubicBezTo>
                  <a:pt x="5305261" y="853339"/>
                  <a:pt x="5311488" y="859173"/>
                  <a:pt x="5311488" y="865007"/>
                </a:cubicBezTo>
                <a:cubicBezTo>
                  <a:pt x="5311488" y="873029"/>
                  <a:pt x="5305261" y="879593"/>
                  <a:pt x="5296699" y="879593"/>
                </a:cubicBezTo>
                <a:cubicBezTo>
                  <a:pt x="5288915" y="879593"/>
                  <a:pt x="5281910" y="873029"/>
                  <a:pt x="5281910" y="865007"/>
                </a:cubicBezTo>
                <a:cubicBezTo>
                  <a:pt x="5281910" y="859173"/>
                  <a:pt x="5288915" y="853339"/>
                  <a:pt x="5296699" y="853339"/>
                </a:cubicBezTo>
                <a:close/>
                <a:moveTo>
                  <a:pt x="5225869" y="853339"/>
                </a:moveTo>
                <a:cubicBezTo>
                  <a:pt x="5234431" y="853339"/>
                  <a:pt x="5240657" y="859173"/>
                  <a:pt x="5240657" y="865007"/>
                </a:cubicBezTo>
                <a:cubicBezTo>
                  <a:pt x="5240657" y="873029"/>
                  <a:pt x="5234431" y="879593"/>
                  <a:pt x="5225869" y="879593"/>
                </a:cubicBezTo>
                <a:cubicBezTo>
                  <a:pt x="5217307" y="879593"/>
                  <a:pt x="5211081" y="873029"/>
                  <a:pt x="5211081" y="865007"/>
                </a:cubicBezTo>
                <a:cubicBezTo>
                  <a:pt x="5211081" y="859173"/>
                  <a:pt x="5217307" y="853339"/>
                  <a:pt x="5225869" y="853339"/>
                </a:cubicBezTo>
                <a:close/>
                <a:moveTo>
                  <a:pt x="5154105" y="853339"/>
                </a:moveTo>
                <a:cubicBezTo>
                  <a:pt x="5162127" y="853339"/>
                  <a:pt x="5166502" y="859173"/>
                  <a:pt x="5166502" y="865007"/>
                </a:cubicBezTo>
                <a:cubicBezTo>
                  <a:pt x="5166502" y="873029"/>
                  <a:pt x="5162127" y="879593"/>
                  <a:pt x="5154105" y="879593"/>
                </a:cubicBezTo>
                <a:cubicBezTo>
                  <a:pt x="5146083" y="879593"/>
                  <a:pt x="5140249" y="873029"/>
                  <a:pt x="5140249" y="865007"/>
                </a:cubicBezTo>
                <a:cubicBezTo>
                  <a:pt x="5140249" y="859173"/>
                  <a:pt x="5146083" y="853339"/>
                  <a:pt x="5154105" y="853339"/>
                </a:cubicBezTo>
                <a:close/>
                <a:moveTo>
                  <a:pt x="5083276" y="853339"/>
                </a:moveTo>
                <a:cubicBezTo>
                  <a:pt x="5089110" y="853339"/>
                  <a:pt x="5095673" y="859173"/>
                  <a:pt x="5095673" y="865007"/>
                </a:cubicBezTo>
                <a:cubicBezTo>
                  <a:pt x="5095673" y="873029"/>
                  <a:pt x="5089110" y="879593"/>
                  <a:pt x="5083276" y="879593"/>
                </a:cubicBezTo>
                <a:cubicBezTo>
                  <a:pt x="5075254" y="879593"/>
                  <a:pt x="5069420" y="873029"/>
                  <a:pt x="5069420" y="865007"/>
                </a:cubicBezTo>
                <a:cubicBezTo>
                  <a:pt x="5069420" y="859173"/>
                  <a:pt x="5075254" y="853339"/>
                  <a:pt x="5083276" y="853339"/>
                </a:cubicBezTo>
                <a:close/>
                <a:moveTo>
                  <a:pt x="5012445" y="853339"/>
                </a:moveTo>
                <a:cubicBezTo>
                  <a:pt x="5018279" y="853339"/>
                  <a:pt x="5024842" y="859173"/>
                  <a:pt x="5024842" y="865007"/>
                </a:cubicBezTo>
                <a:cubicBezTo>
                  <a:pt x="5024842" y="873029"/>
                  <a:pt x="5018279" y="879593"/>
                  <a:pt x="5012445" y="879593"/>
                </a:cubicBezTo>
                <a:cubicBezTo>
                  <a:pt x="5004423" y="879593"/>
                  <a:pt x="4998589" y="873029"/>
                  <a:pt x="4998589" y="865007"/>
                </a:cubicBezTo>
                <a:cubicBezTo>
                  <a:pt x="4998589" y="859173"/>
                  <a:pt x="5004423" y="853339"/>
                  <a:pt x="5012445" y="853339"/>
                </a:cubicBezTo>
                <a:close/>
                <a:moveTo>
                  <a:pt x="4940157" y="853339"/>
                </a:moveTo>
                <a:cubicBezTo>
                  <a:pt x="4948179" y="853339"/>
                  <a:pt x="4954013" y="859173"/>
                  <a:pt x="4954013" y="865007"/>
                </a:cubicBezTo>
                <a:cubicBezTo>
                  <a:pt x="4954013" y="873029"/>
                  <a:pt x="4948179" y="879593"/>
                  <a:pt x="4940157" y="879593"/>
                </a:cubicBezTo>
                <a:cubicBezTo>
                  <a:pt x="4934323" y="879593"/>
                  <a:pt x="4927760" y="873029"/>
                  <a:pt x="4927760" y="865007"/>
                </a:cubicBezTo>
                <a:cubicBezTo>
                  <a:pt x="4927760" y="859173"/>
                  <a:pt x="4934323" y="853339"/>
                  <a:pt x="4940157" y="853339"/>
                </a:cubicBezTo>
                <a:close/>
                <a:moveTo>
                  <a:pt x="4865953" y="853339"/>
                </a:moveTo>
                <a:cubicBezTo>
                  <a:pt x="4873975" y="853339"/>
                  <a:pt x="4879809" y="859173"/>
                  <a:pt x="4879809" y="865007"/>
                </a:cubicBezTo>
                <a:cubicBezTo>
                  <a:pt x="4879809" y="873029"/>
                  <a:pt x="4873975" y="879593"/>
                  <a:pt x="4865953" y="879593"/>
                </a:cubicBezTo>
                <a:cubicBezTo>
                  <a:pt x="4858661" y="879593"/>
                  <a:pt x="4853556" y="873029"/>
                  <a:pt x="4853556" y="865007"/>
                </a:cubicBezTo>
                <a:cubicBezTo>
                  <a:pt x="4853556" y="859173"/>
                  <a:pt x="4858661" y="853339"/>
                  <a:pt x="4865953" y="853339"/>
                </a:cubicBezTo>
                <a:close/>
                <a:moveTo>
                  <a:pt x="4797514" y="853339"/>
                </a:moveTo>
                <a:cubicBezTo>
                  <a:pt x="4806076" y="853339"/>
                  <a:pt x="4812303" y="859173"/>
                  <a:pt x="4812303" y="865007"/>
                </a:cubicBezTo>
                <a:cubicBezTo>
                  <a:pt x="4812303" y="873029"/>
                  <a:pt x="4806076" y="879593"/>
                  <a:pt x="4797514" y="879593"/>
                </a:cubicBezTo>
                <a:cubicBezTo>
                  <a:pt x="4789730" y="879593"/>
                  <a:pt x="4782725" y="873029"/>
                  <a:pt x="4782725" y="865007"/>
                </a:cubicBezTo>
                <a:cubicBezTo>
                  <a:pt x="4782725" y="859173"/>
                  <a:pt x="4789730" y="853339"/>
                  <a:pt x="4797514" y="853339"/>
                </a:cubicBezTo>
                <a:close/>
                <a:moveTo>
                  <a:pt x="4726684" y="853339"/>
                </a:moveTo>
                <a:cubicBezTo>
                  <a:pt x="4735246" y="853339"/>
                  <a:pt x="4741472" y="859173"/>
                  <a:pt x="4741472" y="865007"/>
                </a:cubicBezTo>
                <a:cubicBezTo>
                  <a:pt x="4741472" y="873029"/>
                  <a:pt x="4735246" y="879593"/>
                  <a:pt x="4726684" y="879593"/>
                </a:cubicBezTo>
                <a:cubicBezTo>
                  <a:pt x="4718122" y="879593"/>
                  <a:pt x="4711896" y="873029"/>
                  <a:pt x="4711896" y="865007"/>
                </a:cubicBezTo>
                <a:cubicBezTo>
                  <a:pt x="4711896" y="859173"/>
                  <a:pt x="4718122" y="853339"/>
                  <a:pt x="4726684" y="853339"/>
                </a:cubicBezTo>
                <a:close/>
                <a:moveTo>
                  <a:pt x="4655853" y="853339"/>
                </a:moveTo>
                <a:cubicBezTo>
                  <a:pt x="4663637" y="853339"/>
                  <a:pt x="4670642" y="859173"/>
                  <a:pt x="4670642" y="865007"/>
                </a:cubicBezTo>
                <a:cubicBezTo>
                  <a:pt x="4670642" y="873029"/>
                  <a:pt x="4663637" y="879593"/>
                  <a:pt x="4655853" y="879593"/>
                </a:cubicBezTo>
                <a:cubicBezTo>
                  <a:pt x="4647291" y="879593"/>
                  <a:pt x="4641064" y="873029"/>
                  <a:pt x="4641064" y="865007"/>
                </a:cubicBezTo>
                <a:cubicBezTo>
                  <a:pt x="4641064" y="859173"/>
                  <a:pt x="4647291" y="853339"/>
                  <a:pt x="4655853" y="853339"/>
                </a:cubicBezTo>
                <a:close/>
                <a:moveTo>
                  <a:pt x="4584091" y="853339"/>
                </a:moveTo>
                <a:cubicBezTo>
                  <a:pt x="4591384" y="853339"/>
                  <a:pt x="4596488" y="859173"/>
                  <a:pt x="4596488" y="865007"/>
                </a:cubicBezTo>
                <a:cubicBezTo>
                  <a:pt x="4596488" y="873029"/>
                  <a:pt x="4591384" y="879593"/>
                  <a:pt x="4584091" y="879593"/>
                </a:cubicBezTo>
                <a:cubicBezTo>
                  <a:pt x="4576069" y="879593"/>
                  <a:pt x="4570235" y="873029"/>
                  <a:pt x="4570235" y="865007"/>
                </a:cubicBezTo>
                <a:cubicBezTo>
                  <a:pt x="4570235" y="859173"/>
                  <a:pt x="4576069" y="853339"/>
                  <a:pt x="4584091" y="853339"/>
                </a:cubicBezTo>
                <a:close/>
                <a:moveTo>
                  <a:pt x="4513260" y="853339"/>
                </a:moveTo>
                <a:cubicBezTo>
                  <a:pt x="4519094" y="853339"/>
                  <a:pt x="4525657" y="859173"/>
                  <a:pt x="4525657" y="865007"/>
                </a:cubicBezTo>
                <a:cubicBezTo>
                  <a:pt x="4525657" y="873029"/>
                  <a:pt x="4519094" y="879593"/>
                  <a:pt x="4513260" y="879593"/>
                </a:cubicBezTo>
                <a:cubicBezTo>
                  <a:pt x="4505238" y="879593"/>
                  <a:pt x="4499404" y="873029"/>
                  <a:pt x="4499404" y="865007"/>
                </a:cubicBezTo>
                <a:cubicBezTo>
                  <a:pt x="4499404" y="859173"/>
                  <a:pt x="4505238" y="853339"/>
                  <a:pt x="4513260" y="853339"/>
                </a:cubicBezTo>
                <a:close/>
                <a:moveTo>
                  <a:pt x="4439056" y="853339"/>
                </a:moveTo>
                <a:cubicBezTo>
                  <a:pt x="4445619" y="853339"/>
                  <a:pt x="4451453" y="859173"/>
                  <a:pt x="4451453" y="865007"/>
                </a:cubicBezTo>
                <a:cubicBezTo>
                  <a:pt x="4451453" y="873029"/>
                  <a:pt x="4445619" y="879593"/>
                  <a:pt x="4439056" y="879593"/>
                </a:cubicBezTo>
                <a:cubicBezTo>
                  <a:pt x="4431763" y="879593"/>
                  <a:pt x="4425200" y="873029"/>
                  <a:pt x="4425200" y="865007"/>
                </a:cubicBezTo>
                <a:cubicBezTo>
                  <a:pt x="4425200" y="859173"/>
                  <a:pt x="4431763" y="853339"/>
                  <a:pt x="4439056" y="853339"/>
                </a:cubicBezTo>
                <a:close/>
                <a:moveTo>
                  <a:pt x="4366768" y="853339"/>
                </a:moveTo>
                <a:cubicBezTo>
                  <a:pt x="4374790" y="853339"/>
                  <a:pt x="4380624" y="859173"/>
                  <a:pt x="4380624" y="865007"/>
                </a:cubicBezTo>
                <a:cubicBezTo>
                  <a:pt x="4380624" y="873029"/>
                  <a:pt x="4374790" y="879593"/>
                  <a:pt x="4366768" y="879593"/>
                </a:cubicBezTo>
                <a:cubicBezTo>
                  <a:pt x="4360934" y="879593"/>
                  <a:pt x="4354371" y="873029"/>
                  <a:pt x="4354371" y="867195"/>
                </a:cubicBezTo>
                <a:cubicBezTo>
                  <a:pt x="4354371" y="859173"/>
                  <a:pt x="4360934" y="853339"/>
                  <a:pt x="4366768" y="853339"/>
                </a:cubicBezTo>
                <a:close/>
                <a:moveTo>
                  <a:pt x="4295937" y="853339"/>
                </a:moveTo>
                <a:cubicBezTo>
                  <a:pt x="4303959" y="853339"/>
                  <a:pt x="4309793" y="859173"/>
                  <a:pt x="4309793" y="867195"/>
                </a:cubicBezTo>
                <a:cubicBezTo>
                  <a:pt x="4309793" y="873029"/>
                  <a:pt x="4303959" y="879593"/>
                  <a:pt x="4295937" y="879593"/>
                </a:cubicBezTo>
                <a:cubicBezTo>
                  <a:pt x="4290103" y="879593"/>
                  <a:pt x="4283540" y="873029"/>
                  <a:pt x="4283540" y="867195"/>
                </a:cubicBezTo>
                <a:cubicBezTo>
                  <a:pt x="4283540" y="859173"/>
                  <a:pt x="4290103" y="853339"/>
                  <a:pt x="4295937" y="853339"/>
                </a:cubicBezTo>
                <a:close/>
                <a:moveTo>
                  <a:pt x="4225107" y="853339"/>
                </a:moveTo>
                <a:cubicBezTo>
                  <a:pt x="4233129" y="853339"/>
                  <a:pt x="4238963" y="859173"/>
                  <a:pt x="4238963" y="867195"/>
                </a:cubicBezTo>
                <a:cubicBezTo>
                  <a:pt x="4238963" y="873029"/>
                  <a:pt x="4233129" y="879593"/>
                  <a:pt x="4225107" y="879593"/>
                </a:cubicBezTo>
                <a:cubicBezTo>
                  <a:pt x="4217085" y="879593"/>
                  <a:pt x="4212710" y="873029"/>
                  <a:pt x="4212710" y="867195"/>
                </a:cubicBezTo>
                <a:cubicBezTo>
                  <a:pt x="4212710" y="859173"/>
                  <a:pt x="4217085" y="853339"/>
                  <a:pt x="4225107" y="853339"/>
                </a:cubicBezTo>
                <a:close/>
                <a:moveTo>
                  <a:pt x="4153295" y="853339"/>
                </a:moveTo>
                <a:cubicBezTo>
                  <a:pt x="4161078" y="853339"/>
                  <a:pt x="4168083" y="859173"/>
                  <a:pt x="4168083" y="867195"/>
                </a:cubicBezTo>
                <a:cubicBezTo>
                  <a:pt x="4168083" y="873029"/>
                  <a:pt x="4161078" y="879593"/>
                  <a:pt x="4153295" y="879593"/>
                </a:cubicBezTo>
                <a:cubicBezTo>
                  <a:pt x="4144733" y="879593"/>
                  <a:pt x="4138507" y="873029"/>
                  <a:pt x="4138507" y="867195"/>
                </a:cubicBezTo>
                <a:cubicBezTo>
                  <a:pt x="4138507" y="859173"/>
                  <a:pt x="4144733" y="853339"/>
                  <a:pt x="4153295" y="853339"/>
                </a:cubicBezTo>
                <a:close/>
                <a:moveTo>
                  <a:pt x="4082465" y="853339"/>
                </a:moveTo>
                <a:cubicBezTo>
                  <a:pt x="4090249" y="853339"/>
                  <a:pt x="4097254" y="859173"/>
                  <a:pt x="4097254" y="867195"/>
                </a:cubicBezTo>
                <a:cubicBezTo>
                  <a:pt x="4097254" y="873029"/>
                  <a:pt x="4090249" y="879593"/>
                  <a:pt x="4082465" y="879593"/>
                </a:cubicBezTo>
                <a:cubicBezTo>
                  <a:pt x="4073903" y="879593"/>
                  <a:pt x="4067676" y="873029"/>
                  <a:pt x="4067676" y="867195"/>
                </a:cubicBezTo>
                <a:cubicBezTo>
                  <a:pt x="4067676" y="859173"/>
                  <a:pt x="4073903" y="853339"/>
                  <a:pt x="4082465" y="853339"/>
                </a:cubicBezTo>
                <a:close/>
                <a:moveTo>
                  <a:pt x="4011635" y="853339"/>
                </a:moveTo>
                <a:cubicBezTo>
                  <a:pt x="4019418" y="853339"/>
                  <a:pt x="4026423" y="859173"/>
                  <a:pt x="4026423" y="867195"/>
                </a:cubicBezTo>
                <a:cubicBezTo>
                  <a:pt x="4026423" y="873029"/>
                  <a:pt x="4019418" y="879593"/>
                  <a:pt x="4011635" y="879593"/>
                </a:cubicBezTo>
                <a:cubicBezTo>
                  <a:pt x="4003073" y="879593"/>
                  <a:pt x="3996847" y="873029"/>
                  <a:pt x="3996847" y="867195"/>
                </a:cubicBezTo>
                <a:cubicBezTo>
                  <a:pt x="3996847" y="859173"/>
                  <a:pt x="4003073" y="853339"/>
                  <a:pt x="4011635" y="853339"/>
                </a:cubicBezTo>
                <a:close/>
                <a:moveTo>
                  <a:pt x="3939871" y="853339"/>
                </a:moveTo>
                <a:cubicBezTo>
                  <a:pt x="3947893" y="853339"/>
                  <a:pt x="3952268" y="859173"/>
                  <a:pt x="3952268" y="867195"/>
                </a:cubicBezTo>
                <a:cubicBezTo>
                  <a:pt x="3952268" y="873029"/>
                  <a:pt x="3947893" y="879593"/>
                  <a:pt x="3939871" y="879593"/>
                </a:cubicBezTo>
                <a:cubicBezTo>
                  <a:pt x="3932578" y="879593"/>
                  <a:pt x="3926015" y="873029"/>
                  <a:pt x="3926015" y="867195"/>
                </a:cubicBezTo>
                <a:cubicBezTo>
                  <a:pt x="3926015" y="859173"/>
                  <a:pt x="3932578" y="853339"/>
                  <a:pt x="3939871" y="853339"/>
                </a:cubicBezTo>
                <a:close/>
                <a:moveTo>
                  <a:pt x="3869042" y="853339"/>
                </a:moveTo>
                <a:cubicBezTo>
                  <a:pt x="3875605" y="853339"/>
                  <a:pt x="3881439" y="859173"/>
                  <a:pt x="3881439" y="867195"/>
                </a:cubicBezTo>
                <a:cubicBezTo>
                  <a:pt x="3881439" y="873029"/>
                  <a:pt x="3875605" y="879593"/>
                  <a:pt x="3869042" y="879593"/>
                </a:cubicBezTo>
                <a:cubicBezTo>
                  <a:pt x="3861749" y="879593"/>
                  <a:pt x="3855186" y="873029"/>
                  <a:pt x="3855186" y="867195"/>
                </a:cubicBezTo>
                <a:cubicBezTo>
                  <a:pt x="3855186" y="859173"/>
                  <a:pt x="3861749" y="853339"/>
                  <a:pt x="3869042" y="853339"/>
                </a:cubicBezTo>
                <a:close/>
                <a:moveTo>
                  <a:pt x="3796752" y="853339"/>
                </a:moveTo>
                <a:cubicBezTo>
                  <a:pt x="3804774" y="853339"/>
                  <a:pt x="3810608" y="859173"/>
                  <a:pt x="3810608" y="867195"/>
                </a:cubicBezTo>
                <a:cubicBezTo>
                  <a:pt x="3810608" y="873029"/>
                  <a:pt x="3804774" y="879593"/>
                  <a:pt x="3796752" y="879593"/>
                </a:cubicBezTo>
                <a:cubicBezTo>
                  <a:pt x="3790918" y="879593"/>
                  <a:pt x="3784355" y="873029"/>
                  <a:pt x="3784355" y="867195"/>
                </a:cubicBezTo>
                <a:cubicBezTo>
                  <a:pt x="3784355" y="859173"/>
                  <a:pt x="3790918" y="853339"/>
                  <a:pt x="3796752" y="853339"/>
                </a:cubicBezTo>
                <a:close/>
                <a:moveTo>
                  <a:pt x="3725922" y="853339"/>
                </a:moveTo>
                <a:cubicBezTo>
                  <a:pt x="3733944" y="853339"/>
                  <a:pt x="3739778" y="859173"/>
                  <a:pt x="3739778" y="867195"/>
                </a:cubicBezTo>
                <a:cubicBezTo>
                  <a:pt x="3739778" y="873029"/>
                  <a:pt x="3733944" y="879593"/>
                  <a:pt x="3725922" y="879593"/>
                </a:cubicBezTo>
                <a:cubicBezTo>
                  <a:pt x="3719359" y="879593"/>
                  <a:pt x="3713525" y="873029"/>
                  <a:pt x="3713525" y="867195"/>
                </a:cubicBezTo>
                <a:cubicBezTo>
                  <a:pt x="3713525" y="859173"/>
                  <a:pt x="3719359" y="853339"/>
                  <a:pt x="3725922" y="853339"/>
                </a:cubicBezTo>
                <a:close/>
                <a:moveTo>
                  <a:pt x="3655091" y="853339"/>
                </a:moveTo>
                <a:cubicBezTo>
                  <a:pt x="3662384" y="853339"/>
                  <a:pt x="3668947" y="859173"/>
                  <a:pt x="3668947" y="867195"/>
                </a:cubicBezTo>
                <a:cubicBezTo>
                  <a:pt x="3668947" y="873029"/>
                  <a:pt x="3662384" y="879593"/>
                  <a:pt x="3655091" y="879593"/>
                </a:cubicBezTo>
                <a:cubicBezTo>
                  <a:pt x="3647069" y="879593"/>
                  <a:pt x="3642694" y="873029"/>
                  <a:pt x="3642694" y="867195"/>
                </a:cubicBezTo>
                <a:cubicBezTo>
                  <a:pt x="3642694" y="859173"/>
                  <a:pt x="3647069" y="853339"/>
                  <a:pt x="3655091" y="853339"/>
                </a:cubicBezTo>
                <a:close/>
                <a:moveTo>
                  <a:pt x="3583280" y="853339"/>
                </a:moveTo>
                <a:cubicBezTo>
                  <a:pt x="3591064" y="853339"/>
                  <a:pt x="3598069" y="859173"/>
                  <a:pt x="3598069" y="867195"/>
                </a:cubicBezTo>
                <a:cubicBezTo>
                  <a:pt x="3598069" y="873029"/>
                  <a:pt x="3591064" y="879593"/>
                  <a:pt x="3583280" y="879593"/>
                </a:cubicBezTo>
                <a:cubicBezTo>
                  <a:pt x="3574718" y="879593"/>
                  <a:pt x="3568491" y="873029"/>
                  <a:pt x="3568491" y="867195"/>
                </a:cubicBezTo>
                <a:cubicBezTo>
                  <a:pt x="3568491" y="859173"/>
                  <a:pt x="3574718" y="853339"/>
                  <a:pt x="3583280" y="853339"/>
                </a:cubicBezTo>
                <a:close/>
                <a:moveTo>
                  <a:pt x="3512449" y="853339"/>
                </a:moveTo>
                <a:cubicBezTo>
                  <a:pt x="3520232" y="853339"/>
                  <a:pt x="3527237" y="859173"/>
                  <a:pt x="3527237" y="867195"/>
                </a:cubicBezTo>
                <a:cubicBezTo>
                  <a:pt x="3527237" y="873029"/>
                  <a:pt x="3520232" y="879593"/>
                  <a:pt x="3512449" y="879593"/>
                </a:cubicBezTo>
                <a:cubicBezTo>
                  <a:pt x="3503887" y="879593"/>
                  <a:pt x="3497661" y="873029"/>
                  <a:pt x="3497661" y="867195"/>
                </a:cubicBezTo>
                <a:cubicBezTo>
                  <a:pt x="3497661" y="859173"/>
                  <a:pt x="3503887" y="853339"/>
                  <a:pt x="3512449" y="853339"/>
                </a:cubicBezTo>
                <a:close/>
                <a:moveTo>
                  <a:pt x="3441619" y="853339"/>
                </a:moveTo>
                <a:cubicBezTo>
                  <a:pt x="3450181" y="853339"/>
                  <a:pt x="3456408" y="859173"/>
                  <a:pt x="3456408" y="867195"/>
                </a:cubicBezTo>
                <a:cubicBezTo>
                  <a:pt x="3456408" y="873029"/>
                  <a:pt x="3450181" y="879593"/>
                  <a:pt x="3441619" y="879593"/>
                </a:cubicBezTo>
                <a:cubicBezTo>
                  <a:pt x="3433835" y="879593"/>
                  <a:pt x="3426830" y="873029"/>
                  <a:pt x="3426830" y="867195"/>
                </a:cubicBezTo>
                <a:cubicBezTo>
                  <a:pt x="3426830" y="859173"/>
                  <a:pt x="3433835" y="853339"/>
                  <a:pt x="3441619" y="853339"/>
                </a:cubicBezTo>
                <a:close/>
                <a:moveTo>
                  <a:pt x="3369857" y="853339"/>
                </a:moveTo>
                <a:cubicBezTo>
                  <a:pt x="3377879" y="853339"/>
                  <a:pt x="3382254" y="859173"/>
                  <a:pt x="3382254" y="867195"/>
                </a:cubicBezTo>
                <a:cubicBezTo>
                  <a:pt x="3382254" y="873029"/>
                  <a:pt x="3377879" y="879593"/>
                  <a:pt x="3369857" y="879593"/>
                </a:cubicBezTo>
                <a:cubicBezTo>
                  <a:pt x="3362564" y="879593"/>
                  <a:pt x="3356001" y="873029"/>
                  <a:pt x="3356001" y="867195"/>
                </a:cubicBezTo>
                <a:cubicBezTo>
                  <a:pt x="3356001" y="859173"/>
                  <a:pt x="3362564" y="853339"/>
                  <a:pt x="3369857" y="853339"/>
                </a:cubicBezTo>
                <a:close/>
                <a:moveTo>
                  <a:pt x="1013589" y="853339"/>
                </a:moveTo>
                <a:cubicBezTo>
                  <a:pt x="1021181" y="853339"/>
                  <a:pt x="1028011" y="859566"/>
                  <a:pt x="1028011" y="868127"/>
                </a:cubicBezTo>
                <a:cubicBezTo>
                  <a:pt x="1028011" y="875911"/>
                  <a:pt x="1021181" y="882916"/>
                  <a:pt x="1013589" y="882916"/>
                </a:cubicBezTo>
                <a:cubicBezTo>
                  <a:pt x="1005243" y="882916"/>
                  <a:pt x="998413" y="875911"/>
                  <a:pt x="998413" y="868127"/>
                </a:cubicBezTo>
                <a:cubicBezTo>
                  <a:pt x="998413" y="859566"/>
                  <a:pt x="1005243" y="853339"/>
                  <a:pt x="1013589" y="853339"/>
                </a:cubicBezTo>
                <a:close/>
                <a:moveTo>
                  <a:pt x="368059" y="785881"/>
                </a:moveTo>
                <a:cubicBezTo>
                  <a:pt x="376081" y="785881"/>
                  <a:pt x="380456" y="790256"/>
                  <a:pt x="380456" y="797549"/>
                </a:cubicBezTo>
                <a:cubicBezTo>
                  <a:pt x="380456" y="805571"/>
                  <a:pt x="376081" y="812135"/>
                  <a:pt x="368059" y="812135"/>
                </a:cubicBezTo>
                <a:cubicBezTo>
                  <a:pt x="360766" y="812135"/>
                  <a:pt x="354203" y="805571"/>
                  <a:pt x="354203" y="797549"/>
                </a:cubicBezTo>
                <a:cubicBezTo>
                  <a:pt x="354203" y="790256"/>
                  <a:pt x="360766" y="785881"/>
                  <a:pt x="368059" y="785881"/>
                </a:cubicBezTo>
                <a:close/>
                <a:moveTo>
                  <a:pt x="297226" y="785881"/>
                </a:moveTo>
                <a:cubicBezTo>
                  <a:pt x="303791" y="785881"/>
                  <a:pt x="309624" y="790256"/>
                  <a:pt x="309624" y="797549"/>
                </a:cubicBezTo>
                <a:cubicBezTo>
                  <a:pt x="309624" y="805571"/>
                  <a:pt x="303791" y="812135"/>
                  <a:pt x="297226" y="812135"/>
                </a:cubicBezTo>
                <a:cubicBezTo>
                  <a:pt x="289933" y="812135"/>
                  <a:pt x="283371" y="805571"/>
                  <a:pt x="283371" y="797549"/>
                </a:cubicBezTo>
                <a:cubicBezTo>
                  <a:pt x="283371" y="790256"/>
                  <a:pt x="289933" y="785881"/>
                  <a:pt x="297226" y="785881"/>
                </a:cubicBezTo>
                <a:close/>
                <a:moveTo>
                  <a:pt x="226398" y="785881"/>
                </a:moveTo>
                <a:cubicBezTo>
                  <a:pt x="232233" y="785881"/>
                  <a:pt x="238797" y="790256"/>
                  <a:pt x="238797" y="797549"/>
                </a:cubicBezTo>
                <a:cubicBezTo>
                  <a:pt x="238797" y="805571"/>
                  <a:pt x="232233" y="812135"/>
                  <a:pt x="226398" y="812135"/>
                </a:cubicBezTo>
                <a:cubicBezTo>
                  <a:pt x="218375" y="812135"/>
                  <a:pt x="212542" y="805571"/>
                  <a:pt x="212542" y="797549"/>
                </a:cubicBezTo>
                <a:cubicBezTo>
                  <a:pt x="212542" y="790256"/>
                  <a:pt x="218375" y="785881"/>
                  <a:pt x="226398" y="785881"/>
                </a:cubicBezTo>
                <a:close/>
                <a:moveTo>
                  <a:pt x="154101" y="785881"/>
                </a:moveTo>
                <a:cubicBezTo>
                  <a:pt x="161394" y="785881"/>
                  <a:pt x="167957" y="790256"/>
                  <a:pt x="167957" y="797549"/>
                </a:cubicBezTo>
                <a:cubicBezTo>
                  <a:pt x="167957" y="805571"/>
                  <a:pt x="161394" y="812135"/>
                  <a:pt x="154101" y="812135"/>
                </a:cubicBezTo>
                <a:cubicBezTo>
                  <a:pt x="147538" y="812135"/>
                  <a:pt x="141704" y="805571"/>
                  <a:pt x="141704" y="797549"/>
                </a:cubicBezTo>
                <a:cubicBezTo>
                  <a:pt x="141704" y="790256"/>
                  <a:pt x="147538" y="785881"/>
                  <a:pt x="154101" y="785881"/>
                </a:cubicBezTo>
                <a:close/>
                <a:moveTo>
                  <a:pt x="83272" y="785881"/>
                </a:moveTo>
                <a:cubicBezTo>
                  <a:pt x="90564" y="785881"/>
                  <a:pt x="97128" y="790256"/>
                  <a:pt x="97128" y="797549"/>
                </a:cubicBezTo>
                <a:cubicBezTo>
                  <a:pt x="97128" y="805571"/>
                  <a:pt x="90564" y="812135"/>
                  <a:pt x="83272" y="812135"/>
                </a:cubicBezTo>
                <a:cubicBezTo>
                  <a:pt x="76708" y="812135"/>
                  <a:pt x="70874" y="805571"/>
                  <a:pt x="70874" y="797549"/>
                </a:cubicBezTo>
                <a:cubicBezTo>
                  <a:pt x="70874" y="790256"/>
                  <a:pt x="76708" y="785881"/>
                  <a:pt x="83272" y="785881"/>
                </a:cubicBezTo>
                <a:close/>
                <a:moveTo>
                  <a:pt x="12036" y="785881"/>
                </a:moveTo>
                <a:cubicBezTo>
                  <a:pt x="20281" y="785881"/>
                  <a:pt x="26277" y="790256"/>
                  <a:pt x="26277" y="797549"/>
                </a:cubicBezTo>
                <a:cubicBezTo>
                  <a:pt x="26277" y="805571"/>
                  <a:pt x="20281" y="812135"/>
                  <a:pt x="12036" y="812135"/>
                </a:cubicBezTo>
                <a:cubicBezTo>
                  <a:pt x="4541" y="812135"/>
                  <a:pt x="44" y="805571"/>
                  <a:pt x="44" y="797549"/>
                </a:cubicBezTo>
                <a:cubicBezTo>
                  <a:pt x="44" y="790256"/>
                  <a:pt x="4541" y="785881"/>
                  <a:pt x="12036" y="785881"/>
                </a:cubicBezTo>
                <a:close/>
                <a:moveTo>
                  <a:pt x="4726684" y="782507"/>
                </a:moveTo>
                <a:cubicBezTo>
                  <a:pt x="4735246" y="782507"/>
                  <a:pt x="4741472" y="789070"/>
                  <a:pt x="4741472" y="794904"/>
                </a:cubicBezTo>
                <a:cubicBezTo>
                  <a:pt x="4741472" y="802926"/>
                  <a:pt x="4735246" y="808761"/>
                  <a:pt x="4726684" y="808761"/>
                </a:cubicBezTo>
                <a:cubicBezTo>
                  <a:pt x="4718122" y="808761"/>
                  <a:pt x="4711896" y="802926"/>
                  <a:pt x="4711896" y="794904"/>
                </a:cubicBezTo>
                <a:cubicBezTo>
                  <a:pt x="4711896" y="789070"/>
                  <a:pt x="4718122" y="782507"/>
                  <a:pt x="4726684" y="782507"/>
                </a:cubicBezTo>
                <a:close/>
                <a:moveTo>
                  <a:pt x="4655853" y="782507"/>
                </a:moveTo>
                <a:cubicBezTo>
                  <a:pt x="4663637" y="782507"/>
                  <a:pt x="4670642" y="789070"/>
                  <a:pt x="4670642" y="794904"/>
                </a:cubicBezTo>
                <a:cubicBezTo>
                  <a:pt x="4670642" y="802926"/>
                  <a:pt x="4663637" y="808761"/>
                  <a:pt x="4655853" y="808761"/>
                </a:cubicBezTo>
                <a:cubicBezTo>
                  <a:pt x="4647291" y="808761"/>
                  <a:pt x="4641064" y="802926"/>
                  <a:pt x="4641064" y="794904"/>
                </a:cubicBezTo>
                <a:cubicBezTo>
                  <a:pt x="4641064" y="789070"/>
                  <a:pt x="4647291" y="782507"/>
                  <a:pt x="4655853" y="782507"/>
                </a:cubicBezTo>
                <a:close/>
                <a:moveTo>
                  <a:pt x="4584091" y="782507"/>
                </a:moveTo>
                <a:cubicBezTo>
                  <a:pt x="4591384" y="782507"/>
                  <a:pt x="4596488" y="789070"/>
                  <a:pt x="4596488" y="794904"/>
                </a:cubicBezTo>
                <a:cubicBezTo>
                  <a:pt x="4596488" y="802926"/>
                  <a:pt x="4591384" y="808761"/>
                  <a:pt x="4584091" y="808761"/>
                </a:cubicBezTo>
                <a:cubicBezTo>
                  <a:pt x="4576069" y="808761"/>
                  <a:pt x="4570235" y="802926"/>
                  <a:pt x="4570235" y="794904"/>
                </a:cubicBezTo>
                <a:cubicBezTo>
                  <a:pt x="4570235" y="789070"/>
                  <a:pt x="4576069" y="782507"/>
                  <a:pt x="4584091" y="782507"/>
                </a:cubicBezTo>
                <a:close/>
                <a:moveTo>
                  <a:pt x="4513260" y="782507"/>
                </a:moveTo>
                <a:cubicBezTo>
                  <a:pt x="4519094" y="782507"/>
                  <a:pt x="4525657" y="789070"/>
                  <a:pt x="4525657" y="794904"/>
                </a:cubicBezTo>
                <a:cubicBezTo>
                  <a:pt x="4525657" y="802926"/>
                  <a:pt x="4519094" y="808761"/>
                  <a:pt x="4513260" y="808761"/>
                </a:cubicBezTo>
                <a:cubicBezTo>
                  <a:pt x="4505238" y="808761"/>
                  <a:pt x="4499404" y="802926"/>
                  <a:pt x="4499404" y="794904"/>
                </a:cubicBezTo>
                <a:cubicBezTo>
                  <a:pt x="4499404" y="789070"/>
                  <a:pt x="4505238" y="782507"/>
                  <a:pt x="4513260" y="782507"/>
                </a:cubicBezTo>
                <a:close/>
                <a:moveTo>
                  <a:pt x="4439056" y="782507"/>
                </a:moveTo>
                <a:cubicBezTo>
                  <a:pt x="4445619" y="782507"/>
                  <a:pt x="4451453" y="789070"/>
                  <a:pt x="4451453" y="794904"/>
                </a:cubicBezTo>
                <a:cubicBezTo>
                  <a:pt x="4451453" y="802926"/>
                  <a:pt x="4445619" y="808761"/>
                  <a:pt x="4439056" y="808761"/>
                </a:cubicBezTo>
                <a:cubicBezTo>
                  <a:pt x="4431763" y="808761"/>
                  <a:pt x="4425200" y="802926"/>
                  <a:pt x="4425200" y="794904"/>
                </a:cubicBezTo>
                <a:cubicBezTo>
                  <a:pt x="4425200" y="789070"/>
                  <a:pt x="4431763" y="782507"/>
                  <a:pt x="4439056" y="782507"/>
                </a:cubicBezTo>
                <a:close/>
                <a:moveTo>
                  <a:pt x="4366768" y="782507"/>
                </a:moveTo>
                <a:cubicBezTo>
                  <a:pt x="4374790" y="782507"/>
                  <a:pt x="4380624" y="789070"/>
                  <a:pt x="4380624" y="794904"/>
                </a:cubicBezTo>
                <a:cubicBezTo>
                  <a:pt x="4380624" y="802926"/>
                  <a:pt x="4374790" y="808761"/>
                  <a:pt x="4366768" y="808761"/>
                </a:cubicBezTo>
                <a:cubicBezTo>
                  <a:pt x="4360934" y="808761"/>
                  <a:pt x="4354371" y="802926"/>
                  <a:pt x="4354371" y="794904"/>
                </a:cubicBezTo>
                <a:cubicBezTo>
                  <a:pt x="4354371" y="789070"/>
                  <a:pt x="4360934" y="782507"/>
                  <a:pt x="4366768" y="782507"/>
                </a:cubicBezTo>
                <a:close/>
                <a:moveTo>
                  <a:pt x="4295937" y="782507"/>
                </a:moveTo>
                <a:cubicBezTo>
                  <a:pt x="4303959" y="782507"/>
                  <a:pt x="4309793" y="789070"/>
                  <a:pt x="4309793" y="794904"/>
                </a:cubicBezTo>
                <a:cubicBezTo>
                  <a:pt x="4309793" y="802926"/>
                  <a:pt x="4303959" y="808761"/>
                  <a:pt x="4295937" y="808761"/>
                </a:cubicBezTo>
                <a:cubicBezTo>
                  <a:pt x="4290103" y="808761"/>
                  <a:pt x="4283540" y="802926"/>
                  <a:pt x="4283540" y="794904"/>
                </a:cubicBezTo>
                <a:cubicBezTo>
                  <a:pt x="4283540" y="789070"/>
                  <a:pt x="4290103" y="782507"/>
                  <a:pt x="4295937" y="782507"/>
                </a:cubicBezTo>
                <a:close/>
                <a:moveTo>
                  <a:pt x="4225107" y="782507"/>
                </a:moveTo>
                <a:cubicBezTo>
                  <a:pt x="4233129" y="782507"/>
                  <a:pt x="4238963" y="789070"/>
                  <a:pt x="4238963" y="794904"/>
                </a:cubicBezTo>
                <a:cubicBezTo>
                  <a:pt x="4238963" y="802926"/>
                  <a:pt x="4233129" y="808761"/>
                  <a:pt x="4225107" y="808761"/>
                </a:cubicBezTo>
                <a:cubicBezTo>
                  <a:pt x="4217085" y="808761"/>
                  <a:pt x="4212710" y="802926"/>
                  <a:pt x="4212710" y="794904"/>
                </a:cubicBezTo>
                <a:cubicBezTo>
                  <a:pt x="4212710" y="789070"/>
                  <a:pt x="4217085" y="782507"/>
                  <a:pt x="4225107" y="782507"/>
                </a:cubicBezTo>
                <a:close/>
                <a:moveTo>
                  <a:pt x="4153295" y="782507"/>
                </a:moveTo>
                <a:cubicBezTo>
                  <a:pt x="4161078" y="782507"/>
                  <a:pt x="4168083" y="789070"/>
                  <a:pt x="4168083" y="794904"/>
                </a:cubicBezTo>
                <a:cubicBezTo>
                  <a:pt x="4168083" y="802926"/>
                  <a:pt x="4161078" y="808761"/>
                  <a:pt x="4153295" y="808761"/>
                </a:cubicBezTo>
                <a:cubicBezTo>
                  <a:pt x="4144733" y="808761"/>
                  <a:pt x="4138507" y="802926"/>
                  <a:pt x="4138507" y="794904"/>
                </a:cubicBezTo>
                <a:cubicBezTo>
                  <a:pt x="4138507" y="789070"/>
                  <a:pt x="4144733" y="782507"/>
                  <a:pt x="4153295" y="782507"/>
                </a:cubicBezTo>
                <a:close/>
                <a:moveTo>
                  <a:pt x="4082465" y="782507"/>
                </a:moveTo>
                <a:cubicBezTo>
                  <a:pt x="4090249" y="782507"/>
                  <a:pt x="4097254" y="789070"/>
                  <a:pt x="4097254" y="794904"/>
                </a:cubicBezTo>
                <a:cubicBezTo>
                  <a:pt x="4097254" y="802926"/>
                  <a:pt x="4090249" y="808761"/>
                  <a:pt x="4082465" y="808761"/>
                </a:cubicBezTo>
                <a:cubicBezTo>
                  <a:pt x="4073903" y="808761"/>
                  <a:pt x="4067676" y="802926"/>
                  <a:pt x="4067676" y="794904"/>
                </a:cubicBezTo>
                <a:cubicBezTo>
                  <a:pt x="4067676" y="789070"/>
                  <a:pt x="4073903" y="782507"/>
                  <a:pt x="4082465" y="782507"/>
                </a:cubicBezTo>
                <a:close/>
                <a:moveTo>
                  <a:pt x="4010703" y="782507"/>
                </a:moveTo>
                <a:cubicBezTo>
                  <a:pt x="4017996" y="782507"/>
                  <a:pt x="4023100" y="789070"/>
                  <a:pt x="4023100" y="794904"/>
                </a:cubicBezTo>
                <a:cubicBezTo>
                  <a:pt x="4023100" y="802926"/>
                  <a:pt x="4017996" y="808761"/>
                  <a:pt x="4010703" y="808761"/>
                </a:cubicBezTo>
                <a:cubicBezTo>
                  <a:pt x="4002681" y="808761"/>
                  <a:pt x="3996847" y="802926"/>
                  <a:pt x="3996847" y="794904"/>
                </a:cubicBezTo>
                <a:cubicBezTo>
                  <a:pt x="3996847" y="789070"/>
                  <a:pt x="4002681" y="782507"/>
                  <a:pt x="4010703" y="782507"/>
                </a:cubicBezTo>
                <a:close/>
                <a:moveTo>
                  <a:pt x="3939871" y="782507"/>
                </a:moveTo>
                <a:cubicBezTo>
                  <a:pt x="3946434" y="782507"/>
                  <a:pt x="3952268" y="789070"/>
                  <a:pt x="3952268" y="794904"/>
                </a:cubicBezTo>
                <a:cubicBezTo>
                  <a:pt x="3952268" y="802926"/>
                  <a:pt x="3946434" y="808761"/>
                  <a:pt x="3939871" y="808761"/>
                </a:cubicBezTo>
                <a:cubicBezTo>
                  <a:pt x="3932578" y="808761"/>
                  <a:pt x="3926015" y="802926"/>
                  <a:pt x="3926015" y="794904"/>
                </a:cubicBezTo>
                <a:cubicBezTo>
                  <a:pt x="3926015" y="789070"/>
                  <a:pt x="3932578" y="782507"/>
                  <a:pt x="3939871" y="782507"/>
                </a:cubicBezTo>
                <a:close/>
                <a:moveTo>
                  <a:pt x="3869042" y="782507"/>
                </a:moveTo>
                <a:cubicBezTo>
                  <a:pt x="3875605" y="782507"/>
                  <a:pt x="3881439" y="789070"/>
                  <a:pt x="3881439" y="794904"/>
                </a:cubicBezTo>
                <a:cubicBezTo>
                  <a:pt x="3881439" y="802926"/>
                  <a:pt x="3875605" y="808761"/>
                  <a:pt x="3869042" y="808761"/>
                </a:cubicBezTo>
                <a:cubicBezTo>
                  <a:pt x="3861749" y="808761"/>
                  <a:pt x="3855186" y="802926"/>
                  <a:pt x="3855186" y="794904"/>
                </a:cubicBezTo>
                <a:cubicBezTo>
                  <a:pt x="3855186" y="789070"/>
                  <a:pt x="3861749" y="782507"/>
                  <a:pt x="3869042" y="782507"/>
                </a:cubicBezTo>
                <a:close/>
                <a:moveTo>
                  <a:pt x="3796752" y="782507"/>
                </a:moveTo>
                <a:cubicBezTo>
                  <a:pt x="3804774" y="782507"/>
                  <a:pt x="3810608" y="789070"/>
                  <a:pt x="3810608" y="796363"/>
                </a:cubicBezTo>
                <a:cubicBezTo>
                  <a:pt x="3810608" y="802926"/>
                  <a:pt x="3804774" y="808761"/>
                  <a:pt x="3796752" y="808761"/>
                </a:cubicBezTo>
                <a:cubicBezTo>
                  <a:pt x="3790918" y="808761"/>
                  <a:pt x="3784355" y="802926"/>
                  <a:pt x="3784355" y="796363"/>
                </a:cubicBezTo>
                <a:cubicBezTo>
                  <a:pt x="3784355" y="789070"/>
                  <a:pt x="3790918" y="782507"/>
                  <a:pt x="3796752" y="782507"/>
                </a:cubicBezTo>
                <a:close/>
                <a:moveTo>
                  <a:pt x="3725922" y="782507"/>
                </a:moveTo>
                <a:cubicBezTo>
                  <a:pt x="3733944" y="782507"/>
                  <a:pt x="3739778" y="789070"/>
                  <a:pt x="3739778" y="796363"/>
                </a:cubicBezTo>
                <a:cubicBezTo>
                  <a:pt x="3739778" y="802926"/>
                  <a:pt x="3733944" y="808761"/>
                  <a:pt x="3725922" y="808761"/>
                </a:cubicBezTo>
                <a:cubicBezTo>
                  <a:pt x="3719359" y="808761"/>
                  <a:pt x="3713525" y="802926"/>
                  <a:pt x="3713525" y="796363"/>
                </a:cubicBezTo>
                <a:cubicBezTo>
                  <a:pt x="3713525" y="789070"/>
                  <a:pt x="3719359" y="782507"/>
                  <a:pt x="3725922" y="782507"/>
                </a:cubicBezTo>
                <a:close/>
                <a:moveTo>
                  <a:pt x="3655091" y="782507"/>
                </a:moveTo>
                <a:cubicBezTo>
                  <a:pt x="3662384" y="782507"/>
                  <a:pt x="3668947" y="789070"/>
                  <a:pt x="3668947" y="796363"/>
                </a:cubicBezTo>
                <a:cubicBezTo>
                  <a:pt x="3668947" y="802926"/>
                  <a:pt x="3662384" y="808761"/>
                  <a:pt x="3655091" y="808761"/>
                </a:cubicBezTo>
                <a:cubicBezTo>
                  <a:pt x="3647069" y="808761"/>
                  <a:pt x="3642694" y="802926"/>
                  <a:pt x="3642694" y="796363"/>
                </a:cubicBezTo>
                <a:cubicBezTo>
                  <a:pt x="3642694" y="789070"/>
                  <a:pt x="3647069" y="782507"/>
                  <a:pt x="3655091" y="782507"/>
                </a:cubicBezTo>
                <a:close/>
                <a:moveTo>
                  <a:pt x="3583280" y="782507"/>
                </a:moveTo>
                <a:cubicBezTo>
                  <a:pt x="3591064" y="782507"/>
                  <a:pt x="3598069" y="789070"/>
                  <a:pt x="3598069" y="796363"/>
                </a:cubicBezTo>
                <a:cubicBezTo>
                  <a:pt x="3598069" y="802926"/>
                  <a:pt x="3591064" y="808761"/>
                  <a:pt x="3583280" y="808761"/>
                </a:cubicBezTo>
                <a:cubicBezTo>
                  <a:pt x="3574718" y="808761"/>
                  <a:pt x="3568491" y="802926"/>
                  <a:pt x="3568491" y="796363"/>
                </a:cubicBezTo>
                <a:cubicBezTo>
                  <a:pt x="3568491" y="789070"/>
                  <a:pt x="3574718" y="782507"/>
                  <a:pt x="3583280" y="782507"/>
                </a:cubicBezTo>
                <a:close/>
                <a:moveTo>
                  <a:pt x="3512449" y="782507"/>
                </a:moveTo>
                <a:cubicBezTo>
                  <a:pt x="3520232" y="782507"/>
                  <a:pt x="3527237" y="789070"/>
                  <a:pt x="3527237" y="796363"/>
                </a:cubicBezTo>
                <a:cubicBezTo>
                  <a:pt x="3527237" y="802926"/>
                  <a:pt x="3520232" y="808761"/>
                  <a:pt x="3512449" y="808761"/>
                </a:cubicBezTo>
                <a:cubicBezTo>
                  <a:pt x="3503887" y="808761"/>
                  <a:pt x="3497661" y="802926"/>
                  <a:pt x="3497661" y="796363"/>
                </a:cubicBezTo>
                <a:cubicBezTo>
                  <a:pt x="3497661" y="789070"/>
                  <a:pt x="3503887" y="782507"/>
                  <a:pt x="3512449" y="782507"/>
                </a:cubicBezTo>
                <a:close/>
                <a:moveTo>
                  <a:pt x="3441619" y="782507"/>
                </a:moveTo>
                <a:cubicBezTo>
                  <a:pt x="3450181" y="782507"/>
                  <a:pt x="3456408" y="789070"/>
                  <a:pt x="3456408" y="796363"/>
                </a:cubicBezTo>
                <a:cubicBezTo>
                  <a:pt x="3456408" y="802926"/>
                  <a:pt x="3450181" y="808761"/>
                  <a:pt x="3441619" y="808761"/>
                </a:cubicBezTo>
                <a:cubicBezTo>
                  <a:pt x="3433835" y="808761"/>
                  <a:pt x="3426830" y="802926"/>
                  <a:pt x="3426830" y="796363"/>
                </a:cubicBezTo>
                <a:cubicBezTo>
                  <a:pt x="3426830" y="789070"/>
                  <a:pt x="3433835" y="782507"/>
                  <a:pt x="3441619" y="782507"/>
                </a:cubicBezTo>
                <a:close/>
                <a:moveTo>
                  <a:pt x="3369857" y="782507"/>
                </a:moveTo>
                <a:cubicBezTo>
                  <a:pt x="3377879" y="782507"/>
                  <a:pt x="3382254" y="789070"/>
                  <a:pt x="3382254" y="796363"/>
                </a:cubicBezTo>
                <a:cubicBezTo>
                  <a:pt x="3382254" y="802926"/>
                  <a:pt x="3377879" y="808761"/>
                  <a:pt x="3369857" y="808761"/>
                </a:cubicBezTo>
                <a:cubicBezTo>
                  <a:pt x="3362564" y="808761"/>
                  <a:pt x="3356001" y="802926"/>
                  <a:pt x="3356001" y="796363"/>
                </a:cubicBezTo>
                <a:cubicBezTo>
                  <a:pt x="3356001" y="789070"/>
                  <a:pt x="3362564" y="782507"/>
                  <a:pt x="3369857" y="782507"/>
                </a:cubicBezTo>
                <a:close/>
                <a:moveTo>
                  <a:pt x="3299083" y="782507"/>
                </a:moveTo>
                <a:cubicBezTo>
                  <a:pt x="3305645" y="782507"/>
                  <a:pt x="3311480" y="789070"/>
                  <a:pt x="3311480" y="796363"/>
                </a:cubicBezTo>
                <a:cubicBezTo>
                  <a:pt x="3311480" y="802926"/>
                  <a:pt x="3305645" y="808761"/>
                  <a:pt x="3299083" y="808761"/>
                </a:cubicBezTo>
                <a:cubicBezTo>
                  <a:pt x="3291789" y="808761"/>
                  <a:pt x="3285229" y="802926"/>
                  <a:pt x="3285229" y="796363"/>
                </a:cubicBezTo>
                <a:cubicBezTo>
                  <a:pt x="3285229" y="789070"/>
                  <a:pt x="3291789" y="782507"/>
                  <a:pt x="3299083" y="782507"/>
                </a:cubicBezTo>
                <a:close/>
                <a:moveTo>
                  <a:pt x="3228250" y="782507"/>
                </a:moveTo>
                <a:cubicBezTo>
                  <a:pt x="3234814" y="782507"/>
                  <a:pt x="3240649" y="789070"/>
                  <a:pt x="3240649" y="796363"/>
                </a:cubicBezTo>
                <a:cubicBezTo>
                  <a:pt x="3240649" y="802926"/>
                  <a:pt x="3234814" y="808761"/>
                  <a:pt x="3228250" y="808761"/>
                </a:cubicBezTo>
                <a:cubicBezTo>
                  <a:pt x="3220230" y="808761"/>
                  <a:pt x="3214395" y="802926"/>
                  <a:pt x="3214395" y="796363"/>
                </a:cubicBezTo>
                <a:cubicBezTo>
                  <a:pt x="3214395" y="789070"/>
                  <a:pt x="3220230" y="782507"/>
                  <a:pt x="3228250" y="782507"/>
                </a:cubicBezTo>
                <a:close/>
                <a:moveTo>
                  <a:pt x="3152591" y="782507"/>
                </a:moveTo>
                <a:cubicBezTo>
                  <a:pt x="3159884" y="782507"/>
                  <a:pt x="3166447" y="789070"/>
                  <a:pt x="3166447" y="796363"/>
                </a:cubicBezTo>
                <a:cubicBezTo>
                  <a:pt x="3166447" y="802926"/>
                  <a:pt x="3159884" y="808761"/>
                  <a:pt x="3152591" y="808761"/>
                </a:cubicBezTo>
                <a:cubicBezTo>
                  <a:pt x="3146027" y="808761"/>
                  <a:pt x="3140193" y="802926"/>
                  <a:pt x="3140193" y="796363"/>
                </a:cubicBezTo>
                <a:cubicBezTo>
                  <a:pt x="3140193" y="789070"/>
                  <a:pt x="3146027" y="782507"/>
                  <a:pt x="3152591" y="782507"/>
                </a:cubicBezTo>
                <a:close/>
                <a:moveTo>
                  <a:pt x="1226672" y="782507"/>
                </a:moveTo>
                <a:cubicBezTo>
                  <a:pt x="1233964" y="782507"/>
                  <a:pt x="1240529" y="789337"/>
                  <a:pt x="1240529" y="796926"/>
                </a:cubicBezTo>
                <a:cubicBezTo>
                  <a:pt x="1240529" y="805275"/>
                  <a:pt x="1233964" y="812105"/>
                  <a:pt x="1226672" y="812105"/>
                </a:cubicBezTo>
                <a:cubicBezTo>
                  <a:pt x="1218658" y="812105"/>
                  <a:pt x="1214283" y="805275"/>
                  <a:pt x="1214283" y="796926"/>
                </a:cubicBezTo>
                <a:cubicBezTo>
                  <a:pt x="1214283" y="789337"/>
                  <a:pt x="1218658" y="782507"/>
                  <a:pt x="1226672" y="782507"/>
                </a:cubicBezTo>
                <a:close/>
                <a:moveTo>
                  <a:pt x="1154869" y="782507"/>
                </a:moveTo>
                <a:cubicBezTo>
                  <a:pt x="1162652" y="782507"/>
                  <a:pt x="1169658" y="789337"/>
                  <a:pt x="1169658" y="796926"/>
                </a:cubicBezTo>
                <a:cubicBezTo>
                  <a:pt x="1169658" y="805275"/>
                  <a:pt x="1162652" y="812105"/>
                  <a:pt x="1154869" y="812105"/>
                </a:cubicBezTo>
                <a:cubicBezTo>
                  <a:pt x="1146307" y="812105"/>
                  <a:pt x="1140080" y="805275"/>
                  <a:pt x="1140080" y="796926"/>
                </a:cubicBezTo>
                <a:cubicBezTo>
                  <a:pt x="1140080" y="789337"/>
                  <a:pt x="1146307" y="782507"/>
                  <a:pt x="1154869" y="782507"/>
                </a:cubicBezTo>
                <a:close/>
                <a:moveTo>
                  <a:pt x="1084040" y="782507"/>
                </a:moveTo>
                <a:cubicBezTo>
                  <a:pt x="1091822" y="782507"/>
                  <a:pt x="1098826" y="789337"/>
                  <a:pt x="1098826" y="796926"/>
                </a:cubicBezTo>
                <a:cubicBezTo>
                  <a:pt x="1098826" y="805275"/>
                  <a:pt x="1091822" y="812105"/>
                  <a:pt x="1084040" y="812105"/>
                </a:cubicBezTo>
                <a:cubicBezTo>
                  <a:pt x="1075478" y="812105"/>
                  <a:pt x="1069250" y="805275"/>
                  <a:pt x="1069250" y="796926"/>
                </a:cubicBezTo>
                <a:cubicBezTo>
                  <a:pt x="1069250" y="789337"/>
                  <a:pt x="1075478" y="782507"/>
                  <a:pt x="1084040" y="782507"/>
                </a:cubicBezTo>
                <a:close/>
                <a:moveTo>
                  <a:pt x="1013594" y="782507"/>
                </a:moveTo>
                <a:cubicBezTo>
                  <a:pt x="1021186" y="782507"/>
                  <a:pt x="1028015" y="789337"/>
                  <a:pt x="1028015" y="796926"/>
                </a:cubicBezTo>
                <a:cubicBezTo>
                  <a:pt x="1028015" y="805275"/>
                  <a:pt x="1021186" y="812105"/>
                  <a:pt x="1013594" y="812105"/>
                </a:cubicBezTo>
                <a:cubicBezTo>
                  <a:pt x="1005249" y="812105"/>
                  <a:pt x="998417" y="805275"/>
                  <a:pt x="998417" y="796926"/>
                </a:cubicBezTo>
                <a:cubicBezTo>
                  <a:pt x="998417" y="789337"/>
                  <a:pt x="1005249" y="782507"/>
                  <a:pt x="1013594" y="782507"/>
                </a:cubicBezTo>
                <a:close/>
                <a:moveTo>
                  <a:pt x="941447" y="782507"/>
                </a:moveTo>
                <a:cubicBezTo>
                  <a:pt x="949468" y="782507"/>
                  <a:pt x="953844" y="789337"/>
                  <a:pt x="953844" y="796926"/>
                </a:cubicBezTo>
                <a:cubicBezTo>
                  <a:pt x="953844" y="805275"/>
                  <a:pt x="949468" y="812105"/>
                  <a:pt x="941447" y="812105"/>
                </a:cubicBezTo>
                <a:cubicBezTo>
                  <a:pt x="934155" y="812105"/>
                  <a:pt x="927591" y="805275"/>
                  <a:pt x="927591" y="796926"/>
                </a:cubicBezTo>
                <a:cubicBezTo>
                  <a:pt x="927591" y="789337"/>
                  <a:pt x="934155" y="782507"/>
                  <a:pt x="941447" y="782507"/>
                </a:cubicBezTo>
                <a:close/>
                <a:moveTo>
                  <a:pt x="870615" y="782507"/>
                </a:moveTo>
                <a:cubicBezTo>
                  <a:pt x="877179" y="782507"/>
                  <a:pt x="883013" y="789337"/>
                  <a:pt x="883013" y="796926"/>
                </a:cubicBezTo>
                <a:cubicBezTo>
                  <a:pt x="883013" y="805275"/>
                  <a:pt x="877179" y="812105"/>
                  <a:pt x="870615" y="812105"/>
                </a:cubicBezTo>
                <a:cubicBezTo>
                  <a:pt x="863322" y="812105"/>
                  <a:pt x="856759" y="805275"/>
                  <a:pt x="856759" y="796926"/>
                </a:cubicBezTo>
                <a:cubicBezTo>
                  <a:pt x="856759" y="789337"/>
                  <a:pt x="863322" y="782507"/>
                  <a:pt x="870615" y="782507"/>
                </a:cubicBezTo>
                <a:close/>
                <a:moveTo>
                  <a:pt x="799784" y="782507"/>
                </a:moveTo>
                <a:cubicBezTo>
                  <a:pt x="806349" y="782507"/>
                  <a:pt x="812183" y="789337"/>
                  <a:pt x="812183" y="796926"/>
                </a:cubicBezTo>
                <a:cubicBezTo>
                  <a:pt x="812183" y="805275"/>
                  <a:pt x="806349" y="812105"/>
                  <a:pt x="799784" y="812105"/>
                </a:cubicBezTo>
                <a:cubicBezTo>
                  <a:pt x="792492" y="812105"/>
                  <a:pt x="785929" y="805275"/>
                  <a:pt x="785929" y="796926"/>
                </a:cubicBezTo>
                <a:cubicBezTo>
                  <a:pt x="785929" y="789337"/>
                  <a:pt x="792492" y="782507"/>
                  <a:pt x="799784" y="782507"/>
                </a:cubicBezTo>
                <a:close/>
                <a:moveTo>
                  <a:pt x="724123" y="782507"/>
                </a:moveTo>
                <a:cubicBezTo>
                  <a:pt x="731417" y="782507"/>
                  <a:pt x="737981" y="789337"/>
                  <a:pt x="737981" y="796926"/>
                </a:cubicBezTo>
                <a:cubicBezTo>
                  <a:pt x="737981" y="805275"/>
                  <a:pt x="731417" y="812105"/>
                  <a:pt x="724123" y="812105"/>
                </a:cubicBezTo>
                <a:cubicBezTo>
                  <a:pt x="717559" y="812105"/>
                  <a:pt x="711726" y="805275"/>
                  <a:pt x="711726" y="796926"/>
                </a:cubicBezTo>
                <a:cubicBezTo>
                  <a:pt x="711726" y="789337"/>
                  <a:pt x="717559" y="782507"/>
                  <a:pt x="724123" y="782507"/>
                </a:cubicBezTo>
                <a:close/>
                <a:moveTo>
                  <a:pt x="653293" y="782507"/>
                </a:moveTo>
                <a:cubicBezTo>
                  <a:pt x="660586" y="782507"/>
                  <a:pt x="667149" y="789337"/>
                  <a:pt x="667149" y="796926"/>
                </a:cubicBezTo>
                <a:cubicBezTo>
                  <a:pt x="667149" y="805275"/>
                  <a:pt x="660586" y="812105"/>
                  <a:pt x="653293" y="812105"/>
                </a:cubicBezTo>
                <a:cubicBezTo>
                  <a:pt x="645271" y="812105"/>
                  <a:pt x="640896" y="805275"/>
                  <a:pt x="640896" y="796926"/>
                </a:cubicBezTo>
                <a:cubicBezTo>
                  <a:pt x="640896" y="789337"/>
                  <a:pt x="645271" y="782507"/>
                  <a:pt x="653293" y="782507"/>
                </a:cubicBezTo>
                <a:close/>
                <a:moveTo>
                  <a:pt x="584855" y="782507"/>
                </a:moveTo>
                <a:cubicBezTo>
                  <a:pt x="592639" y="782507"/>
                  <a:pt x="599643" y="789337"/>
                  <a:pt x="599643" y="796926"/>
                </a:cubicBezTo>
                <a:cubicBezTo>
                  <a:pt x="599643" y="805275"/>
                  <a:pt x="592639" y="812105"/>
                  <a:pt x="584855" y="812105"/>
                </a:cubicBezTo>
                <a:cubicBezTo>
                  <a:pt x="576293" y="812105"/>
                  <a:pt x="570066" y="805275"/>
                  <a:pt x="570066" y="796926"/>
                </a:cubicBezTo>
                <a:cubicBezTo>
                  <a:pt x="570066" y="789337"/>
                  <a:pt x="576293" y="782507"/>
                  <a:pt x="584855" y="782507"/>
                </a:cubicBezTo>
                <a:close/>
                <a:moveTo>
                  <a:pt x="513654" y="782507"/>
                </a:moveTo>
                <a:cubicBezTo>
                  <a:pt x="522003" y="782507"/>
                  <a:pt x="528831" y="789337"/>
                  <a:pt x="528831" y="796926"/>
                </a:cubicBezTo>
                <a:cubicBezTo>
                  <a:pt x="528831" y="805275"/>
                  <a:pt x="522003" y="812105"/>
                  <a:pt x="513654" y="812105"/>
                </a:cubicBezTo>
                <a:cubicBezTo>
                  <a:pt x="506065" y="812105"/>
                  <a:pt x="499235" y="805275"/>
                  <a:pt x="499235" y="796926"/>
                </a:cubicBezTo>
                <a:cubicBezTo>
                  <a:pt x="499235" y="789337"/>
                  <a:pt x="506065" y="782507"/>
                  <a:pt x="513654" y="782507"/>
                </a:cubicBezTo>
                <a:close/>
                <a:moveTo>
                  <a:pt x="439821" y="782507"/>
                </a:moveTo>
                <a:cubicBezTo>
                  <a:pt x="448384" y="782507"/>
                  <a:pt x="454611" y="789337"/>
                  <a:pt x="454611" y="796926"/>
                </a:cubicBezTo>
                <a:cubicBezTo>
                  <a:pt x="454611" y="805275"/>
                  <a:pt x="448384" y="812105"/>
                  <a:pt x="439821" y="812105"/>
                </a:cubicBezTo>
                <a:cubicBezTo>
                  <a:pt x="432038" y="812105"/>
                  <a:pt x="425033" y="805275"/>
                  <a:pt x="425033" y="796926"/>
                </a:cubicBezTo>
                <a:cubicBezTo>
                  <a:pt x="425033" y="789337"/>
                  <a:pt x="432038" y="782507"/>
                  <a:pt x="439821" y="782507"/>
                </a:cubicBezTo>
                <a:close/>
                <a:moveTo>
                  <a:pt x="4439056" y="711678"/>
                </a:moveTo>
                <a:cubicBezTo>
                  <a:pt x="4445619" y="711678"/>
                  <a:pt x="4451453" y="716783"/>
                  <a:pt x="4451453" y="724075"/>
                </a:cubicBezTo>
                <a:cubicBezTo>
                  <a:pt x="4451453" y="732097"/>
                  <a:pt x="4445619" y="737932"/>
                  <a:pt x="4439056" y="737932"/>
                </a:cubicBezTo>
                <a:cubicBezTo>
                  <a:pt x="4431763" y="737932"/>
                  <a:pt x="4425200" y="732097"/>
                  <a:pt x="4425200" y="724075"/>
                </a:cubicBezTo>
                <a:cubicBezTo>
                  <a:pt x="4425200" y="716783"/>
                  <a:pt x="4431763" y="711678"/>
                  <a:pt x="4439056" y="711678"/>
                </a:cubicBezTo>
                <a:close/>
                <a:moveTo>
                  <a:pt x="4366768" y="711678"/>
                </a:moveTo>
                <a:cubicBezTo>
                  <a:pt x="4374790" y="711678"/>
                  <a:pt x="4380624" y="716783"/>
                  <a:pt x="4380624" y="724075"/>
                </a:cubicBezTo>
                <a:cubicBezTo>
                  <a:pt x="4380624" y="732097"/>
                  <a:pt x="4374790" y="737932"/>
                  <a:pt x="4366768" y="737932"/>
                </a:cubicBezTo>
                <a:cubicBezTo>
                  <a:pt x="4360934" y="737932"/>
                  <a:pt x="4354371" y="732097"/>
                  <a:pt x="4354371" y="724075"/>
                </a:cubicBezTo>
                <a:cubicBezTo>
                  <a:pt x="4354371" y="716783"/>
                  <a:pt x="4360934" y="711678"/>
                  <a:pt x="4366768" y="711678"/>
                </a:cubicBezTo>
                <a:close/>
                <a:moveTo>
                  <a:pt x="4295937" y="711678"/>
                </a:moveTo>
                <a:cubicBezTo>
                  <a:pt x="4303959" y="711678"/>
                  <a:pt x="4309793" y="716783"/>
                  <a:pt x="4309793" y="724075"/>
                </a:cubicBezTo>
                <a:cubicBezTo>
                  <a:pt x="4309793" y="732097"/>
                  <a:pt x="4303959" y="737932"/>
                  <a:pt x="4295937" y="737932"/>
                </a:cubicBezTo>
                <a:cubicBezTo>
                  <a:pt x="4290103" y="737932"/>
                  <a:pt x="4283540" y="732097"/>
                  <a:pt x="4283540" y="724075"/>
                </a:cubicBezTo>
                <a:cubicBezTo>
                  <a:pt x="4283540" y="716783"/>
                  <a:pt x="4290103" y="711678"/>
                  <a:pt x="4295937" y="711678"/>
                </a:cubicBezTo>
                <a:close/>
                <a:moveTo>
                  <a:pt x="4225107" y="711678"/>
                </a:moveTo>
                <a:cubicBezTo>
                  <a:pt x="4233129" y="711678"/>
                  <a:pt x="4238963" y="718241"/>
                  <a:pt x="4238963" y="724075"/>
                </a:cubicBezTo>
                <a:cubicBezTo>
                  <a:pt x="4238963" y="732097"/>
                  <a:pt x="4233129" y="737932"/>
                  <a:pt x="4225107" y="737932"/>
                </a:cubicBezTo>
                <a:cubicBezTo>
                  <a:pt x="4217085" y="737932"/>
                  <a:pt x="4212710" y="732097"/>
                  <a:pt x="4212710" y="724075"/>
                </a:cubicBezTo>
                <a:cubicBezTo>
                  <a:pt x="4212710" y="718241"/>
                  <a:pt x="4217085" y="711678"/>
                  <a:pt x="4225107" y="711678"/>
                </a:cubicBezTo>
                <a:close/>
                <a:moveTo>
                  <a:pt x="4153295" y="711678"/>
                </a:moveTo>
                <a:cubicBezTo>
                  <a:pt x="4161078" y="711678"/>
                  <a:pt x="4168083" y="718241"/>
                  <a:pt x="4168083" y="724075"/>
                </a:cubicBezTo>
                <a:cubicBezTo>
                  <a:pt x="4168083" y="732097"/>
                  <a:pt x="4161078" y="737932"/>
                  <a:pt x="4153295" y="737932"/>
                </a:cubicBezTo>
                <a:cubicBezTo>
                  <a:pt x="4144733" y="737932"/>
                  <a:pt x="4138507" y="732097"/>
                  <a:pt x="4138507" y="724075"/>
                </a:cubicBezTo>
                <a:cubicBezTo>
                  <a:pt x="4138507" y="718241"/>
                  <a:pt x="4144733" y="711678"/>
                  <a:pt x="4153295" y="711678"/>
                </a:cubicBezTo>
                <a:close/>
                <a:moveTo>
                  <a:pt x="4082465" y="711678"/>
                </a:moveTo>
                <a:cubicBezTo>
                  <a:pt x="4090249" y="711678"/>
                  <a:pt x="4097254" y="718241"/>
                  <a:pt x="4097254" y="724075"/>
                </a:cubicBezTo>
                <a:cubicBezTo>
                  <a:pt x="4097254" y="732097"/>
                  <a:pt x="4090249" y="737932"/>
                  <a:pt x="4082465" y="737932"/>
                </a:cubicBezTo>
                <a:cubicBezTo>
                  <a:pt x="4073903" y="737932"/>
                  <a:pt x="4067676" y="732097"/>
                  <a:pt x="4067676" y="724075"/>
                </a:cubicBezTo>
                <a:cubicBezTo>
                  <a:pt x="4067676" y="718241"/>
                  <a:pt x="4073903" y="711678"/>
                  <a:pt x="4082465" y="711678"/>
                </a:cubicBezTo>
                <a:close/>
                <a:moveTo>
                  <a:pt x="4010703" y="711678"/>
                </a:moveTo>
                <a:cubicBezTo>
                  <a:pt x="4017996" y="711678"/>
                  <a:pt x="4023100" y="718241"/>
                  <a:pt x="4023100" y="724075"/>
                </a:cubicBezTo>
                <a:cubicBezTo>
                  <a:pt x="4023100" y="732097"/>
                  <a:pt x="4017996" y="737932"/>
                  <a:pt x="4010703" y="737932"/>
                </a:cubicBezTo>
                <a:cubicBezTo>
                  <a:pt x="4002681" y="737932"/>
                  <a:pt x="3996847" y="732097"/>
                  <a:pt x="3996847" y="724075"/>
                </a:cubicBezTo>
                <a:cubicBezTo>
                  <a:pt x="3996847" y="718241"/>
                  <a:pt x="4002681" y="711678"/>
                  <a:pt x="4010703" y="711678"/>
                </a:cubicBezTo>
                <a:close/>
                <a:moveTo>
                  <a:pt x="3939871" y="711678"/>
                </a:moveTo>
                <a:cubicBezTo>
                  <a:pt x="3946434" y="711678"/>
                  <a:pt x="3952268" y="718241"/>
                  <a:pt x="3952268" y="724075"/>
                </a:cubicBezTo>
                <a:cubicBezTo>
                  <a:pt x="3952268" y="732097"/>
                  <a:pt x="3946434" y="737932"/>
                  <a:pt x="3939871" y="737932"/>
                </a:cubicBezTo>
                <a:cubicBezTo>
                  <a:pt x="3932578" y="737932"/>
                  <a:pt x="3926015" y="732097"/>
                  <a:pt x="3926015" y="724075"/>
                </a:cubicBezTo>
                <a:cubicBezTo>
                  <a:pt x="3926015" y="718241"/>
                  <a:pt x="3932578" y="711678"/>
                  <a:pt x="3939871" y="711678"/>
                </a:cubicBezTo>
                <a:close/>
                <a:moveTo>
                  <a:pt x="3869042" y="711678"/>
                </a:moveTo>
                <a:cubicBezTo>
                  <a:pt x="3875605" y="711678"/>
                  <a:pt x="3881439" y="718241"/>
                  <a:pt x="3881439" y="724075"/>
                </a:cubicBezTo>
                <a:cubicBezTo>
                  <a:pt x="3881439" y="732097"/>
                  <a:pt x="3875605" y="737932"/>
                  <a:pt x="3869042" y="737932"/>
                </a:cubicBezTo>
                <a:cubicBezTo>
                  <a:pt x="3861749" y="737932"/>
                  <a:pt x="3855186" y="732097"/>
                  <a:pt x="3855186" y="724075"/>
                </a:cubicBezTo>
                <a:cubicBezTo>
                  <a:pt x="3855186" y="718241"/>
                  <a:pt x="3861749" y="711678"/>
                  <a:pt x="3869042" y="711678"/>
                </a:cubicBezTo>
                <a:close/>
                <a:moveTo>
                  <a:pt x="3796752" y="711678"/>
                </a:moveTo>
                <a:cubicBezTo>
                  <a:pt x="3804774" y="711678"/>
                  <a:pt x="3810608" y="718241"/>
                  <a:pt x="3810608" y="724075"/>
                </a:cubicBezTo>
                <a:cubicBezTo>
                  <a:pt x="3810608" y="732097"/>
                  <a:pt x="3804774" y="737932"/>
                  <a:pt x="3796752" y="737932"/>
                </a:cubicBezTo>
                <a:cubicBezTo>
                  <a:pt x="3790918" y="737932"/>
                  <a:pt x="3784355" y="732097"/>
                  <a:pt x="3784355" y="724075"/>
                </a:cubicBezTo>
                <a:cubicBezTo>
                  <a:pt x="3784355" y="718241"/>
                  <a:pt x="3790918" y="711678"/>
                  <a:pt x="3796752" y="711678"/>
                </a:cubicBezTo>
                <a:close/>
                <a:moveTo>
                  <a:pt x="3725922" y="711678"/>
                </a:moveTo>
                <a:cubicBezTo>
                  <a:pt x="3733944" y="711678"/>
                  <a:pt x="3739778" y="718241"/>
                  <a:pt x="3739778" y="724075"/>
                </a:cubicBezTo>
                <a:cubicBezTo>
                  <a:pt x="3739778" y="732097"/>
                  <a:pt x="3733944" y="737932"/>
                  <a:pt x="3725922" y="737932"/>
                </a:cubicBezTo>
                <a:cubicBezTo>
                  <a:pt x="3719359" y="737932"/>
                  <a:pt x="3713525" y="732097"/>
                  <a:pt x="3713525" y="724075"/>
                </a:cubicBezTo>
                <a:cubicBezTo>
                  <a:pt x="3713525" y="718241"/>
                  <a:pt x="3719359" y="711678"/>
                  <a:pt x="3725922" y="711678"/>
                </a:cubicBezTo>
                <a:close/>
                <a:moveTo>
                  <a:pt x="3655091" y="711678"/>
                </a:moveTo>
                <a:cubicBezTo>
                  <a:pt x="3662384" y="711678"/>
                  <a:pt x="3668947" y="718241"/>
                  <a:pt x="3668947" y="724075"/>
                </a:cubicBezTo>
                <a:cubicBezTo>
                  <a:pt x="3668947" y="732097"/>
                  <a:pt x="3662384" y="737932"/>
                  <a:pt x="3655091" y="737932"/>
                </a:cubicBezTo>
                <a:cubicBezTo>
                  <a:pt x="3647069" y="737932"/>
                  <a:pt x="3642694" y="732097"/>
                  <a:pt x="3642694" y="724075"/>
                </a:cubicBezTo>
                <a:cubicBezTo>
                  <a:pt x="3642694" y="718241"/>
                  <a:pt x="3647069" y="711678"/>
                  <a:pt x="3655091" y="711678"/>
                </a:cubicBezTo>
                <a:close/>
                <a:moveTo>
                  <a:pt x="3583280" y="711678"/>
                </a:moveTo>
                <a:cubicBezTo>
                  <a:pt x="3591064" y="711678"/>
                  <a:pt x="3598069" y="718241"/>
                  <a:pt x="3598069" y="724075"/>
                </a:cubicBezTo>
                <a:cubicBezTo>
                  <a:pt x="3598069" y="732097"/>
                  <a:pt x="3591064" y="737932"/>
                  <a:pt x="3583280" y="737932"/>
                </a:cubicBezTo>
                <a:cubicBezTo>
                  <a:pt x="3574718" y="737932"/>
                  <a:pt x="3568491" y="732097"/>
                  <a:pt x="3568491" y="724075"/>
                </a:cubicBezTo>
                <a:cubicBezTo>
                  <a:pt x="3568491" y="718241"/>
                  <a:pt x="3574718" y="711678"/>
                  <a:pt x="3583280" y="711678"/>
                </a:cubicBezTo>
                <a:close/>
                <a:moveTo>
                  <a:pt x="3512449" y="711678"/>
                </a:moveTo>
                <a:cubicBezTo>
                  <a:pt x="3520232" y="711678"/>
                  <a:pt x="3527237" y="718241"/>
                  <a:pt x="3527237" y="724075"/>
                </a:cubicBezTo>
                <a:cubicBezTo>
                  <a:pt x="3527237" y="732097"/>
                  <a:pt x="3520232" y="737932"/>
                  <a:pt x="3512449" y="737932"/>
                </a:cubicBezTo>
                <a:cubicBezTo>
                  <a:pt x="3503887" y="737932"/>
                  <a:pt x="3497661" y="732097"/>
                  <a:pt x="3497661" y="724075"/>
                </a:cubicBezTo>
                <a:cubicBezTo>
                  <a:pt x="3497661" y="718241"/>
                  <a:pt x="3503887" y="711678"/>
                  <a:pt x="3512449" y="711678"/>
                </a:cubicBezTo>
                <a:close/>
                <a:moveTo>
                  <a:pt x="3441619" y="711678"/>
                </a:moveTo>
                <a:cubicBezTo>
                  <a:pt x="3450181" y="711678"/>
                  <a:pt x="3456408" y="718241"/>
                  <a:pt x="3456408" y="724075"/>
                </a:cubicBezTo>
                <a:cubicBezTo>
                  <a:pt x="3456408" y="732097"/>
                  <a:pt x="3450181" y="737932"/>
                  <a:pt x="3441619" y="737932"/>
                </a:cubicBezTo>
                <a:cubicBezTo>
                  <a:pt x="3433835" y="737932"/>
                  <a:pt x="3426830" y="732097"/>
                  <a:pt x="3426830" y="724075"/>
                </a:cubicBezTo>
                <a:cubicBezTo>
                  <a:pt x="3426830" y="718241"/>
                  <a:pt x="3433835" y="711678"/>
                  <a:pt x="3441619" y="711678"/>
                </a:cubicBezTo>
                <a:close/>
                <a:moveTo>
                  <a:pt x="3369857" y="711678"/>
                </a:moveTo>
                <a:cubicBezTo>
                  <a:pt x="3377879" y="711678"/>
                  <a:pt x="3382254" y="718241"/>
                  <a:pt x="3382254" y="724075"/>
                </a:cubicBezTo>
                <a:cubicBezTo>
                  <a:pt x="3382254" y="732097"/>
                  <a:pt x="3377879" y="737932"/>
                  <a:pt x="3369857" y="737932"/>
                </a:cubicBezTo>
                <a:cubicBezTo>
                  <a:pt x="3362564" y="737932"/>
                  <a:pt x="3356001" y="732097"/>
                  <a:pt x="3356001" y="724075"/>
                </a:cubicBezTo>
                <a:cubicBezTo>
                  <a:pt x="3356001" y="718241"/>
                  <a:pt x="3362564" y="711678"/>
                  <a:pt x="3369857" y="711678"/>
                </a:cubicBezTo>
                <a:close/>
                <a:moveTo>
                  <a:pt x="3299086" y="711678"/>
                </a:moveTo>
                <a:cubicBezTo>
                  <a:pt x="3305651" y="711678"/>
                  <a:pt x="3311485" y="718241"/>
                  <a:pt x="3311485" y="724075"/>
                </a:cubicBezTo>
                <a:cubicBezTo>
                  <a:pt x="3311485" y="732097"/>
                  <a:pt x="3305651" y="737932"/>
                  <a:pt x="3299086" y="737932"/>
                </a:cubicBezTo>
                <a:cubicBezTo>
                  <a:pt x="3291794" y="737932"/>
                  <a:pt x="3285234" y="732097"/>
                  <a:pt x="3285234" y="724075"/>
                </a:cubicBezTo>
                <a:cubicBezTo>
                  <a:pt x="3285234" y="718241"/>
                  <a:pt x="3291794" y="711678"/>
                  <a:pt x="3299086" y="711678"/>
                </a:cubicBezTo>
                <a:close/>
                <a:moveTo>
                  <a:pt x="3228255" y="711678"/>
                </a:moveTo>
                <a:cubicBezTo>
                  <a:pt x="3234819" y="711678"/>
                  <a:pt x="3240654" y="718241"/>
                  <a:pt x="3240654" y="724075"/>
                </a:cubicBezTo>
                <a:cubicBezTo>
                  <a:pt x="3240654" y="732097"/>
                  <a:pt x="3234819" y="737932"/>
                  <a:pt x="3228255" y="737932"/>
                </a:cubicBezTo>
                <a:cubicBezTo>
                  <a:pt x="3220233" y="737932"/>
                  <a:pt x="3214398" y="732097"/>
                  <a:pt x="3214398" y="724075"/>
                </a:cubicBezTo>
                <a:cubicBezTo>
                  <a:pt x="3214398" y="718241"/>
                  <a:pt x="3220233" y="711678"/>
                  <a:pt x="3228255" y="711678"/>
                </a:cubicBezTo>
                <a:close/>
                <a:moveTo>
                  <a:pt x="3152594" y="711678"/>
                </a:moveTo>
                <a:cubicBezTo>
                  <a:pt x="3159889" y="711678"/>
                  <a:pt x="3166451" y="718241"/>
                  <a:pt x="3166451" y="724075"/>
                </a:cubicBezTo>
                <a:cubicBezTo>
                  <a:pt x="3166451" y="732097"/>
                  <a:pt x="3159889" y="737932"/>
                  <a:pt x="3152594" y="737932"/>
                </a:cubicBezTo>
                <a:cubicBezTo>
                  <a:pt x="3146031" y="737932"/>
                  <a:pt x="3140198" y="732097"/>
                  <a:pt x="3140198" y="725534"/>
                </a:cubicBezTo>
                <a:cubicBezTo>
                  <a:pt x="3140198" y="718241"/>
                  <a:pt x="3146031" y="711678"/>
                  <a:pt x="3152594" y="711678"/>
                </a:cubicBezTo>
                <a:close/>
                <a:moveTo>
                  <a:pt x="3081763" y="711678"/>
                </a:moveTo>
                <a:cubicBezTo>
                  <a:pt x="3089057" y="711678"/>
                  <a:pt x="3095617" y="718241"/>
                  <a:pt x="3095617" y="725534"/>
                </a:cubicBezTo>
                <a:cubicBezTo>
                  <a:pt x="3095617" y="732097"/>
                  <a:pt x="3089057" y="737932"/>
                  <a:pt x="3081763" y="737932"/>
                </a:cubicBezTo>
                <a:cubicBezTo>
                  <a:pt x="3073740" y="737932"/>
                  <a:pt x="3069364" y="732097"/>
                  <a:pt x="3069364" y="725534"/>
                </a:cubicBezTo>
                <a:cubicBezTo>
                  <a:pt x="3069364" y="718241"/>
                  <a:pt x="3073740" y="711678"/>
                  <a:pt x="3081763" y="711678"/>
                </a:cubicBezTo>
                <a:close/>
                <a:moveTo>
                  <a:pt x="3013707" y="711678"/>
                </a:moveTo>
                <a:cubicBezTo>
                  <a:pt x="3021299" y="711678"/>
                  <a:pt x="3028128" y="718241"/>
                  <a:pt x="3028128" y="725534"/>
                </a:cubicBezTo>
                <a:cubicBezTo>
                  <a:pt x="3028128" y="732097"/>
                  <a:pt x="3021299" y="737932"/>
                  <a:pt x="3013707" y="737932"/>
                </a:cubicBezTo>
                <a:cubicBezTo>
                  <a:pt x="3005360" y="737932"/>
                  <a:pt x="2998531" y="732097"/>
                  <a:pt x="2998531" y="725534"/>
                </a:cubicBezTo>
                <a:cubicBezTo>
                  <a:pt x="2998531" y="718241"/>
                  <a:pt x="3005360" y="711678"/>
                  <a:pt x="3013707" y="711678"/>
                </a:cubicBezTo>
                <a:close/>
                <a:moveTo>
                  <a:pt x="2942485" y="711678"/>
                </a:moveTo>
                <a:cubicBezTo>
                  <a:pt x="2951045" y="711678"/>
                  <a:pt x="2957280" y="718241"/>
                  <a:pt x="2957280" y="725534"/>
                </a:cubicBezTo>
                <a:cubicBezTo>
                  <a:pt x="2957280" y="732097"/>
                  <a:pt x="2951045" y="737932"/>
                  <a:pt x="2942485" y="737932"/>
                </a:cubicBezTo>
                <a:cubicBezTo>
                  <a:pt x="2934705" y="737932"/>
                  <a:pt x="2927700" y="732097"/>
                  <a:pt x="2927700" y="725534"/>
                </a:cubicBezTo>
                <a:cubicBezTo>
                  <a:pt x="2927700" y="718241"/>
                  <a:pt x="2934705" y="711678"/>
                  <a:pt x="2942485" y="711678"/>
                </a:cubicBezTo>
                <a:close/>
                <a:moveTo>
                  <a:pt x="1440620" y="711678"/>
                </a:moveTo>
                <a:cubicBezTo>
                  <a:pt x="1447182" y="711678"/>
                  <a:pt x="1453017" y="718683"/>
                  <a:pt x="1453017" y="726466"/>
                </a:cubicBezTo>
                <a:cubicBezTo>
                  <a:pt x="1453017" y="735028"/>
                  <a:pt x="1447182" y="741255"/>
                  <a:pt x="1440620" y="741255"/>
                </a:cubicBezTo>
                <a:cubicBezTo>
                  <a:pt x="1433328" y="741255"/>
                  <a:pt x="1426765" y="735028"/>
                  <a:pt x="1426765" y="726466"/>
                </a:cubicBezTo>
                <a:cubicBezTo>
                  <a:pt x="1426765" y="718683"/>
                  <a:pt x="1433328" y="711678"/>
                  <a:pt x="1440620" y="711678"/>
                </a:cubicBezTo>
                <a:close/>
                <a:moveTo>
                  <a:pt x="1368338" y="711678"/>
                </a:moveTo>
                <a:cubicBezTo>
                  <a:pt x="1376356" y="711678"/>
                  <a:pt x="1382190" y="718683"/>
                  <a:pt x="1382190" y="726466"/>
                </a:cubicBezTo>
                <a:cubicBezTo>
                  <a:pt x="1382190" y="735028"/>
                  <a:pt x="1376356" y="741255"/>
                  <a:pt x="1368338" y="741255"/>
                </a:cubicBezTo>
                <a:cubicBezTo>
                  <a:pt x="1362502" y="741255"/>
                  <a:pt x="1355939" y="735028"/>
                  <a:pt x="1355939" y="726466"/>
                </a:cubicBezTo>
                <a:cubicBezTo>
                  <a:pt x="1355939" y="718683"/>
                  <a:pt x="1362502" y="711678"/>
                  <a:pt x="1368338" y="711678"/>
                </a:cubicBezTo>
                <a:close/>
                <a:moveTo>
                  <a:pt x="1297509" y="711678"/>
                </a:moveTo>
                <a:cubicBezTo>
                  <a:pt x="1305532" y="711678"/>
                  <a:pt x="1311366" y="718683"/>
                  <a:pt x="1311366" y="726466"/>
                </a:cubicBezTo>
                <a:cubicBezTo>
                  <a:pt x="1311366" y="735028"/>
                  <a:pt x="1305532" y="741255"/>
                  <a:pt x="1297509" y="741255"/>
                </a:cubicBezTo>
                <a:cubicBezTo>
                  <a:pt x="1291675" y="741255"/>
                  <a:pt x="1285113" y="735028"/>
                  <a:pt x="1285113" y="726466"/>
                </a:cubicBezTo>
                <a:cubicBezTo>
                  <a:pt x="1285113" y="718683"/>
                  <a:pt x="1291675" y="711678"/>
                  <a:pt x="1297509" y="711678"/>
                </a:cubicBezTo>
                <a:close/>
                <a:moveTo>
                  <a:pt x="1226678" y="711678"/>
                </a:moveTo>
                <a:cubicBezTo>
                  <a:pt x="1233970" y="711678"/>
                  <a:pt x="1240535" y="718683"/>
                  <a:pt x="1240535" y="726466"/>
                </a:cubicBezTo>
                <a:cubicBezTo>
                  <a:pt x="1240535" y="735028"/>
                  <a:pt x="1233970" y="741255"/>
                  <a:pt x="1226678" y="741255"/>
                </a:cubicBezTo>
                <a:cubicBezTo>
                  <a:pt x="1218663" y="741255"/>
                  <a:pt x="1214288" y="735028"/>
                  <a:pt x="1214288" y="726466"/>
                </a:cubicBezTo>
                <a:cubicBezTo>
                  <a:pt x="1214288" y="718683"/>
                  <a:pt x="1218663" y="711678"/>
                  <a:pt x="1226678" y="711678"/>
                </a:cubicBezTo>
                <a:close/>
                <a:moveTo>
                  <a:pt x="1154874" y="711678"/>
                </a:moveTo>
                <a:cubicBezTo>
                  <a:pt x="1162657" y="711678"/>
                  <a:pt x="1169663" y="718683"/>
                  <a:pt x="1169663" y="726466"/>
                </a:cubicBezTo>
                <a:cubicBezTo>
                  <a:pt x="1169663" y="735028"/>
                  <a:pt x="1162657" y="741255"/>
                  <a:pt x="1154874" y="741255"/>
                </a:cubicBezTo>
                <a:cubicBezTo>
                  <a:pt x="1146312" y="741255"/>
                  <a:pt x="1140086" y="735028"/>
                  <a:pt x="1140086" y="726466"/>
                </a:cubicBezTo>
                <a:cubicBezTo>
                  <a:pt x="1140086" y="718683"/>
                  <a:pt x="1146312" y="711678"/>
                  <a:pt x="1154874" y="711678"/>
                </a:cubicBezTo>
                <a:close/>
                <a:moveTo>
                  <a:pt x="1084045" y="711678"/>
                </a:moveTo>
                <a:cubicBezTo>
                  <a:pt x="1091827" y="711678"/>
                  <a:pt x="1098833" y="718683"/>
                  <a:pt x="1098833" y="726466"/>
                </a:cubicBezTo>
                <a:cubicBezTo>
                  <a:pt x="1098833" y="735028"/>
                  <a:pt x="1091827" y="741255"/>
                  <a:pt x="1084045" y="741255"/>
                </a:cubicBezTo>
                <a:cubicBezTo>
                  <a:pt x="1075483" y="741255"/>
                  <a:pt x="1069255" y="735028"/>
                  <a:pt x="1069255" y="726466"/>
                </a:cubicBezTo>
                <a:cubicBezTo>
                  <a:pt x="1069255" y="718683"/>
                  <a:pt x="1075483" y="711678"/>
                  <a:pt x="1084045" y="711678"/>
                </a:cubicBezTo>
                <a:close/>
                <a:moveTo>
                  <a:pt x="1013599" y="711678"/>
                </a:moveTo>
                <a:cubicBezTo>
                  <a:pt x="1021190" y="711678"/>
                  <a:pt x="1028021" y="718683"/>
                  <a:pt x="1028021" y="726466"/>
                </a:cubicBezTo>
                <a:cubicBezTo>
                  <a:pt x="1028021" y="735028"/>
                  <a:pt x="1021190" y="741255"/>
                  <a:pt x="1013599" y="741255"/>
                </a:cubicBezTo>
                <a:cubicBezTo>
                  <a:pt x="1005254" y="741255"/>
                  <a:pt x="998423" y="735028"/>
                  <a:pt x="998423" y="726466"/>
                </a:cubicBezTo>
                <a:cubicBezTo>
                  <a:pt x="998423" y="718683"/>
                  <a:pt x="1005254" y="711678"/>
                  <a:pt x="1013599" y="711678"/>
                </a:cubicBezTo>
                <a:close/>
                <a:moveTo>
                  <a:pt x="941452" y="711678"/>
                </a:moveTo>
                <a:cubicBezTo>
                  <a:pt x="949474" y="711678"/>
                  <a:pt x="953848" y="718683"/>
                  <a:pt x="953848" y="726466"/>
                </a:cubicBezTo>
                <a:cubicBezTo>
                  <a:pt x="953848" y="735028"/>
                  <a:pt x="949474" y="741255"/>
                  <a:pt x="941452" y="741255"/>
                </a:cubicBezTo>
                <a:cubicBezTo>
                  <a:pt x="934159" y="741255"/>
                  <a:pt x="927596" y="735028"/>
                  <a:pt x="927596" y="726466"/>
                </a:cubicBezTo>
                <a:cubicBezTo>
                  <a:pt x="927596" y="718683"/>
                  <a:pt x="934159" y="711678"/>
                  <a:pt x="941452" y="711678"/>
                </a:cubicBezTo>
                <a:close/>
                <a:moveTo>
                  <a:pt x="870620" y="711678"/>
                </a:moveTo>
                <a:cubicBezTo>
                  <a:pt x="877183" y="711678"/>
                  <a:pt x="883018" y="718683"/>
                  <a:pt x="883018" y="726466"/>
                </a:cubicBezTo>
                <a:cubicBezTo>
                  <a:pt x="883018" y="735028"/>
                  <a:pt x="877183" y="741255"/>
                  <a:pt x="870620" y="741255"/>
                </a:cubicBezTo>
                <a:cubicBezTo>
                  <a:pt x="863327" y="741255"/>
                  <a:pt x="856764" y="735028"/>
                  <a:pt x="856764" y="726466"/>
                </a:cubicBezTo>
                <a:cubicBezTo>
                  <a:pt x="856764" y="718683"/>
                  <a:pt x="863327" y="711678"/>
                  <a:pt x="870620" y="711678"/>
                </a:cubicBezTo>
                <a:close/>
                <a:moveTo>
                  <a:pt x="798331" y="711678"/>
                </a:moveTo>
                <a:cubicBezTo>
                  <a:pt x="806354" y="711678"/>
                  <a:pt x="812189" y="718683"/>
                  <a:pt x="812189" y="726466"/>
                </a:cubicBezTo>
                <a:cubicBezTo>
                  <a:pt x="812189" y="735028"/>
                  <a:pt x="806354" y="741255"/>
                  <a:pt x="798331" y="741255"/>
                </a:cubicBezTo>
                <a:cubicBezTo>
                  <a:pt x="792497" y="741255"/>
                  <a:pt x="785934" y="735028"/>
                  <a:pt x="785934" y="726466"/>
                </a:cubicBezTo>
                <a:cubicBezTo>
                  <a:pt x="785934" y="718683"/>
                  <a:pt x="792497" y="711678"/>
                  <a:pt x="798331" y="711678"/>
                </a:cubicBezTo>
                <a:close/>
                <a:moveTo>
                  <a:pt x="724129" y="711678"/>
                </a:moveTo>
                <a:cubicBezTo>
                  <a:pt x="731422" y="711678"/>
                  <a:pt x="737986" y="718683"/>
                  <a:pt x="737986" y="726466"/>
                </a:cubicBezTo>
                <a:cubicBezTo>
                  <a:pt x="737986" y="735028"/>
                  <a:pt x="731422" y="741255"/>
                  <a:pt x="724129" y="741255"/>
                </a:cubicBezTo>
                <a:cubicBezTo>
                  <a:pt x="717565" y="741255"/>
                  <a:pt x="711732" y="735028"/>
                  <a:pt x="711732" y="726466"/>
                </a:cubicBezTo>
                <a:cubicBezTo>
                  <a:pt x="711732" y="718683"/>
                  <a:pt x="717565" y="711678"/>
                  <a:pt x="724129" y="711678"/>
                </a:cubicBezTo>
                <a:close/>
                <a:moveTo>
                  <a:pt x="653298" y="711678"/>
                </a:moveTo>
                <a:cubicBezTo>
                  <a:pt x="660590" y="711678"/>
                  <a:pt x="667154" y="718683"/>
                  <a:pt x="667154" y="726466"/>
                </a:cubicBezTo>
                <a:cubicBezTo>
                  <a:pt x="667154" y="735028"/>
                  <a:pt x="660590" y="741255"/>
                  <a:pt x="653298" y="741255"/>
                </a:cubicBezTo>
                <a:cubicBezTo>
                  <a:pt x="645277" y="741255"/>
                  <a:pt x="640901" y="735028"/>
                  <a:pt x="640901" y="726466"/>
                </a:cubicBezTo>
                <a:cubicBezTo>
                  <a:pt x="640901" y="718683"/>
                  <a:pt x="645277" y="711678"/>
                  <a:pt x="653298" y="711678"/>
                </a:cubicBezTo>
                <a:close/>
                <a:moveTo>
                  <a:pt x="584861" y="711678"/>
                </a:moveTo>
                <a:cubicBezTo>
                  <a:pt x="592644" y="711678"/>
                  <a:pt x="599648" y="718683"/>
                  <a:pt x="599648" y="726466"/>
                </a:cubicBezTo>
                <a:cubicBezTo>
                  <a:pt x="599648" y="735028"/>
                  <a:pt x="592644" y="741255"/>
                  <a:pt x="584861" y="741255"/>
                </a:cubicBezTo>
                <a:cubicBezTo>
                  <a:pt x="576299" y="741255"/>
                  <a:pt x="570071" y="735028"/>
                  <a:pt x="570071" y="726466"/>
                </a:cubicBezTo>
                <a:cubicBezTo>
                  <a:pt x="570071" y="718683"/>
                  <a:pt x="576299" y="711678"/>
                  <a:pt x="584861" y="711678"/>
                </a:cubicBezTo>
                <a:close/>
                <a:moveTo>
                  <a:pt x="513660" y="711678"/>
                </a:moveTo>
                <a:cubicBezTo>
                  <a:pt x="522008" y="711678"/>
                  <a:pt x="528837" y="718683"/>
                  <a:pt x="528837" y="726466"/>
                </a:cubicBezTo>
                <a:cubicBezTo>
                  <a:pt x="528837" y="735028"/>
                  <a:pt x="522008" y="741255"/>
                  <a:pt x="513660" y="741255"/>
                </a:cubicBezTo>
                <a:cubicBezTo>
                  <a:pt x="506071" y="741255"/>
                  <a:pt x="499241" y="735028"/>
                  <a:pt x="499241" y="726466"/>
                </a:cubicBezTo>
                <a:cubicBezTo>
                  <a:pt x="499241" y="718683"/>
                  <a:pt x="506071" y="711678"/>
                  <a:pt x="513660" y="711678"/>
                </a:cubicBezTo>
                <a:close/>
                <a:moveTo>
                  <a:pt x="439826" y="711678"/>
                </a:moveTo>
                <a:cubicBezTo>
                  <a:pt x="448389" y="711678"/>
                  <a:pt x="454616" y="718683"/>
                  <a:pt x="454616" y="726466"/>
                </a:cubicBezTo>
                <a:cubicBezTo>
                  <a:pt x="454616" y="735028"/>
                  <a:pt x="448389" y="741255"/>
                  <a:pt x="439826" y="741255"/>
                </a:cubicBezTo>
                <a:cubicBezTo>
                  <a:pt x="432043" y="741255"/>
                  <a:pt x="425038" y="735028"/>
                  <a:pt x="425038" y="726466"/>
                </a:cubicBezTo>
                <a:cubicBezTo>
                  <a:pt x="425038" y="718683"/>
                  <a:pt x="432043" y="711678"/>
                  <a:pt x="439826" y="711678"/>
                </a:cubicBezTo>
                <a:close/>
                <a:moveTo>
                  <a:pt x="368064" y="711678"/>
                </a:moveTo>
                <a:cubicBezTo>
                  <a:pt x="376085" y="711678"/>
                  <a:pt x="380462" y="718683"/>
                  <a:pt x="380462" y="726466"/>
                </a:cubicBezTo>
                <a:cubicBezTo>
                  <a:pt x="380462" y="735028"/>
                  <a:pt x="376085" y="741255"/>
                  <a:pt x="368064" y="741255"/>
                </a:cubicBezTo>
                <a:cubicBezTo>
                  <a:pt x="360772" y="741255"/>
                  <a:pt x="354207" y="735028"/>
                  <a:pt x="354207" y="726466"/>
                </a:cubicBezTo>
                <a:cubicBezTo>
                  <a:pt x="354207" y="718683"/>
                  <a:pt x="360772" y="711678"/>
                  <a:pt x="368064" y="711678"/>
                </a:cubicBezTo>
                <a:close/>
                <a:moveTo>
                  <a:pt x="297232" y="711678"/>
                </a:moveTo>
                <a:cubicBezTo>
                  <a:pt x="303795" y="711678"/>
                  <a:pt x="309630" y="718683"/>
                  <a:pt x="309630" y="726466"/>
                </a:cubicBezTo>
                <a:cubicBezTo>
                  <a:pt x="309630" y="735028"/>
                  <a:pt x="303795" y="741255"/>
                  <a:pt x="297232" y="741255"/>
                </a:cubicBezTo>
                <a:cubicBezTo>
                  <a:pt x="289939" y="741255"/>
                  <a:pt x="283376" y="735028"/>
                  <a:pt x="283376" y="726466"/>
                </a:cubicBezTo>
                <a:cubicBezTo>
                  <a:pt x="283376" y="718683"/>
                  <a:pt x="289939" y="711678"/>
                  <a:pt x="297232" y="711678"/>
                </a:cubicBezTo>
                <a:close/>
                <a:moveTo>
                  <a:pt x="226403" y="711678"/>
                </a:moveTo>
                <a:cubicBezTo>
                  <a:pt x="232238" y="711678"/>
                  <a:pt x="238801" y="718683"/>
                  <a:pt x="238801" y="726466"/>
                </a:cubicBezTo>
                <a:cubicBezTo>
                  <a:pt x="238801" y="735028"/>
                  <a:pt x="232238" y="741255"/>
                  <a:pt x="226403" y="741255"/>
                </a:cubicBezTo>
                <a:cubicBezTo>
                  <a:pt x="218381" y="741255"/>
                  <a:pt x="212548" y="735028"/>
                  <a:pt x="212548" y="726466"/>
                </a:cubicBezTo>
                <a:cubicBezTo>
                  <a:pt x="212548" y="718683"/>
                  <a:pt x="218381" y="711678"/>
                  <a:pt x="226403" y="711678"/>
                </a:cubicBezTo>
                <a:close/>
                <a:moveTo>
                  <a:pt x="154106" y="711678"/>
                </a:moveTo>
                <a:cubicBezTo>
                  <a:pt x="161398" y="711678"/>
                  <a:pt x="167962" y="718683"/>
                  <a:pt x="167962" y="726466"/>
                </a:cubicBezTo>
                <a:cubicBezTo>
                  <a:pt x="167962" y="735028"/>
                  <a:pt x="161398" y="741255"/>
                  <a:pt x="154106" y="741255"/>
                </a:cubicBezTo>
                <a:cubicBezTo>
                  <a:pt x="147542" y="741255"/>
                  <a:pt x="141708" y="735028"/>
                  <a:pt x="141708" y="726466"/>
                </a:cubicBezTo>
                <a:cubicBezTo>
                  <a:pt x="141708" y="718683"/>
                  <a:pt x="147542" y="711678"/>
                  <a:pt x="154106" y="711678"/>
                </a:cubicBezTo>
                <a:close/>
                <a:moveTo>
                  <a:pt x="4227498" y="640846"/>
                </a:moveTo>
                <a:cubicBezTo>
                  <a:pt x="4236060" y="640846"/>
                  <a:pt x="4242286" y="645221"/>
                  <a:pt x="4242286" y="653243"/>
                </a:cubicBezTo>
                <a:cubicBezTo>
                  <a:pt x="4242286" y="661265"/>
                  <a:pt x="4236060" y="667100"/>
                  <a:pt x="4227498" y="667100"/>
                </a:cubicBezTo>
                <a:cubicBezTo>
                  <a:pt x="4218936" y="667100"/>
                  <a:pt x="4212710" y="661265"/>
                  <a:pt x="4212710" y="653243"/>
                </a:cubicBezTo>
                <a:cubicBezTo>
                  <a:pt x="4212710" y="645221"/>
                  <a:pt x="4218936" y="640846"/>
                  <a:pt x="4227498" y="640846"/>
                </a:cubicBezTo>
                <a:close/>
                <a:moveTo>
                  <a:pt x="4153295" y="640846"/>
                </a:moveTo>
                <a:cubicBezTo>
                  <a:pt x="4161078" y="640846"/>
                  <a:pt x="4168083" y="645221"/>
                  <a:pt x="4168083" y="653243"/>
                </a:cubicBezTo>
                <a:cubicBezTo>
                  <a:pt x="4168083" y="661265"/>
                  <a:pt x="4161078" y="667100"/>
                  <a:pt x="4153295" y="667100"/>
                </a:cubicBezTo>
                <a:cubicBezTo>
                  <a:pt x="4144733" y="667100"/>
                  <a:pt x="4138507" y="661265"/>
                  <a:pt x="4138507" y="653243"/>
                </a:cubicBezTo>
                <a:cubicBezTo>
                  <a:pt x="4138507" y="645221"/>
                  <a:pt x="4144733" y="640846"/>
                  <a:pt x="4153295" y="640846"/>
                </a:cubicBezTo>
                <a:close/>
                <a:moveTo>
                  <a:pt x="4082465" y="640846"/>
                </a:moveTo>
                <a:cubicBezTo>
                  <a:pt x="4090249" y="640846"/>
                  <a:pt x="4097254" y="645221"/>
                  <a:pt x="4097254" y="653243"/>
                </a:cubicBezTo>
                <a:cubicBezTo>
                  <a:pt x="4097254" y="661265"/>
                  <a:pt x="4090249" y="667100"/>
                  <a:pt x="4082465" y="667100"/>
                </a:cubicBezTo>
                <a:cubicBezTo>
                  <a:pt x="4073903" y="667100"/>
                  <a:pt x="4067676" y="661265"/>
                  <a:pt x="4067676" y="653243"/>
                </a:cubicBezTo>
                <a:cubicBezTo>
                  <a:pt x="4067676" y="645221"/>
                  <a:pt x="4073903" y="640846"/>
                  <a:pt x="4082465" y="640846"/>
                </a:cubicBezTo>
                <a:close/>
                <a:moveTo>
                  <a:pt x="4010703" y="640846"/>
                </a:moveTo>
                <a:cubicBezTo>
                  <a:pt x="4017996" y="640846"/>
                  <a:pt x="4023100" y="645221"/>
                  <a:pt x="4023100" y="653243"/>
                </a:cubicBezTo>
                <a:cubicBezTo>
                  <a:pt x="4023100" y="661265"/>
                  <a:pt x="4017996" y="667100"/>
                  <a:pt x="4010703" y="667100"/>
                </a:cubicBezTo>
                <a:cubicBezTo>
                  <a:pt x="4002681" y="667100"/>
                  <a:pt x="3996847" y="661265"/>
                  <a:pt x="3996847" y="653243"/>
                </a:cubicBezTo>
                <a:cubicBezTo>
                  <a:pt x="3996847" y="645221"/>
                  <a:pt x="4002681" y="640846"/>
                  <a:pt x="4010703" y="640846"/>
                </a:cubicBezTo>
                <a:close/>
                <a:moveTo>
                  <a:pt x="3939871" y="640846"/>
                </a:moveTo>
                <a:cubicBezTo>
                  <a:pt x="3946434" y="640846"/>
                  <a:pt x="3952268" y="645221"/>
                  <a:pt x="3952268" y="653243"/>
                </a:cubicBezTo>
                <a:cubicBezTo>
                  <a:pt x="3952268" y="661265"/>
                  <a:pt x="3946434" y="667100"/>
                  <a:pt x="3939871" y="667100"/>
                </a:cubicBezTo>
                <a:cubicBezTo>
                  <a:pt x="3932578" y="667100"/>
                  <a:pt x="3926015" y="661265"/>
                  <a:pt x="3926015" y="653243"/>
                </a:cubicBezTo>
                <a:cubicBezTo>
                  <a:pt x="3926015" y="645221"/>
                  <a:pt x="3932578" y="640846"/>
                  <a:pt x="3939871" y="640846"/>
                </a:cubicBezTo>
                <a:close/>
                <a:moveTo>
                  <a:pt x="3869042" y="640846"/>
                </a:moveTo>
                <a:cubicBezTo>
                  <a:pt x="3875605" y="640846"/>
                  <a:pt x="3881439" y="645221"/>
                  <a:pt x="3881439" y="653243"/>
                </a:cubicBezTo>
                <a:cubicBezTo>
                  <a:pt x="3881439" y="661265"/>
                  <a:pt x="3875605" y="667100"/>
                  <a:pt x="3869042" y="667100"/>
                </a:cubicBezTo>
                <a:cubicBezTo>
                  <a:pt x="3861749" y="667100"/>
                  <a:pt x="3855186" y="661265"/>
                  <a:pt x="3855186" y="653243"/>
                </a:cubicBezTo>
                <a:cubicBezTo>
                  <a:pt x="3855186" y="645221"/>
                  <a:pt x="3861749" y="640846"/>
                  <a:pt x="3869042" y="640846"/>
                </a:cubicBezTo>
                <a:close/>
                <a:moveTo>
                  <a:pt x="3796752" y="640846"/>
                </a:moveTo>
                <a:cubicBezTo>
                  <a:pt x="3804774" y="640846"/>
                  <a:pt x="3810608" y="645221"/>
                  <a:pt x="3810608" y="653243"/>
                </a:cubicBezTo>
                <a:cubicBezTo>
                  <a:pt x="3810608" y="661265"/>
                  <a:pt x="3804774" y="667100"/>
                  <a:pt x="3796752" y="667100"/>
                </a:cubicBezTo>
                <a:cubicBezTo>
                  <a:pt x="3790918" y="667100"/>
                  <a:pt x="3784355" y="661265"/>
                  <a:pt x="3784355" y="653243"/>
                </a:cubicBezTo>
                <a:cubicBezTo>
                  <a:pt x="3784355" y="645221"/>
                  <a:pt x="3790918" y="640846"/>
                  <a:pt x="3796752" y="640846"/>
                </a:cubicBezTo>
                <a:close/>
                <a:moveTo>
                  <a:pt x="3725922" y="640846"/>
                </a:moveTo>
                <a:cubicBezTo>
                  <a:pt x="3733944" y="640846"/>
                  <a:pt x="3739778" y="645221"/>
                  <a:pt x="3739778" y="653243"/>
                </a:cubicBezTo>
                <a:cubicBezTo>
                  <a:pt x="3739778" y="661265"/>
                  <a:pt x="3733944" y="667100"/>
                  <a:pt x="3725922" y="667100"/>
                </a:cubicBezTo>
                <a:cubicBezTo>
                  <a:pt x="3719359" y="667100"/>
                  <a:pt x="3713525" y="661265"/>
                  <a:pt x="3713525" y="653243"/>
                </a:cubicBezTo>
                <a:cubicBezTo>
                  <a:pt x="3713525" y="645221"/>
                  <a:pt x="3719359" y="640846"/>
                  <a:pt x="3725922" y="640846"/>
                </a:cubicBezTo>
                <a:close/>
                <a:moveTo>
                  <a:pt x="3655091" y="640846"/>
                </a:moveTo>
                <a:cubicBezTo>
                  <a:pt x="3662384" y="640846"/>
                  <a:pt x="3668947" y="647409"/>
                  <a:pt x="3668947" y="653243"/>
                </a:cubicBezTo>
                <a:cubicBezTo>
                  <a:pt x="3668947" y="661265"/>
                  <a:pt x="3662384" y="667100"/>
                  <a:pt x="3655091" y="667100"/>
                </a:cubicBezTo>
                <a:cubicBezTo>
                  <a:pt x="3647069" y="667100"/>
                  <a:pt x="3642694" y="661265"/>
                  <a:pt x="3642694" y="653243"/>
                </a:cubicBezTo>
                <a:cubicBezTo>
                  <a:pt x="3642694" y="647409"/>
                  <a:pt x="3647069" y="640846"/>
                  <a:pt x="3655091" y="640846"/>
                </a:cubicBezTo>
                <a:close/>
                <a:moveTo>
                  <a:pt x="3583280" y="640846"/>
                </a:moveTo>
                <a:cubicBezTo>
                  <a:pt x="3591064" y="640846"/>
                  <a:pt x="3598069" y="647409"/>
                  <a:pt x="3598069" y="653243"/>
                </a:cubicBezTo>
                <a:cubicBezTo>
                  <a:pt x="3598069" y="661265"/>
                  <a:pt x="3591064" y="667100"/>
                  <a:pt x="3583280" y="667100"/>
                </a:cubicBezTo>
                <a:cubicBezTo>
                  <a:pt x="3574718" y="667100"/>
                  <a:pt x="3568491" y="661265"/>
                  <a:pt x="3568491" y="653243"/>
                </a:cubicBezTo>
                <a:cubicBezTo>
                  <a:pt x="3568491" y="647409"/>
                  <a:pt x="3574718" y="640846"/>
                  <a:pt x="3583280" y="640846"/>
                </a:cubicBezTo>
                <a:close/>
                <a:moveTo>
                  <a:pt x="3512449" y="640846"/>
                </a:moveTo>
                <a:cubicBezTo>
                  <a:pt x="3520232" y="640846"/>
                  <a:pt x="3527237" y="647409"/>
                  <a:pt x="3527237" y="653243"/>
                </a:cubicBezTo>
                <a:cubicBezTo>
                  <a:pt x="3527237" y="661265"/>
                  <a:pt x="3520232" y="667100"/>
                  <a:pt x="3512449" y="667100"/>
                </a:cubicBezTo>
                <a:cubicBezTo>
                  <a:pt x="3503887" y="667100"/>
                  <a:pt x="3497661" y="661265"/>
                  <a:pt x="3497661" y="653243"/>
                </a:cubicBezTo>
                <a:cubicBezTo>
                  <a:pt x="3497661" y="647409"/>
                  <a:pt x="3503887" y="640846"/>
                  <a:pt x="3512449" y="640846"/>
                </a:cubicBezTo>
                <a:close/>
                <a:moveTo>
                  <a:pt x="3441619" y="640846"/>
                </a:moveTo>
                <a:cubicBezTo>
                  <a:pt x="3450181" y="640846"/>
                  <a:pt x="3456408" y="647409"/>
                  <a:pt x="3456408" y="653243"/>
                </a:cubicBezTo>
                <a:cubicBezTo>
                  <a:pt x="3456408" y="661265"/>
                  <a:pt x="3450181" y="667100"/>
                  <a:pt x="3441619" y="667100"/>
                </a:cubicBezTo>
                <a:cubicBezTo>
                  <a:pt x="3433835" y="667100"/>
                  <a:pt x="3426830" y="661265"/>
                  <a:pt x="3426830" y="653243"/>
                </a:cubicBezTo>
                <a:cubicBezTo>
                  <a:pt x="3426830" y="647409"/>
                  <a:pt x="3433835" y="640846"/>
                  <a:pt x="3441619" y="640846"/>
                </a:cubicBezTo>
                <a:close/>
                <a:moveTo>
                  <a:pt x="3369857" y="640846"/>
                </a:moveTo>
                <a:cubicBezTo>
                  <a:pt x="3377879" y="640846"/>
                  <a:pt x="3382254" y="647409"/>
                  <a:pt x="3382254" y="653243"/>
                </a:cubicBezTo>
                <a:cubicBezTo>
                  <a:pt x="3382254" y="661265"/>
                  <a:pt x="3377879" y="667100"/>
                  <a:pt x="3369857" y="667100"/>
                </a:cubicBezTo>
                <a:cubicBezTo>
                  <a:pt x="3362564" y="667100"/>
                  <a:pt x="3356001" y="661265"/>
                  <a:pt x="3356001" y="653243"/>
                </a:cubicBezTo>
                <a:cubicBezTo>
                  <a:pt x="3356001" y="647409"/>
                  <a:pt x="3362564" y="640846"/>
                  <a:pt x="3369857" y="640846"/>
                </a:cubicBezTo>
                <a:close/>
                <a:moveTo>
                  <a:pt x="3299091" y="640846"/>
                </a:moveTo>
                <a:cubicBezTo>
                  <a:pt x="3305653" y="640846"/>
                  <a:pt x="3311488" y="647409"/>
                  <a:pt x="3311488" y="653243"/>
                </a:cubicBezTo>
                <a:cubicBezTo>
                  <a:pt x="3311488" y="661265"/>
                  <a:pt x="3305653" y="667100"/>
                  <a:pt x="3299091" y="667100"/>
                </a:cubicBezTo>
                <a:cubicBezTo>
                  <a:pt x="3291796" y="667100"/>
                  <a:pt x="3285237" y="661265"/>
                  <a:pt x="3285237" y="653243"/>
                </a:cubicBezTo>
                <a:cubicBezTo>
                  <a:pt x="3285237" y="647409"/>
                  <a:pt x="3291796" y="640846"/>
                  <a:pt x="3299091" y="640846"/>
                </a:cubicBezTo>
                <a:close/>
                <a:moveTo>
                  <a:pt x="3228258" y="640846"/>
                </a:moveTo>
                <a:cubicBezTo>
                  <a:pt x="3234823" y="640846"/>
                  <a:pt x="3240658" y="647409"/>
                  <a:pt x="3240658" y="653243"/>
                </a:cubicBezTo>
                <a:cubicBezTo>
                  <a:pt x="3240658" y="661265"/>
                  <a:pt x="3234823" y="667100"/>
                  <a:pt x="3228258" y="667100"/>
                </a:cubicBezTo>
                <a:cubicBezTo>
                  <a:pt x="3220236" y="667100"/>
                  <a:pt x="3214403" y="661265"/>
                  <a:pt x="3214403" y="653243"/>
                </a:cubicBezTo>
                <a:cubicBezTo>
                  <a:pt x="3214403" y="647409"/>
                  <a:pt x="3220236" y="640846"/>
                  <a:pt x="3228258" y="640846"/>
                </a:cubicBezTo>
                <a:close/>
                <a:moveTo>
                  <a:pt x="3152597" y="640846"/>
                </a:moveTo>
                <a:cubicBezTo>
                  <a:pt x="3159891" y="640846"/>
                  <a:pt x="3166454" y="647409"/>
                  <a:pt x="3166454" y="653243"/>
                </a:cubicBezTo>
                <a:cubicBezTo>
                  <a:pt x="3166454" y="661265"/>
                  <a:pt x="3159891" y="667100"/>
                  <a:pt x="3152597" y="667100"/>
                </a:cubicBezTo>
                <a:cubicBezTo>
                  <a:pt x="3146035" y="667100"/>
                  <a:pt x="3140200" y="661265"/>
                  <a:pt x="3140200" y="653243"/>
                </a:cubicBezTo>
                <a:cubicBezTo>
                  <a:pt x="3140200" y="647409"/>
                  <a:pt x="3146035" y="640846"/>
                  <a:pt x="3152597" y="640846"/>
                </a:cubicBezTo>
                <a:close/>
                <a:moveTo>
                  <a:pt x="3081767" y="640846"/>
                </a:moveTo>
                <a:cubicBezTo>
                  <a:pt x="3089058" y="640846"/>
                  <a:pt x="3095620" y="647409"/>
                  <a:pt x="3095620" y="653243"/>
                </a:cubicBezTo>
                <a:cubicBezTo>
                  <a:pt x="3095620" y="661265"/>
                  <a:pt x="3089058" y="667100"/>
                  <a:pt x="3081767" y="667100"/>
                </a:cubicBezTo>
                <a:cubicBezTo>
                  <a:pt x="3073743" y="667100"/>
                  <a:pt x="3069366" y="661265"/>
                  <a:pt x="3069366" y="653243"/>
                </a:cubicBezTo>
                <a:cubicBezTo>
                  <a:pt x="3069366" y="647409"/>
                  <a:pt x="3073743" y="640846"/>
                  <a:pt x="3081767" y="640846"/>
                </a:cubicBezTo>
                <a:close/>
                <a:moveTo>
                  <a:pt x="3013710" y="640846"/>
                </a:moveTo>
                <a:cubicBezTo>
                  <a:pt x="3021299" y="640846"/>
                  <a:pt x="3028129" y="647409"/>
                  <a:pt x="3028129" y="653243"/>
                </a:cubicBezTo>
                <a:cubicBezTo>
                  <a:pt x="3028129" y="661265"/>
                  <a:pt x="3021299" y="667100"/>
                  <a:pt x="3013710" y="667100"/>
                </a:cubicBezTo>
                <a:cubicBezTo>
                  <a:pt x="3005363" y="667100"/>
                  <a:pt x="2998534" y="661265"/>
                  <a:pt x="2998534" y="653243"/>
                </a:cubicBezTo>
                <a:cubicBezTo>
                  <a:pt x="2998534" y="647409"/>
                  <a:pt x="3005363" y="640846"/>
                  <a:pt x="3013710" y="640846"/>
                </a:cubicBezTo>
                <a:close/>
                <a:moveTo>
                  <a:pt x="2942488" y="640846"/>
                </a:moveTo>
                <a:cubicBezTo>
                  <a:pt x="2951049" y="640846"/>
                  <a:pt x="2957280" y="647409"/>
                  <a:pt x="2957280" y="653243"/>
                </a:cubicBezTo>
                <a:cubicBezTo>
                  <a:pt x="2957280" y="661265"/>
                  <a:pt x="2951049" y="667100"/>
                  <a:pt x="2942488" y="667100"/>
                </a:cubicBezTo>
                <a:cubicBezTo>
                  <a:pt x="2934708" y="667100"/>
                  <a:pt x="2927703" y="661265"/>
                  <a:pt x="2927703" y="653243"/>
                </a:cubicBezTo>
                <a:cubicBezTo>
                  <a:pt x="2927703" y="647409"/>
                  <a:pt x="2934708" y="640846"/>
                  <a:pt x="2942488" y="640846"/>
                </a:cubicBezTo>
                <a:close/>
                <a:moveTo>
                  <a:pt x="2868288" y="640846"/>
                </a:moveTo>
                <a:cubicBezTo>
                  <a:pt x="2876853" y="640846"/>
                  <a:pt x="2883082" y="647409"/>
                  <a:pt x="2883082" y="653243"/>
                </a:cubicBezTo>
                <a:cubicBezTo>
                  <a:pt x="2883082" y="661265"/>
                  <a:pt x="2876853" y="667100"/>
                  <a:pt x="2868288" y="667100"/>
                </a:cubicBezTo>
                <a:cubicBezTo>
                  <a:pt x="2860506" y="667100"/>
                  <a:pt x="2853498" y="661265"/>
                  <a:pt x="2853498" y="653243"/>
                </a:cubicBezTo>
                <a:cubicBezTo>
                  <a:pt x="2853498" y="647409"/>
                  <a:pt x="2860506" y="640846"/>
                  <a:pt x="2868288" y="640846"/>
                </a:cubicBezTo>
                <a:close/>
                <a:moveTo>
                  <a:pt x="2796532" y="640846"/>
                </a:moveTo>
                <a:cubicBezTo>
                  <a:pt x="2804550" y="640846"/>
                  <a:pt x="2808926" y="647409"/>
                  <a:pt x="2808926" y="653243"/>
                </a:cubicBezTo>
                <a:cubicBezTo>
                  <a:pt x="2808926" y="661265"/>
                  <a:pt x="2804550" y="667100"/>
                  <a:pt x="2796532" y="667100"/>
                </a:cubicBezTo>
                <a:cubicBezTo>
                  <a:pt x="2789237" y="667100"/>
                  <a:pt x="2782673" y="661265"/>
                  <a:pt x="2782673" y="653243"/>
                </a:cubicBezTo>
                <a:cubicBezTo>
                  <a:pt x="2782673" y="647409"/>
                  <a:pt x="2789237" y="640846"/>
                  <a:pt x="2796532" y="640846"/>
                </a:cubicBezTo>
                <a:close/>
                <a:moveTo>
                  <a:pt x="2725692" y="640846"/>
                </a:moveTo>
                <a:cubicBezTo>
                  <a:pt x="2731527" y="640846"/>
                  <a:pt x="2738097" y="647409"/>
                  <a:pt x="2738097" y="653243"/>
                </a:cubicBezTo>
                <a:cubicBezTo>
                  <a:pt x="2738097" y="661265"/>
                  <a:pt x="2731527" y="667100"/>
                  <a:pt x="2725692" y="667100"/>
                </a:cubicBezTo>
                <a:cubicBezTo>
                  <a:pt x="2717681" y="667100"/>
                  <a:pt x="2711843" y="661265"/>
                  <a:pt x="2711843" y="653243"/>
                </a:cubicBezTo>
                <a:cubicBezTo>
                  <a:pt x="2711843" y="647409"/>
                  <a:pt x="2717681" y="640846"/>
                  <a:pt x="2725692" y="640846"/>
                </a:cubicBezTo>
                <a:close/>
                <a:moveTo>
                  <a:pt x="2654867" y="640846"/>
                </a:moveTo>
                <a:cubicBezTo>
                  <a:pt x="2660705" y="640846"/>
                  <a:pt x="2667266" y="647409"/>
                  <a:pt x="2667266" y="653243"/>
                </a:cubicBezTo>
                <a:cubicBezTo>
                  <a:pt x="2667266" y="661265"/>
                  <a:pt x="2660705" y="667100"/>
                  <a:pt x="2654867" y="667100"/>
                </a:cubicBezTo>
                <a:cubicBezTo>
                  <a:pt x="2646847" y="667100"/>
                  <a:pt x="2641013" y="661265"/>
                  <a:pt x="2641013" y="653243"/>
                </a:cubicBezTo>
                <a:cubicBezTo>
                  <a:pt x="2641013" y="647409"/>
                  <a:pt x="2646847" y="640846"/>
                  <a:pt x="2654867" y="640846"/>
                </a:cubicBezTo>
                <a:close/>
                <a:moveTo>
                  <a:pt x="2582577" y="640846"/>
                </a:moveTo>
                <a:cubicBezTo>
                  <a:pt x="2589870" y="640846"/>
                  <a:pt x="2596432" y="647409"/>
                  <a:pt x="2596432" y="654702"/>
                </a:cubicBezTo>
                <a:cubicBezTo>
                  <a:pt x="2596432" y="661265"/>
                  <a:pt x="2589870" y="667100"/>
                  <a:pt x="2582577" y="667100"/>
                </a:cubicBezTo>
                <a:cubicBezTo>
                  <a:pt x="2576016" y="667100"/>
                  <a:pt x="2570181" y="661265"/>
                  <a:pt x="2570181" y="654702"/>
                </a:cubicBezTo>
                <a:cubicBezTo>
                  <a:pt x="2570181" y="647409"/>
                  <a:pt x="2576016" y="640846"/>
                  <a:pt x="2582577" y="640846"/>
                </a:cubicBezTo>
                <a:close/>
                <a:moveTo>
                  <a:pt x="1728254" y="640846"/>
                </a:moveTo>
                <a:cubicBezTo>
                  <a:pt x="1736820" y="640846"/>
                  <a:pt x="1743044" y="647409"/>
                  <a:pt x="1743044" y="654702"/>
                </a:cubicBezTo>
                <a:cubicBezTo>
                  <a:pt x="1743044" y="661265"/>
                  <a:pt x="1736820" y="667100"/>
                  <a:pt x="1728254" y="667100"/>
                </a:cubicBezTo>
                <a:cubicBezTo>
                  <a:pt x="1719691" y="667100"/>
                  <a:pt x="1713464" y="661265"/>
                  <a:pt x="1713464" y="654702"/>
                </a:cubicBezTo>
                <a:cubicBezTo>
                  <a:pt x="1713464" y="647409"/>
                  <a:pt x="1719691" y="640846"/>
                  <a:pt x="1728254" y="640846"/>
                </a:cubicBezTo>
                <a:close/>
                <a:moveTo>
                  <a:pt x="1657423" y="640846"/>
                </a:moveTo>
                <a:cubicBezTo>
                  <a:pt x="1665208" y="640846"/>
                  <a:pt x="1672215" y="647409"/>
                  <a:pt x="1672215" y="654702"/>
                </a:cubicBezTo>
                <a:cubicBezTo>
                  <a:pt x="1672215" y="661265"/>
                  <a:pt x="1665208" y="667100"/>
                  <a:pt x="1657423" y="667100"/>
                </a:cubicBezTo>
                <a:cubicBezTo>
                  <a:pt x="1648867" y="667100"/>
                  <a:pt x="1642644" y="661265"/>
                  <a:pt x="1642644" y="654702"/>
                </a:cubicBezTo>
                <a:cubicBezTo>
                  <a:pt x="1642644" y="647409"/>
                  <a:pt x="1648867" y="640846"/>
                  <a:pt x="1657423" y="640846"/>
                </a:cubicBezTo>
                <a:close/>
                <a:moveTo>
                  <a:pt x="1582290" y="640846"/>
                </a:moveTo>
                <a:cubicBezTo>
                  <a:pt x="1589584" y="640846"/>
                  <a:pt x="1594694" y="647409"/>
                  <a:pt x="1594694" y="654702"/>
                </a:cubicBezTo>
                <a:cubicBezTo>
                  <a:pt x="1594694" y="661265"/>
                  <a:pt x="1589584" y="667100"/>
                  <a:pt x="1582290" y="667100"/>
                </a:cubicBezTo>
                <a:cubicBezTo>
                  <a:pt x="1574268" y="667100"/>
                  <a:pt x="1568435" y="661265"/>
                  <a:pt x="1568435" y="654702"/>
                </a:cubicBezTo>
                <a:cubicBezTo>
                  <a:pt x="1568435" y="647409"/>
                  <a:pt x="1574268" y="640846"/>
                  <a:pt x="1582290" y="640846"/>
                </a:cubicBezTo>
                <a:close/>
                <a:moveTo>
                  <a:pt x="1512190" y="640846"/>
                </a:moveTo>
                <a:cubicBezTo>
                  <a:pt x="1518025" y="640846"/>
                  <a:pt x="1523859" y="647409"/>
                  <a:pt x="1523859" y="654702"/>
                </a:cubicBezTo>
                <a:cubicBezTo>
                  <a:pt x="1523859" y="661265"/>
                  <a:pt x="1518025" y="667100"/>
                  <a:pt x="1512190" y="667100"/>
                </a:cubicBezTo>
                <a:cubicBezTo>
                  <a:pt x="1504169" y="667100"/>
                  <a:pt x="1497604" y="662724"/>
                  <a:pt x="1497604" y="654702"/>
                </a:cubicBezTo>
                <a:cubicBezTo>
                  <a:pt x="1497604" y="647409"/>
                  <a:pt x="1504169" y="640846"/>
                  <a:pt x="1512190" y="640846"/>
                </a:cubicBezTo>
                <a:close/>
                <a:moveTo>
                  <a:pt x="1440623" y="640846"/>
                </a:moveTo>
                <a:cubicBezTo>
                  <a:pt x="1447182" y="640846"/>
                  <a:pt x="1453017" y="647409"/>
                  <a:pt x="1453017" y="654702"/>
                </a:cubicBezTo>
                <a:cubicBezTo>
                  <a:pt x="1453017" y="662724"/>
                  <a:pt x="1447182" y="667100"/>
                  <a:pt x="1440623" y="667100"/>
                </a:cubicBezTo>
                <a:cubicBezTo>
                  <a:pt x="1433331" y="667100"/>
                  <a:pt x="1426767" y="662724"/>
                  <a:pt x="1426767" y="654702"/>
                </a:cubicBezTo>
                <a:cubicBezTo>
                  <a:pt x="1426767" y="647409"/>
                  <a:pt x="1433331" y="640846"/>
                  <a:pt x="1440623" y="640846"/>
                </a:cubicBezTo>
                <a:close/>
                <a:moveTo>
                  <a:pt x="1368339" y="640846"/>
                </a:moveTo>
                <a:cubicBezTo>
                  <a:pt x="1376363" y="640846"/>
                  <a:pt x="1382194" y="647409"/>
                  <a:pt x="1382194" y="654702"/>
                </a:cubicBezTo>
                <a:cubicBezTo>
                  <a:pt x="1382194" y="662724"/>
                  <a:pt x="1376363" y="667100"/>
                  <a:pt x="1368339" y="667100"/>
                </a:cubicBezTo>
                <a:cubicBezTo>
                  <a:pt x="1362505" y="667100"/>
                  <a:pt x="1355943" y="662724"/>
                  <a:pt x="1355943" y="654702"/>
                </a:cubicBezTo>
                <a:cubicBezTo>
                  <a:pt x="1355943" y="647409"/>
                  <a:pt x="1362505" y="640846"/>
                  <a:pt x="1368339" y="640846"/>
                </a:cubicBezTo>
                <a:close/>
                <a:moveTo>
                  <a:pt x="1297512" y="640846"/>
                </a:moveTo>
                <a:cubicBezTo>
                  <a:pt x="1305535" y="640846"/>
                  <a:pt x="1311369" y="647409"/>
                  <a:pt x="1311369" y="654702"/>
                </a:cubicBezTo>
                <a:cubicBezTo>
                  <a:pt x="1311369" y="662724"/>
                  <a:pt x="1305535" y="667100"/>
                  <a:pt x="1297512" y="667100"/>
                </a:cubicBezTo>
                <a:cubicBezTo>
                  <a:pt x="1291678" y="667100"/>
                  <a:pt x="1285116" y="662724"/>
                  <a:pt x="1285116" y="654702"/>
                </a:cubicBezTo>
                <a:cubicBezTo>
                  <a:pt x="1285116" y="647409"/>
                  <a:pt x="1291678" y="640846"/>
                  <a:pt x="1297512" y="640846"/>
                </a:cubicBezTo>
                <a:close/>
                <a:moveTo>
                  <a:pt x="1226680" y="640846"/>
                </a:moveTo>
                <a:cubicBezTo>
                  <a:pt x="1233973" y="640846"/>
                  <a:pt x="1240537" y="647409"/>
                  <a:pt x="1240537" y="654702"/>
                </a:cubicBezTo>
                <a:cubicBezTo>
                  <a:pt x="1240537" y="662724"/>
                  <a:pt x="1233973" y="667100"/>
                  <a:pt x="1226680" y="667100"/>
                </a:cubicBezTo>
                <a:cubicBezTo>
                  <a:pt x="1218667" y="667100"/>
                  <a:pt x="1214291" y="662724"/>
                  <a:pt x="1214291" y="654702"/>
                </a:cubicBezTo>
                <a:cubicBezTo>
                  <a:pt x="1214291" y="647409"/>
                  <a:pt x="1218667" y="640846"/>
                  <a:pt x="1226680" y="640846"/>
                </a:cubicBezTo>
                <a:close/>
                <a:moveTo>
                  <a:pt x="1154878" y="640846"/>
                </a:moveTo>
                <a:cubicBezTo>
                  <a:pt x="1162660" y="640846"/>
                  <a:pt x="1169666" y="647409"/>
                  <a:pt x="1169666" y="654702"/>
                </a:cubicBezTo>
                <a:cubicBezTo>
                  <a:pt x="1169666" y="662724"/>
                  <a:pt x="1162660" y="667100"/>
                  <a:pt x="1154878" y="667100"/>
                </a:cubicBezTo>
                <a:cubicBezTo>
                  <a:pt x="1146318" y="667100"/>
                  <a:pt x="1140088" y="662724"/>
                  <a:pt x="1140088" y="654702"/>
                </a:cubicBezTo>
                <a:cubicBezTo>
                  <a:pt x="1140088" y="647409"/>
                  <a:pt x="1146318" y="640846"/>
                  <a:pt x="1154878" y="640846"/>
                </a:cubicBezTo>
                <a:close/>
                <a:moveTo>
                  <a:pt x="1084051" y="640846"/>
                </a:moveTo>
                <a:cubicBezTo>
                  <a:pt x="1091834" y="640846"/>
                  <a:pt x="1098838" y="647409"/>
                  <a:pt x="1098838" y="654702"/>
                </a:cubicBezTo>
                <a:cubicBezTo>
                  <a:pt x="1098838" y="662724"/>
                  <a:pt x="1091834" y="667100"/>
                  <a:pt x="1084051" y="667100"/>
                </a:cubicBezTo>
                <a:cubicBezTo>
                  <a:pt x="1075486" y="667100"/>
                  <a:pt x="1069261" y="662724"/>
                  <a:pt x="1069261" y="654702"/>
                </a:cubicBezTo>
                <a:cubicBezTo>
                  <a:pt x="1069261" y="647409"/>
                  <a:pt x="1075486" y="640846"/>
                  <a:pt x="1084051" y="640846"/>
                </a:cubicBezTo>
                <a:close/>
                <a:moveTo>
                  <a:pt x="1013010" y="640846"/>
                </a:moveTo>
                <a:cubicBezTo>
                  <a:pt x="1020306" y="640846"/>
                  <a:pt x="1024682" y="647409"/>
                  <a:pt x="1024682" y="654702"/>
                </a:cubicBezTo>
                <a:cubicBezTo>
                  <a:pt x="1024682" y="662724"/>
                  <a:pt x="1020306" y="667100"/>
                  <a:pt x="1013010" y="667100"/>
                </a:cubicBezTo>
                <a:cubicBezTo>
                  <a:pt x="1004989" y="667100"/>
                  <a:pt x="998429" y="662724"/>
                  <a:pt x="998429" y="654702"/>
                </a:cubicBezTo>
                <a:cubicBezTo>
                  <a:pt x="998429" y="647409"/>
                  <a:pt x="1004989" y="640846"/>
                  <a:pt x="1013010" y="640846"/>
                </a:cubicBezTo>
                <a:close/>
                <a:moveTo>
                  <a:pt x="941457" y="640846"/>
                </a:moveTo>
                <a:cubicBezTo>
                  <a:pt x="948018" y="640846"/>
                  <a:pt x="953852" y="647409"/>
                  <a:pt x="953852" y="654702"/>
                </a:cubicBezTo>
                <a:cubicBezTo>
                  <a:pt x="953852" y="662724"/>
                  <a:pt x="948018" y="667100"/>
                  <a:pt x="941457" y="667100"/>
                </a:cubicBezTo>
                <a:cubicBezTo>
                  <a:pt x="934166" y="667100"/>
                  <a:pt x="927599" y="662724"/>
                  <a:pt x="927599" y="654702"/>
                </a:cubicBezTo>
                <a:cubicBezTo>
                  <a:pt x="927599" y="647409"/>
                  <a:pt x="934166" y="640846"/>
                  <a:pt x="941457" y="640846"/>
                </a:cubicBezTo>
                <a:close/>
                <a:moveTo>
                  <a:pt x="870622" y="640846"/>
                </a:moveTo>
                <a:cubicBezTo>
                  <a:pt x="877190" y="640846"/>
                  <a:pt x="883024" y="647409"/>
                  <a:pt x="883024" y="654702"/>
                </a:cubicBezTo>
                <a:cubicBezTo>
                  <a:pt x="883024" y="662724"/>
                  <a:pt x="877190" y="667100"/>
                  <a:pt x="870622" y="667100"/>
                </a:cubicBezTo>
                <a:cubicBezTo>
                  <a:pt x="863332" y="667100"/>
                  <a:pt x="856770" y="662724"/>
                  <a:pt x="856770" y="654702"/>
                </a:cubicBezTo>
                <a:cubicBezTo>
                  <a:pt x="856770" y="647409"/>
                  <a:pt x="863332" y="640846"/>
                  <a:pt x="870622" y="640846"/>
                </a:cubicBezTo>
                <a:close/>
                <a:moveTo>
                  <a:pt x="798337" y="640846"/>
                </a:moveTo>
                <a:cubicBezTo>
                  <a:pt x="806358" y="640846"/>
                  <a:pt x="812191" y="647851"/>
                  <a:pt x="812191" y="655635"/>
                </a:cubicBezTo>
                <a:cubicBezTo>
                  <a:pt x="812191" y="664197"/>
                  <a:pt x="806358" y="670424"/>
                  <a:pt x="798337" y="670424"/>
                </a:cubicBezTo>
                <a:cubicBezTo>
                  <a:pt x="792503" y="670424"/>
                  <a:pt x="785937" y="664197"/>
                  <a:pt x="785937" y="655635"/>
                </a:cubicBezTo>
                <a:cubicBezTo>
                  <a:pt x="785937" y="647851"/>
                  <a:pt x="792503" y="640846"/>
                  <a:pt x="798337" y="640846"/>
                </a:cubicBezTo>
                <a:close/>
                <a:moveTo>
                  <a:pt x="724134" y="640846"/>
                </a:moveTo>
                <a:cubicBezTo>
                  <a:pt x="731428" y="640846"/>
                  <a:pt x="737989" y="647851"/>
                  <a:pt x="737989" y="655635"/>
                </a:cubicBezTo>
                <a:cubicBezTo>
                  <a:pt x="737989" y="664197"/>
                  <a:pt x="731428" y="670424"/>
                  <a:pt x="724134" y="670424"/>
                </a:cubicBezTo>
                <a:cubicBezTo>
                  <a:pt x="717567" y="670424"/>
                  <a:pt x="711735" y="664197"/>
                  <a:pt x="711735" y="655635"/>
                </a:cubicBezTo>
                <a:cubicBezTo>
                  <a:pt x="711735" y="647851"/>
                  <a:pt x="717567" y="640846"/>
                  <a:pt x="724134" y="640846"/>
                </a:cubicBezTo>
                <a:close/>
                <a:moveTo>
                  <a:pt x="653301" y="640846"/>
                </a:moveTo>
                <a:cubicBezTo>
                  <a:pt x="660594" y="640846"/>
                  <a:pt x="667160" y="647851"/>
                  <a:pt x="667160" y="655635"/>
                </a:cubicBezTo>
                <a:cubicBezTo>
                  <a:pt x="667160" y="664197"/>
                  <a:pt x="660594" y="670424"/>
                  <a:pt x="653301" y="670424"/>
                </a:cubicBezTo>
                <a:cubicBezTo>
                  <a:pt x="645283" y="670424"/>
                  <a:pt x="640907" y="664197"/>
                  <a:pt x="640907" y="655635"/>
                </a:cubicBezTo>
                <a:cubicBezTo>
                  <a:pt x="640907" y="647851"/>
                  <a:pt x="645283" y="640846"/>
                  <a:pt x="653301" y="640846"/>
                </a:cubicBezTo>
                <a:close/>
                <a:moveTo>
                  <a:pt x="584864" y="640846"/>
                </a:moveTo>
                <a:cubicBezTo>
                  <a:pt x="592646" y="640846"/>
                  <a:pt x="599651" y="647851"/>
                  <a:pt x="599651" y="655635"/>
                </a:cubicBezTo>
                <a:cubicBezTo>
                  <a:pt x="599651" y="664197"/>
                  <a:pt x="592646" y="670424"/>
                  <a:pt x="584864" y="670424"/>
                </a:cubicBezTo>
                <a:cubicBezTo>
                  <a:pt x="576304" y="670424"/>
                  <a:pt x="570075" y="664197"/>
                  <a:pt x="570075" y="655635"/>
                </a:cubicBezTo>
                <a:cubicBezTo>
                  <a:pt x="570075" y="647851"/>
                  <a:pt x="576304" y="640846"/>
                  <a:pt x="584864" y="640846"/>
                </a:cubicBezTo>
                <a:close/>
                <a:moveTo>
                  <a:pt x="513663" y="640846"/>
                </a:moveTo>
                <a:cubicBezTo>
                  <a:pt x="522010" y="640846"/>
                  <a:pt x="528843" y="647851"/>
                  <a:pt x="528843" y="655635"/>
                </a:cubicBezTo>
                <a:cubicBezTo>
                  <a:pt x="528843" y="664197"/>
                  <a:pt x="522010" y="670424"/>
                  <a:pt x="513663" y="670424"/>
                </a:cubicBezTo>
                <a:cubicBezTo>
                  <a:pt x="506076" y="670424"/>
                  <a:pt x="499246" y="664197"/>
                  <a:pt x="499246" y="655635"/>
                </a:cubicBezTo>
                <a:cubicBezTo>
                  <a:pt x="499246" y="647851"/>
                  <a:pt x="506076" y="640846"/>
                  <a:pt x="513663" y="640846"/>
                </a:cubicBezTo>
                <a:close/>
                <a:moveTo>
                  <a:pt x="439832" y="640846"/>
                </a:moveTo>
                <a:cubicBezTo>
                  <a:pt x="448391" y="640846"/>
                  <a:pt x="454622" y="647851"/>
                  <a:pt x="454622" y="655635"/>
                </a:cubicBezTo>
                <a:cubicBezTo>
                  <a:pt x="454622" y="664197"/>
                  <a:pt x="448391" y="670424"/>
                  <a:pt x="439832" y="670424"/>
                </a:cubicBezTo>
                <a:cubicBezTo>
                  <a:pt x="432049" y="670424"/>
                  <a:pt x="425044" y="664197"/>
                  <a:pt x="425044" y="655635"/>
                </a:cubicBezTo>
                <a:cubicBezTo>
                  <a:pt x="425044" y="647851"/>
                  <a:pt x="432049" y="640846"/>
                  <a:pt x="439832" y="640846"/>
                </a:cubicBezTo>
                <a:close/>
                <a:moveTo>
                  <a:pt x="368070" y="640846"/>
                </a:moveTo>
                <a:cubicBezTo>
                  <a:pt x="376088" y="640846"/>
                  <a:pt x="380465" y="647851"/>
                  <a:pt x="380465" y="655635"/>
                </a:cubicBezTo>
                <a:cubicBezTo>
                  <a:pt x="380465" y="664197"/>
                  <a:pt x="376088" y="670424"/>
                  <a:pt x="368070" y="670424"/>
                </a:cubicBezTo>
                <a:cubicBezTo>
                  <a:pt x="360777" y="670424"/>
                  <a:pt x="354211" y="664197"/>
                  <a:pt x="354211" y="655635"/>
                </a:cubicBezTo>
                <a:cubicBezTo>
                  <a:pt x="354211" y="647851"/>
                  <a:pt x="360777" y="640846"/>
                  <a:pt x="368070" y="640846"/>
                </a:cubicBezTo>
                <a:close/>
                <a:moveTo>
                  <a:pt x="297235" y="640846"/>
                </a:moveTo>
                <a:cubicBezTo>
                  <a:pt x="303798" y="640846"/>
                  <a:pt x="309631" y="647851"/>
                  <a:pt x="309631" y="655635"/>
                </a:cubicBezTo>
                <a:cubicBezTo>
                  <a:pt x="309631" y="664197"/>
                  <a:pt x="303798" y="670424"/>
                  <a:pt x="297235" y="670424"/>
                </a:cubicBezTo>
                <a:cubicBezTo>
                  <a:pt x="289944" y="670424"/>
                  <a:pt x="283379" y="664197"/>
                  <a:pt x="283379" y="655635"/>
                </a:cubicBezTo>
                <a:cubicBezTo>
                  <a:pt x="283379" y="647851"/>
                  <a:pt x="289944" y="640846"/>
                  <a:pt x="297235" y="640846"/>
                </a:cubicBezTo>
                <a:close/>
                <a:moveTo>
                  <a:pt x="4082465" y="570017"/>
                </a:moveTo>
                <a:cubicBezTo>
                  <a:pt x="4090249" y="570017"/>
                  <a:pt x="4097254" y="576244"/>
                  <a:pt x="4097254" y="584805"/>
                </a:cubicBezTo>
                <a:cubicBezTo>
                  <a:pt x="4097254" y="593367"/>
                  <a:pt x="4090249" y="599594"/>
                  <a:pt x="4082465" y="599594"/>
                </a:cubicBezTo>
                <a:cubicBezTo>
                  <a:pt x="4073903" y="599594"/>
                  <a:pt x="4067676" y="593367"/>
                  <a:pt x="4067676" y="584805"/>
                </a:cubicBezTo>
                <a:cubicBezTo>
                  <a:pt x="4067676" y="576244"/>
                  <a:pt x="4073903" y="570017"/>
                  <a:pt x="4082465" y="570017"/>
                </a:cubicBezTo>
                <a:close/>
                <a:moveTo>
                  <a:pt x="4010703" y="570017"/>
                </a:moveTo>
                <a:cubicBezTo>
                  <a:pt x="4017996" y="570017"/>
                  <a:pt x="4023100" y="576244"/>
                  <a:pt x="4023100" y="584805"/>
                </a:cubicBezTo>
                <a:cubicBezTo>
                  <a:pt x="4023100" y="593367"/>
                  <a:pt x="4017996" y="599594"/>
                  <a:pt x="4010703" y="599594"/>
                </a:cubicBezTo>
                <a:cubicBezTo>
                  <a:pt x="4002681" y="599594"/>
                  <a:pt x="3996847" y="593367"/>
                  <a:pt x="3996847" y="584805"/>
                </a:cubicBezTo>
                <a:cubicBezTo>
                  <a:pt x="3996847" y="576244"/>
                  <a:pt x="4002681" y="570017"/>
                  <a:pt x="4010703" y="570017"/>
                </a:cubicBezTo>
                <a:close/>
                <a:moveTo>
                  <a:pt x="3939871" y="570017"/>
                </a:moveTo>
                <a:cubicBezTo>
                  <a:pt x="3946434" y="570017"/>
                  <a:pt x="3952268" y="576244"/>
                  <a:pt x="3952268" y="584805"/>
                </a:cubicBezTo>
                <a:cubicBezTo>
                  <a:pt x="3952268" y="593367"/>
                  <a:pt x="3946434" y="599594"/>
                  <a:pt x="3939871" y="599594"/>
                </a:cubicBezTo>
                <a:cubicBezTo>
                  <a:pt x="3932578" y="599594"/>
                  <a:pt x="3926015" y="593367"/>
                  <a:pt x="3926015" y="584805"/>
                </a:cubicBezTo>
                <a:cubicBezTo>
                  <a:pt x="3926015" y="576244"/>
                  <a:pt x="3932578" y="570017"/>
                  <a:pt x="3939871" y="570017"/>
                </a:cubicBezTo>
                <a:close/>
                <a:moveTo>
                  <a:pt x="3869042" y="570017"/>
                </a:moveTo>
                <a:cubicBezTo>
                  <a:pt x="3875605" y="570017"/>
                  <a:pt x="3881439" y="576244"/>
                  <a:pt x="3881439" y="584805"/>
                </a:cubicBezTo>
                <a:cubicBezTo>
                  <a:pt x="3881439" y="593367"/>
                  <a:pt x="3875605" y="599594"/>
                  <a:pt x="3869042" y="599594"/>
                </a:cubicBezTo>
                <a:cubicBezTo>
                  <a:pt x="3861749" y="599594"/>
                  <a:pt x="3855186" y="593367"/>
                  <a:pt x="3855186" y="584805"/>
                </a:cubicBezTo>
                <a:cubicBezTo>
                  <a:pt x="3855186" y="576244"/>
                  <a:pt x="3861749" y="570017"/>
                  <a:pt x="3869042" y="570017"/>
                </a:cubicBezTo>
                <a:close/>
                <a:moveTo>
                  <a:pt x="3796752" y="570017"/>
                </a:moveTo>
                <a:cubicBezTo>
                  <a:pt x="3804774" y="570017"/>
                  <a:pt x="3810608" y="576244"/>
                  <a:pt x="3810608" y="584805"/>
                </a:cubicBezTo>
                <a:cubicBezTo>
                  <a:pt x="3810608" y="593367"/>
                  <a:pt x="3804774" y="599594"/>
                  <a:pt x="3796752" y="599594"/>
                </a:cubicBezTo>
                <a:cubicBezTo>
                  <a:pt x="3790918" y="599594"/>
                  <a:pt x="3784355" y="593367"/>
                  <a:pt x="3784355" y="584805"/>
                </a:cubicBezTo>
                <a:cubicBezTo>
                  <a:pt x="3784355" y="576244"/>
                  <a:pt x="3790918" y="570017"/>
                  <a:pt x="3796752" y="570017"/>
                </a:cubicBezTo>
                <a:close/>
                <a:moveTo>
                  <a:pt x="3725922" y="570017"/>
                </a:moveTo>
                <a:cubicBezTo>
                  <a:pt x="3733944" y="570017"/>
                  <a:pt x="3739778" y="576244"/>
                  <a:pt x="3739778" y="584805"/>
                </a:cubicBezTo>
                <a:cubicBezTo>
                  <a:pt x="3739778" y="593367"/>
                  <a:pt x="3733944" y="599594"/>
                  <a:pt x="3725922" y="599594"/>
                </a:cubicBezTo>
                <a:cubicBezTo>
                  <a:pt x="3719359" y="599594"/>
                  <a:pt x="3713525" y="593367"/>
                  <a:pt x="3713525" y="584805"/>
                </a:cubicBezTo>
                <a:cubicBezTo>
                  <a:pt x="3713525" y="576244"/>
                  <a:pt x="3719359" y="570017"/>
                  <a:pt x="3725922" y="570017"/>
                </a:cubicBezTo>
                <a:close/>
                <a:moveTo>
                  <a:pt x="3655091" y="570017"/>
                </a:moveTo>
                <a:cubicBezTo>
                  <a:pt x="3662384" y="570017"/>
                  <a:pt x="3668947" y="574392"/>
                  <a:pt x="3668947" y="582414"/>
                </a:cubicBezTo>
                <a:cubicBezTo>
                  <a:pt x="3668947" y="590436"/>
                  <a:pt x="3662384" y="596271"/>
                  <a:pt x="3655091" y="596271"/>
                </a:cubicBezTo>
                <a:cubicBezTo>
                  <a:pt x="3647069" y="596271"/>
                  <a:pt x="3642694" y="590436"/>
                  <a:pt x="3642694" y="582414"/>
                </a:cubicBezTo>
                <a:cubicBezTo>
                  <a:pt x="3642694" y="574392"/>
                  <a:pt x="3647069" y="570017"/>
                  <a:pt x="3655091" y="570017"/>
                </a:cubicBezTo>
                <a:close/>
                <a:moveTo>
                  <a:pt x="3583280" y="570017"/>
                </a:moveTo>
                <a:cubicBezTo>
                  <a:pt x="3591064" y="570017"/>
                  <a:pt x="3598069" y="574392"/>
                  <a:pt x="3598069" y="582414"/>
                </a:cubicBezTo>
                <a:cubicBezTo>
                  <a:pt x="3598069" y="590436"/>
                  <a:pt x="3591064" y="596271"/>
                  <a:pt x="3583280" y="596271"/>
                </a:cubicBezTo>
                <a:cubicBezTo>
                  <a:pt x="3574718" y="596271"/>
                  <a:pt x="3568491" y="590436"/>
                  <a:pt x="3568491" y="582414"/>
                </a:cubicBezTo>
                <a:cubicBezTo>
                  <a:pt x="3568491" y="574392"/>
                  <a:pt x="3574718" y="570017"/>
                  <a:pt x="3583280" y="570017"/>
                </a:cubicBezTo>
                <a:close/>
                <a:moveTo>
                  <a:pt x="3512449" y="570017"/>
                </a:moveTo>
                <a:cubicBezTo>
                  <a:pt x="3520232" y="570017"/>
                  <a:pt x="3527237" y="574392"/>
                  <a:pt x="3527237" y="582414"/>
                </a:cubicBezTo>
                <a:cubicBezTo>
                  <a:pt x="3527237" y="590436"/>
                  <a:pt x="3520232" y="596271"/>
                  <a:pt x="3512449" y="596271"/>
                </a:cubicBezTo>
                <a:cubicBezTo>
                  <a:pt x="3503887" y="596271"/>
                  <a:pt x="3497661" y="590436"/>
                  <a:pt x="3497661" y="582414"/>
                </a:cubicBezTo>
                <a:cubicBezTo>
                  <a:pt x="3497661" y="574392"/>
                  <a:pt x="3503887" y="570017"/>
                  <a:pt x="3512449" y="570017"/>
                </a:cubicBezTo>
                <a:close/>
                <a:moveTo>
                  <a:pt x="3441619" y="570017"/>
                </a:moveTo>
                <a:cubicBezTo>
                  <a:pt x="3450181" y="570017"/>
                  <a:pt x="3456408" y="574392"/>
                  <a:pt x="3456408" y="582414"/>
                </a:cubicBezTo>
                <a:cubicBezTo>
                  <a:pt x="3456408" y="590436"/>
                  <a:pt x="3450181" y="596271"/>
                  <a:pt x="3441619" y="596271"/>
                </a:cubicBezTo>
                <a:cubicBezTo>
                  <a:pt x="3433835" y="596271"/>
                  <a:pt x="3426830" y="590436"/>
                  <a:pt x="3426830" y="582414"/>
                </a:cubicBezTo>
                <a:cubicBezTo>
                  <a:pt x="3426830" y="574392"/>
                  <a:pt x="3433835" y="570017"/>
                  <a:pt x="3441619" y="570017"/>
                </a:cubicBezTo>
                <a:close/>
                <a:moveTo>
                  <a:pt x="3369857" y="570017"/>
                </a:moveTo>
                <a:cubicBezTo>
                  <a:pt x="3377879" y="570017"/>
                  <a:pt x="3382254" y="574392"/>
                  <a:pt x="3382254" y="582414"/>
                </a:cubicBezTo>
                <a:cubicBezTo>
                  <a:pt x="3382254" y="590436"/>
                  <a:pt x="3377879" y="596271"/>
                  <a:pt x="3369857" y="596271"/>
                </a:cubicBezTo>
                <a:cubicBezTo>
                  <a:pt x="3362564" y="596271"/>
                  <a:pt x="3356001" y="590436"/>
                  <a:pt x="3356001" y="582414"/>
                </a:cubicBezTo>
                <a:cubicBezTo>
                  <a:pt x="3356001" y="574392"/>
                  <a:pt x="3362564" y="570017"/>
                  <a:pt x="3369857" y="570017"/>
                </a:cubicBezTo>
                <a:close/>
                <a:moveTo>
                  <a:pt x="3299091" y="570017"/>
                </a:moveTo>
                <a:cubicBezTo>
                  <a:pt x="3305656" y="570017"/>
                  <a:pt x="3311491" y="574392"/>
                  <a:pt x="3311491" y="582414"/>
                </a:cubicBezTo>
                <a:cubicBezTo>
                  <a:pt x="3311491" y="590436"/>
                  <a:pt x="3305656" y="596271"/>
                  <a:pt x="3299091" y="596271"/>
                </a:cubicBezTo>
                <a:cubicBezTo>
                  <a:pt x="3291802" y="596271"/>
                  <a:pt x="3285240" y="590436"/>
                  <a:pt x="3285240" y="582414"/>
                </a:cubicBezTo>
                <a:cubicBezTo>
                  <a:pt x="3285240" y="574392"/>
                  <a:pt x="3291802" y="570017"/>
                  <a:pt x="3299091" y="570017"/>
                </a:cubicBezTo>
                <a:close/>
                <a:moveTo>
                  <a:pt x="3226803" y="570017"/>
                </a:moveTo>
                <a:cubicBezTo>
                  <a:pt x="3234823" y="570017"/>
                  <a:pt x="3240660" y="574392"/>
                  <a:pt x="3240660" y="582414"/>
                </a:cubicBezTo>
                <a:cubicBezTo>
                  <a:pt x="3240660" y="590436"/>
                  <a:pt x="3234823" y="596271"/>
                  <a:pt x="3226803" y="596271"/>
                </a:cubicBezTo>
                <a:cubicBezTo>
                  <a:pt x="3220242" y="596271"/>
                  <a:pt x="3214406" y="590436"/>
                  <a:pt x="3214406" y="582414"/>
                </a:cubicBezTo>
                <a:cubicBezTo>
                  <a:pt x="3214406" y="574392"/>
                  <a:pt x="3220242" y="570017"/>
                  <a:pt x="3226803" y="570017"/>
                </a:cubicBezTo>
                <a:close/>
                <a:moveTo>
                  <a:pt x="3152600" y="570017"/>
                </a:moveTo>
                <a:cubicBezTo>
                  <a:pt x="3159892" y="570017"/>
                  <a:pt x="3166454" y="574392"/>
                  <a:pt x="3166454" y="582414"/>
                </a:cubicBezTo>
                <a:cubicBezTo>
                  <a:pt x="3166454" y="590436"/>
                  <a:pt x="3159892" y="596271"/>
                  <a:pt x="3152600" y="596271"/>
                </a:cubicBezTo>
                <a:cubicBezTo>
                  <a:pt x="3146037" y="596271"/>
                  <a:pt x="3140203" y="590436"/>
                  <a:pt x="3140203" y="582414"/>
                </a:cubicBezTo>
                <a:cubicBezTo>
                  <a:pt x="3140203" y="574392"/>
                  <a:pt x="3146037" y="570017"/>
                  <a:pt x="3152600" y="570017"/>
                </a:cubicBezTo>
                <a:close/>
                <a:moveTo>
                  <a:pt x="3081770" y="570017"/>
                </a:moveTo>
                <a:cubicBezTo>
                  <a:pt x="3089064" y="570017"/>
                  <a:pt x="3095622" y="575851"/>
                  <a:pt x="3095622" y="582414"/>
                </a:cubicBezTo>
                <a:cubicBezTo>
                  <a:pt x="3095622" y="590436"/>
                  <a:pt x="3089064" y="596271"/>
                  <a:pt x="3081770" y="596271"/>
                </a:cubicBezTo>
                <a:cubicBezTo>
                  <a:pt x="3073746" y="596271"/>
                  <a:pt x="3069369" y="590436"/>
                  <a:pt x="3069369" y="582414"/>
                </a:cubicBezTo>
                <a:cubicBezTo>
                  <a:pt x="3069369" y="575851"/>
                  <a:pt x="3073746" y="570017"/>
                  <a:pt x="3081770" y="570017"/>
                </a:cubicBezTo>
                <a:close/>
                <a:moveTo>
                  <a:pt x="3013712" y="570017"/>
                </a:moveTo>
                <a:cubicBezTo>
                  <a:pt x="3021305" y="570017"/>
                  <a:pt x="3028132" y="575851"/>
                  <a:pt x="3028132" y="582414"/>
                </a:cubicBezTo>
                <a:cubicBezTo>
                  <a:pt x="3028132" y="590436"/>
                  <a:pt x="3021305" y="596271"/>
                  <a:pt x="3013712" y="596271"/>
                </a:cubicBezTo>
                <a:cubicBezTo>
                  <a:pt x="3005366" y="596271"/>
                  <a:pt x="2998537" y="590436"/>
                  <a:pt x="2998537" y="582414"/>
                </a:cubicBezTo>
                <a:cubicBezTo>
                  <a:pt x="2998537" y="575851"/>
                  <a:pt x="3005366" y="570017"/>
                  <a:pt x="3013712" y="570017"/>
                </a:cubicBezTo>
                <a:close/>
                <a:moveTo>
                  <a:pt x="2942491" y="570017"/>
                </a:moveTo>
                <a:cubicBezTo>
                  <a:pt x="2951049" y="570017"/>
                  <a:pt x="2957285" y="575851"/>
                  <a:pt x="2957285" y="582414"/>
                </a:cubicBezTo>
                <a:cubicBezTo>
                  <a:pt x="2957285" y="590436"/>
                  <a:pt x="2951049" y="596271"/>
                  <a:pt x="2942491" y="596271"/>
                </a:cubicBezTo>
                <a:cubicBezTo>
                  <a:pt x="2934710" y="596271"/>
                  <a:pt x="2927705" y="590436"/>
                  <a:pt x="2927705" y="582414"/>
                </a:cubicBezTo>
                <a:cubicBezTo>
                  <a:pt x="2927705" y="575851"/>
                  <a:pt x="2934710" y="570017"/>
                  <a:pt x="2942491" y="570017"/>
                </a:cubicBezTo>
                <a:close/>
                <a:moveTo>
                  <a:pt x="2868288" y="570017"/>
                </a:moveTo>
                <a:cubicBezTo>
                  <a:pt x="2876856" y="570017"/>
                  <a:pt x="2883082" y="575851"/>
                  <a:pt x="2883082" y="582414"/>
                </a:cubicBezTo>
                <a:cubicBezTo>
                  <a:pt x="2883082" y="590436"/>
                  <a:pt x="2876856" y="596271"/>
                  <a:pt x="2868288" y="596271"/>
                </a:cubicBezTo>
                <a:cubicBezTo>
                  <a:pt x="2860506" y="596271"/>
                  <a:pt x="2853502" y="590436"/>
                  <a:pt x="2853502" y="582414"/>
                </a:cubicBezTo>
                <a:cubicBezTo>
                  <a:pt x="2853502" y="575851"/>
                  <a:pt x="2860506" y="570017"/>
                  <a:pt x="2868288" y="570017"/>
                </a:cubicBezTo>
                <a:close/>
                <a:moveTo>
                  <a:pt x="2796532" y="570017"/>
                </a:moveTo>
                <a:cubicBezTo>
                  <a:pt x="2804552" y="570017"/>
                  <a:pt x="2808931" y="575851"/>
                  <a:pt x="2808931" y="582414"/>
                </a:cubicBezTo>
                <a:cubicBezTo>
                  <a:pt x="2808931" y="590436"/>
                  <a:pt x="2804552" y="596271"/>
                  <a:pt x="2796532" y="596271"/>
                </a:cubicBezTo>
                <a:cubicBezTo>
                  <a:pt x="2789240" y="596271"/>
                  <a:pt x="2782675" y="590436"/>
                  <a:pt x="2782675" y="582414"/>
                </a:cubicBezTo>
                <a:cubicBezTo>
                  <a:pt x="2782675" y="575851"/>
                  <a:pt x="2789240" y="570017"/>
                  <a:pt x="2796532" y="570017"/>
                </a:cubicBezTo>
                <a:close/>
                <a:moveTo>
                  <a:pt x="2725695" y="570017"/>
                </a:moveTo>
                <a:cubicBezTo>
                  <a:pt x="2731529" y="570017"/>
                  <a:pt x="2738097" y="575851"/>
                  <a:pt x="2738097" y="582414"/>
                </a:cubicBezTo>
                <a:cubicBezTo>
                  <a:pt x="2738097" y="590436"/>
                  <a:pt x="2731529" y="596271"/>
                  <a:pt x="2725695" y="596271"/>
                </a:cubicBezTo>
                <a:cubicBezTo>
                  <a:pt x="2717681" y="596271"/>
                  <a:pt x="2711843" y="590436"/>
                  <a:pt x="2711843" y="582414"/>
                </a:cubicBezTo>
                <a:cubicBezTo>
                  <a:pt x="2711843" y="575851"/>
                  <a:pt x="2717681" y="570017"/>
                  <a:pt x="2725695" y="570017"/>
                </a:cubicBezTo>
                <a:close/>
                <a:moveTo>
                  <a:pt x="2654867" y="570017"/>
                </a:moveTo>
                <a:cubicBezTo>
                  <a:pt x="2660705" y="570017"/>
                  <a:pt x="2667266" y="575851"/>
                  <a:pt x="2667266" y="582414"/>
                </a:cubicBezTo>
                <a:cubicBezTo>
                  <a:pt x="2667266" y="590436"/>
                  <a:pt x="2660705" y="596271"/>
                  <a:pt x="2654867" y="596271"/>
                </a:cubicBezTo>
                <a:cubicBezTo>
                  <a:pt x="2646847" y="596271"/>
                  <a:pt x="2641013" y="590436"/>
                  <a:pt x="2641013" y="582414"/>
                </a:cubicBezTo>
                <a:cubicBezTo>
                  <a:pt x="2641013" y="575851"/>
                  <a:pt x="2646847" y="570017"/>
                  <a:pt x="2654867" y="570017"/>
                </a:cubicBezTo>
                <a:close/>
                <a:moveTo>
                  <a:pt x="2582580" y="570017"/>
                </a:moveTo>
                <a:cubicBezTo>
                  <a:pt x="2589873" y="570017"/>
                  <a:pt x="2596435" y="575851"/>
                  <a:pt x="2596435" y="582414"/>
                </a:cubicBezTo>
                <a:cubicBezTo>
                  <a:pt x="2596435" y="590436"/>
                  <a:pt x="2589873" y="596271"/>
                  <a:pt x="2582580" y="596271"/>
                </a:cubicBezTo>
                <a:cubicBezTo>
                  <a:pt x="2576018" y="596271"/>
                  <a:pt x="2570184" y="590436"/>
                  <a:pt x="2570184" y="582414"/>
                </a:cubicBezTo>
                <a:cubicBezTo>
                  <a:pt x="2570184" y="575851"/>
                  <a:pt x="2576018" y="570017"/>
                  <a:pt x="2582580" y="570017"/>
                </a:cubicBezTo>
                <a:close/>
                <a:moveTo>
                  <a:pt x="2511026" y="570017"/>
                </a:moveTo>
                <a:cubicBezTo>
                  <a:pt x="2519047" y="570017"/>
                  <a:pt x="2525610" y="575851"/>
                  <a:pt x="2525610" y="582414"/>
                </a:cubicBezTo>
                <a:cubicBezTo>
                  <a:pt x="2525610" y="590436"/>
                  <a:pt x="2519047" y="596271"/>
                  <a:pt x="2511026" y="596271"/>
                </a:cubicBezTo>
                <a:cubicBezTo>
                  <a:pt x="2505193" y="596271"/>
                  <a:pt x="2499358" y="590436"/>
                  <a:pt x="2499358" y="582414"/>
                </a:cubicBezTo>
                <a:cubicBezTo>
                  <a:pt x="2499358" y="575851"/>
                  <a:pt x="2505193" y="570017"/>
                  <a:pt x="2511026" y="570017"/>
                </a:cubicBezTo>
                <a:close/>
                <a:moveTo>
                  <a:pt x="2440921" y="570017"/>
                </a:moveTo>
                <a:cubicBezTo>
                  <a:pt x="2448943" y="570017"/>
                  <a:pt x="2454778" y="575851"/>
                  <a:pt x="2454778" y="582414"/>
                </a:cubicBezTo>
                <a:cubicBezTo>
                  <a:pt x="2454778" y="590436"/>
                  <a:pt x="2448943" y="596271"/>
                  <a:pt x="2440921" y="596271"/>
                </a:cubicBezTo>
                <a:cubicBezTo>
                  <a:pt x="2433632" y="596271"/>
                  <a:pt x="2428525" y="590436"/>
                  <a:pt x="2428525" y="582414"/>
                </a:cubicBezTo>
                <a:cubicBezTo>
                  <a:pt x="2428525" y="575851"/>
                  <a:pt x="2433632" y="570017"/>
                  <a:pt x="2440921" y="570017"/>
                </a:cubicBezTo>
                <a:close/>
                <a:moveTo>
                  <a:pt x="2369108" y="570017"/>
                </a:moveTo>
                <a:cubicBezTo>
                  <a:pt x="2377669" y="570017"/>
                  <a:pt x="2383896" y="575851"/>
                  <a:pt x="2383896" y="582414"/>
                </a:cubicBezTo>
                <a:cubicBezTo>
                  <a:pt x="2383896" y="590436"/>
                  <a:pt x="2377669" y="596271"/>
                  <a:pt x="2369108" y="596271"/>
                </a:cubicBezTo>
                <a:cubicBezTo>
                  <a:pt x="2361324" y="596271"/>
                  <a:pt x="2354319" y="590436"/>
                  <a:pt x="2354319" y="582414"/>
                </a:cubicBezTo>
                <a:cubicBezTo>
                  <a:pt x="2354319" y="575851"/>
                  <a:pt x="2361324" y="570017"/>
                  <a:pt x="2369108" y="570017"/>
                </a:cubicBezTo>
                <a:close/>
                <a:moveTo>
                  <a:pt x="2298275" y="570017"/>
                </a:moveTo>
                <a:cubicBezTo>
                  <a:pt x="2306839" y="570017"/>
                  <a:pt x="2313064" y="575851"/>
                  <a:pt x="2313064" y="582414"/>
                </a:cubicBezTo>
                <a:cubicBezTo>
                  <a:pt x="2313064" y="590436"/>
                  <a:pt x="2306839" y="596271"/>
                  <a:pt x="2298275" y="596271"/>
                </a:cubicBezTo>
                <a:cubicBezTo>
                  <a:pt x="2290494" y="596271"/>
                  <a:pt x="2283487" y="590436"/>
                  <a:pt x="2283487" y="582414"/>
                </a:cubicBezTo>
                <a:cubicBezTo>
                  <a:pt x="2283487" y="575851"/>
                  <a:pt x="2290494" y="570017"/>
                  <a:pt x="2298275" y="570017"/>
                </a:cubicBezTo>
                <a:close/>
                <a:moveTo>
                  <a:pt x="2226512" y="570017"/>
                </a:moveTo>
                <a:cubicBezTo>
                  <a:pt x="2234534" y="570017"/>
                  <a:pt x="2238911" y="575851"/>
                  <a:pt x="2238911" y="582414"/>
                </a:cubicBezTo>
                <a:cubicBezTo>
                  <a:pt x="2238911" y="590436"/>
                  <a:pt x="2234534" y="596271"/>
                  <a:pt x="2226512" y="596271"/>
                </a:cubicBezTo>
                <a:cubicBezTo>
                  <a:pt x="2218490" y="596271"/>
                  <a:pt x="2212655" y="590436"/>
                  <a:pt x="2212655" y="582414"/>
                </a:cubicBezTo>
                <a:cubicBezTo>
                  <a:pt x="2212655" y="575851"/>
                  <a:pt x="2218490" y="570017"/>
                  <a:pt x="2226512" y="570017"/>
                </a:cubicBezTo>
                <a:close/>
                <a:moveTo>
                  <a:pt x="2155680" y="570017"/>
                </a:moveTo>
                <a:cubicBezTo>
                  <a:pt x="2161514" y="570017"/>
                  <a:pt x="2168079" y="575851"/>
                  <a:pt x="2168079" y="582414"/>
                </a:cubicBezTo>
                <a:cubicBezTo>
                  <a:pt x="2168079" y="590436"/>
                  <a:pt x="2161514" y="596271"/>
                  <a:pt x="2155680" y="596271"/>
                </a:cubicBezTo>
                <a:cubicBezTo>
                  <a:pt x="2147658" y="596271"/>
                  <a:pt x="2141823" y="590436"/>
                  <a:pt x="2141823" y="582414"/>
                </a:cubicBezTo>
                <a:cubicBezTo>
                  <a:pt x="2141823" y="575851"/>
                  <a:pt x="2147658" y="570017"/>
                  <a:pt x="2155680" y="570017"/>
                </a:cubicBezTo>
                <a:close/>
                <a:moveTo>
                  <a:pt x="2084846" y="570017"/>
                </a:moveTo>
                <a:cubicBezTo>
                  <a:pt x="2090680" y="570017"/>
                  <a:pt x="2097246" y="575851"/>
                  <a:pt x="2097246" y="582414"/>
                </a:cubicBezTo>
                <a:cubicBezTo>
                  <a:pt x="2097246" y="590436"/>
                  <a:pt x="2090680" y="596271"/>
                  <a:pt x="2084846" y="596271"/>
                </a:cubicBezTo>
                <a:cubicBezTo>
                  <a:pt x="2076824" y="596271"/>
                  <a:pt x="2070989" y="590436"/>
                  <a:pt x="2070989" y="582414"/>
                </a:cubicBezTo>
                <a:cubicBezTo>
                  <a:pt x="2070989" y="575851"/>
                  <a:pt x="2076824" y="570017"/>
                  <a:pt x="2084846" y="570017"/>
                </a:cubicBezTo>
                <a:close/>
                <a:moveTo>
                  <a:pt x="2011831" y="570017"/>
                </a:moveTo>
                <a:cubicBezTo>
                  <a:pt x="2019854" y="570017"/>
                  <a:pt x="2026416" y="575851"/>
                  <a:pt x="2026416" y="582414"/>
                </a:cubicBezTo>
                <a:cubicBezTo>
                  <a:pt x="2026416" y="590436"/>
                  <a:pt x="2019854" y="596271"/>
                  <a:pt x="2011831" y="596271"/>
                </a:cubicBezTo>
                <a:cubicBezTo>
                  <a:pt x="2005997" y="596271"/>
                  <a:pt x="2000163" y="590436"/>
                  <a:pt x="2000163" y="582414"/>
                </a:cubicBezTo>
                <a:cubicBezTo>
                  <a:pt x="2000163" y="575851"/>
                  <a:pt x="2005997" y="570017"/>
                  <a:pt x="2011831" y="570017"/>
                </a:cubicBezTo>
                <a:close/>
                <a:moveTo>
                  <a:pt x="1938359" y="570017"/>
                </a:moveTo>
                <a:cubicBezTo>
                  <a:pt x="1946379" y="570017"/>
                  <a:pt x="1952216" y="575851"/>
                  <a:pt x="1952216" y="583873"/>
                </a:cubicBezTo>
                <a:cubicBezTo>
                  <a:pt x="1952216" y="590436"/>
                  <a:pt x="1946379" y="596271"/>
                  <a:pt x="1938359" y="596271"/>
                </a:cubicBezTo>
                <a:cubicBezTo>
                  <a:pt x="1932525" y="596271"/>
                  <a:pt x="1925962" y="590436"/>
                  <a:pt x="1925962" y="583873"/>
                </a:cubicBezTo>
                <a:cubicBezTo>
                  <a:pt x="1925962" y="575851"/>
                  <a:pt x="1932525" y="570017"/>
                  <a:pt x="1938359" y="570017"/>
                </a:cubicBezTo>
                <a:close/>
                <a:moveTo>
                  <a:pt x="1867522" y="570017"/>
                </a:moveTo>
                <a:cubicBezTo>
                  <a:pt x="1875545" y="570017"/>
                  <a:pt x="1881382" y="575851"/>
                  <a:pt x="1881382" y="583873"/>
                </a:cubicBezTo>
                <a:cubicBezTo>
                  <a:pt x="1881382" y="590436"/>
                  <a:pt x="1875545" y="596271"/>
                  <a:pt x="1867522" y="596271"/>
                </a:cubicBezTo>
                <a:cubicBezTo>
                  <a:pt x="1860229" y="596271"/>
                  <a:pt x="1855124" y="590436"/>
                  <a:pt x="1855124" y="583873"/>
                </a:cubicBezTo>
                <a:cubicBezTo>
                  <a:pt x="1855124" y="575851"/>
                  <a:pt x="1860229" y="570017"/>
                  <a:pt x="1867522" y="570017"/>
                </a:cubicBezTo>
                <a:close/>
                <a:moveTo>
                  <a:pt x="1799082" y="570017"/>
                </a:moveTo>
                <a:cubicBezTo>
                  <a:pt x="1807643" y="570017"/>
                  <a:pt x="1813871" y="575851"/>
                  <a:pt x="1813871" y="583873"/>
                </a:cubicBezTo>
                <a:cubicBezTo>
                  <a:pt x="1813871" y="590436"/>
                  <a:pt x="1807643" y="596271"/>
                  <a:pt x="1799082" y="596271"/>
                </a:cubicBezTo>
                <a:cubicBezTo>
                  <a:pt x="1790521" y="596271"/>
                  <a:pt x="1784295" y="590436"/>
                  <a:pt x="1784295" y="583873"/>
                </a:cubicBezTo>
                <a:cubicBezTo>
                  <a:pt x="1784295" y="575851"/>
                  <a:pt x="1790521" y="570017"/>
                  <a:pt x="1799082" y="570017"/>
                </a:cubicBezTo>
                <a:close/>
                <a:moveTo>
                  <a:pt x="1728257" y="570017"/>
                </a:moveTo>
                <a:cubicBezTo>
                  <a:pt x="1736820" y="570017"/>
                  <a:pt x="1743046" y="575851"/>
                  <a:pt x="1743046" y="583873"/>
                </a:cubicBezTo>
                <a:cubicBezTo>
                  <a:pt x="1743046" y="590436"/>
                  <a:pt x="1736820" y="596271"/>
                  <a:pt x="1728257" y="596271"/>
                </a:cubicBezTo>
                <a:cubicBezTo>
                  <a:pt x="1719694" y="596271"/>
                  <a:pt x="1713467" y="590436"/>
                  <a:pt x="1713467" y="583873"/>
                </a:cubicBezTo>
                <a:cubicBezTo>
                  <a:pt x="1713467" y="575851"/>
                  <a:pt x="1719694" y="570017"/>
                  <a:pt x="1728257" y="570017"/>
                </a:cubicBezTo>
                <a:close/>
                <a:moveTo>
                  <a:pt x="1657426" y="570017"/>
                </a:moveTo>
                <a:cubicBezTo>
                  <a:pt x="1665210" y="570017"/>
                  <a:pt x="1672218" y="575851"/>
                  <a:pt x="1672218" y="583873"/>
                </a:cubicBezTo>
                <a:cubicBezTo>
                  <a:pt x="1672218" y="590436"/>
                  <a:pt x="1665210" y="596271"/>
                  <a:pt x="1657426" y="596271"/>
                </a:cubicBezTo>
                <a:cubicBezTo>
                  <a:pt x="1648867" y="596271"/>
                  <a:pt x="1642647" y="590436"/>
                  <a:pt x="1642647" y="583873"/>
                </a:cubicBezTo>
                <a:cubicBezTo>
                  <a:pt x="1642647" y="575851"/>
                  <a:pt x="1648867" y="570017"/>
                  <a:pt x="1657426" y="570017"/>
                </a:cubicBezTo>
                <a:close/>
                <a:moveTo>
                  <a:pt x="1582294" y="570017"/>
                </a:moveTo>
                <a:cubicBezTo>
                  <a:pt x="1589587" y="570017"/>
                  <a:pt x="1594694" y="575851"/>
                  <a:pt x="1594694" y="583873"/>
                </a:cubicBezTo>
                <a:cubicBezTo>
                  <a:pt x="1594694" y="590436"/>
                  <a:pt x="1589587" y="596271"/>
                  <a:pt x="1582294" y="596271"/>
                </a:cubicBezTo>
                <a:cubicBezTo>
                  <a:pt x="1574271" y="596271"/>
                  <a:pt x="1568438" y="590436"/>
                  <a:pt x="1568438" y="583873"/>
                </a:cubicBezTo>
                <a:cubicBezTo>
                  <a:pt x="1568438" y="575851"/>
                  <a:pt x="1574271" y="570017"/>
                  <a:pt x="1582294" y="570017"/>
                </a:cubicBezTo>
                <a:close/>
                <a:moveTo>
                  <a:pt x="1512190" y="570017"/>
                </a:moveTo>
                <a:cubicBezTo>
                  <a:pt x="1518025" y="570017"/>
                  <a:pt x="1523859" y="575851"/>
                  <a:pt x="1523859" y="583873"/>
                </a:cubicBezTo>
                <a:cubicBezTo>
                  <a:pt x="1523859" y="590436"/>
                  <a:pt x="1518025" y="596271"/>
                  <a:pt x="1512190" y="596271"/>
                </a:cubicBezTo>
                <a:cubicBezTo>
                  <a:pt x="1504169" y="596271"/>
                  <a:pt x="1497607" y="590436"/>
                  <a:pt x="1497607" y="583873"/>
                </a:cubicBezTo>
                <a:cubicBezTo>
                  <a:pt x="1497607" y="575851"/>
                  <a:pt x="1504169" y="570017"/>
                  <a:pt x="1512190" y="570017"/>
                </a:cubicBezTo>
                <a:close/>
                <a:moveTo>
                  <a:pt x="1440623" y="570017"/>
                </a:moveTo>
                <a:cubicBezTo>
                  <a:pt x="1447188" y="570017"/>
                  <a:pt x="1453020" y="575851"/>
                  <a:pt x="1453020" y="583873"/>
                </a:cubicBezTo>
                <a:cubicBezTo>
                  <a:pt x="1453020" y="590436"/>
                  <a:pt x="1447188" y="596271"/>
                  <a:pt x="1440623" y="596271"/>
                </a:cubicBezTo>
                <a:cubicBezTo>
                  <a:pt x="1433333" y="596271"/>
                  <a:pt x="1426771" y="590436"/>
                  <a:pt x="1426771" y="583873"/>
                </a:cubicBezTo>
                <a:cubicBezTo>
                  <a:pt x="1426771" y="575851"/>
                  <a:pt x="1433333" y="570017"/>
                  <a:pt x="1440623" y="570017"/>
                </a:cubicBezTo>
                <a:close/>
                <a:moveTo>
                  <a:pt x="1368341" y="570017"/>
                </a:moveTo>
                <a:cubicBezTo>
                  <a:pt x="1376363" y="570017"/>
                  <a:pt x="1382194" y="575851"/>
                  <a:pt x="1382194" y="583873"/>
                </a:cubicBezTo>
                <a:cubicBezTo>
                  <a:pt x="1382194" y="590436"/>
                  <a:pt x="1376363" y="596271"/>
                  <a:pt x="1368341" y="596271"/>
                </a:cubicBezTo>
                <a:cubicBezTo>
                  <a:pt x="1362508" y="596271"/>
                  <a:pt x="1355945" y="590436"/>
                  <a:pt x="1355945" y="583873"/>
                </a:cubicBezTo>
                <a:cubicBezTo>
                  <a:pt x="1355945" y="575851"/>
                  <a:pt x="1362508" y="570017"/>
                  <a:pt x="1368341" y="570017"/>
                </a:cubicBezTo>
                <a:close/>
                <a:moveTo>
                  <a:pt x="1297515" y="570017"/>
                </a:moveTo>
                <a:cubicBezTo>
                  <a:pt x="1305535" y="570017"/>
                  <a:pt x="1311369" y="575851"/>
                  <a:pt x="1311369" y="583873"/>
                </a:cubicBezTo>
                <a:cubicBezTo>
                  <a:pt x="1311369" y="590436"/>
                  <a:pt x="1305535" y="596271"/>
                  <a:pt x="1297515" y="596271"/>
                </a:cubicBezTo>
                <a:cubicBezTo>
                  <a:pt x="1291680" y="596271"/>
                  <a:pt x="1285116" y="590436"/>
                  <a:pt x="1285116" y="583873"/>
                </a:cubicBezTo>
                <a:cubicBezTo>
                  <a:pt x="1285116" y="575851"/>
                  <a:pt x="1289492" y="570017"/>
                  <a:pt x="1297515" y="570017"/>
                </a:cubicBezTo>
                <a:close/>
                <a:moveTo>
                  <a:pt x="1226680" y="570017"/>
                </a:moveTo>
                <a:cubicBezTo>
                  <a:pt x="1233973" y="570017"/>
                  <a:pt x="1240537" y="575851"/>
                  <a:pt x="1240537" y="583873"/>
                </a:cubicBezTo>
                <a:cubicBezTo>
                  <a:pt x="1240537" y="590436"/>
                  <a:pt x="1233973" y="596271"/>
                  <a:pt x="1226680" y="596271"/>
                </a:cubicBezTo>
                <a:cubicBezTo>
                  <a:pt x="1218671" y="596271"/>
                  <a:pt x="1214296" y="590436"/>
                  <a:pt x="1214296" y="583873"/>
                </a:cubicBezTo>
                <a:cubicBezTo>
                  <a:pt x="1214296" y="575851"/>
                  <a:pt x="1218671" y="570017"/>
                  <a:pt x="1226680" y="570017"/>
                </a:cubicBezTo>
                <a:close/>
                <a:moveTo>
                  <a:pt x="1154879" y="570017"/>
                </a:moveTo>
                <a:cubicBezTo>
                  <a:pt x="1162662" y="570017"/>
                  <a:pt x="1169669" y="575851"/>
                  <a:pt x="1169669" y="583873"/>
                </a:cubicBezTo>
                <a:cubicBezTo>
                  <a:pt x="1169669" y="590436"/>
                  <a:pt x="1162662" y="596271"/>
                  <a:pt x="1154879" y="596271"/>
                </a:cubicBezTo>
                <a:cubicBezTo>
                  <a:pt x="1146319" y="596271"/>
                  <a:pt x="1140090" y="590436"/>
                  <a:pt x="1140090" y="583873"/>
                </a:cubicBezTo>
                <a:cubicBezTo>
                  <a:pt x="1140090" y="575851"/>
                  <a:pt x="1146319" y="570017"/>
                  <a:pt x="1154879" y="570017"/>
                </a:cubicBezTo>
                <a:close/>
                <a:moveTo>
                  <a:pt x="1084053" y="570017"/>
                </a:moveTo>
                <a:cubicBezTo>
                  <a:pt x="1091836" y="570017"/>
                  <a:pt x="1098840" y="575851"/>
                  <a:pt x="1098840" y="583873"/>
                </a:cubicBezTo>
                <a:cubicBezTo>
                  <a:pt x="1098840" y="590436"/>
                  <a:pt x="1091836" y="596271"/>
                  <a:pt x="1084053" y="596271"/>
                </a:cubicBezTo>
                <a:cubicBezTo>
                  <a:pt x="1075487" y="596271"/>
                  <a:pt x="1069263" y="590436"/>
                  <a:pt x="1069263" y="583873"/>
                </a:cubicBezTo>
                <a:cubicBezTo>
                  <a:pt x="1069263" y="575851"/>
                  <a:pt x="1075487" y="570017"/>
                  <a:pt x="1084053" y="570017"/>
                </a:cubicBezTo>
                <a:close/>
                <a:moveTo>
                  <a:pt x="1013010" y="570017"/>
                </a:moveTo>
                <a:cubicBezTo>
                  <a:pt x="1020306" y="570017"/>
                  <a:pt x="1024682" y="575851"/>
                  <a:pt x="1024682" y="583873"/>
                </a:cubicBezTo>
                <a:cubicBezTo>
                  <a:pt x="1024682" y="590436"/>
                  <a:pt x="1020306" y="596271"/>
                  <a:pt x="1013010" y="596271"/>
                </a:cubicBezTo>
                <a:cubicBezTo>
                  <a:pt x="1004991" y="596271"/>
                  <a:pt x="998433" y="590436"/>
                  <a:pt x="998433" y="583873"/>
                </a:cubicBezTo>
                <a:cubicBezTo>
                  <a:pt x="998433" y="575851"/>
                  <a:pt x="1004991" y="570017"/>
                  <a:pt x="1013010" y="570017"/>
                </a:cubicBezTo>
                <a:close/>
                <a:moveTo>
                  <a:pt x="941458" y="570017"/>
                </a:moveTo>
                <a:cubicBezTo>
                  <a:pt x="948019" y="570017"/>
                  <a:pt x="953857" y="575851"/>
                  <a:pt x="953857" y="583873"/>
                </a:cubicBezTo>
                <a:cubicBezTo>
                  <a:pt x="953857" y="590436"/>
                  <a:pt x="948019" y="596271"/>
                  <a:pt x="941458" y="596271"/>
                </a:cubicBezTo>
                <a:cubicBezTo>
                  <a:pt x="934166" y="596271"/>
                  <a:pt x="927601" y="590436"/>
                  <a:pt x="927601" y="583873"/>
                </a:cubicBezTo>
                <a:cubicBezTo>
                  <a:pt x="927601" y="575851"/>
                  <a:pt x="934166" y="570017"/>
                  <a:pt x="941458" y="570017"/>
                </a:cubicBezTo>
                <a:close/>
                <a:moveTo>
                  <a:pt x="870626" y="570017"/>
                </a:moveTo>
                <a:cubicBezTo>
                  <a:pt x="877192" y="570017"/>
                  <a:pt x="883027" y="575851"/>
                  <a:pt x="883027" y="583873"/>
                </a:cubicBezTo>
                <a:cubicBezTo>
                  <a:pt x="883027" y="590436"/>
                  <a:pt x="877192" y="596271"/>
                  <a:pt x="870626" y="596271"/>
                </a:cubicBezTo>
                <a:cubicBezTo>
                  <a:pt x="863333" y="596271"/>
                  <a:pt x="856772" y="591895"/>
                  <a:pt x="856772" y="583873"/>
                </a:cubicBezTo>
                <a:cubicBezTo>
                  <a:pt x="856772" y="575851"/>
                  <a:pt x="863333" y="570017"/>
                  <a:pt x="870626" y="570017"/>
                </a:cubicBezTo>
                <a:close/>
                <a:moveTo>
                  <a:pt x="798340" y="570017"/>
                </a:moveTo>
                <a:cubicBezTo>
                  <a:pt x="806360" y="570017"/>
                  <a:pt x="812193" y="575851"/>
                  <a:pt x="812193" y="583873"/>
                </a:cubicBezTo>
                <a:cubicBezTo>
                  <a:pt x="812193" y="591895"/>
                  <a:pt x="806360" y="596271"/>
                  <a:pt x="798340" y="596271"/>
                </a:cubicBezTo>
                <a:cubicBezTo>
                  <a:pt x="792504" y="596271"/>
                  <a:pt x="785941" y="591895"/>
                  <a:pt x="785941" y="583873"/>
                </a:cubicBezTo>
                <a:cubicBezTo>
                  <a:pt x="785941" y="575851"/>
                  <a:pt x="792504" y="570017"/>
                  <a:pt x="798340" y="570017"/>
                </a:cubicBezTo>
                <a:close/>
                <a:moveTo>
                  <a:pt x="724135" y="570017"/>
                </a:moveTo>
                <a:cubicBezTo>
                  <a:pt x="731429" y="570017"/>
                  <a:pt x="737991" y="575851"/>
                  <a:pt x="737991" y="583873"/>
                </a:cubicBezTo>
                <a:cubicBezTo>
                  <a:pt x="737991" y="591895"/>
                  <a:pt x="731429" y="596271"/>
                  <a:pt x="724135" y="596271"/>
                </a:cubicBezTo>
                <a:cubicBezTo>
                  <a:pt x="717571" y="596271"/>
                  <a:pt x="711737" y="591895"/>
                  <a:pt x="711737" y="583873"/>
                </a:cubicBezTo>
                <a:cubicBezTo>
                  <a:pt x="711737" y="575851"/>
                  <a:pt x="717571" y="570017"/>
                  <a:pt x="724135" y="570017"/>
                </a:cubicBezTo>
                <a:close/>
                <a:moveTo>
                  <a:pt x="653306" y="570017"/>
                </a:moveTo>
                <a:cubicBezTo>
                  <a:pt x="660598" y="570017"/>
                  <a:pt x="667161" y="575851"/>
                  <a:pt x="667161" y="583873"/>
                </a:cubicBezTo>
                <a:cubicBezTo>
                  <a:pt x="667161" y="591895"/>
                  <a:pt x="660598" y="596271"/>
                  <a:pt x="653306" y="596271"/>
                </a:cubicBezTo>
                <a:cubicBezTo>
                  <a:pt x="645286" y="596271"/>
                  <a:pt x="640910" y="591895"/>
                  <a:pt x="640910" y="583873"/>
                </a:cubicBezTo>
                <a:cubicBezTo>
                  <a:pt x="640910" y="575851"/>
                  <a:pt x="645286" y="570017"/>
                  <a:pt x="653306" y="570017"/>
                </a:cubicBezTo>
                <a:close/>
                <a:moveTo>
                  <a:pt x="584865" y="570017"/>
                </a:moveTo>
                <a:cubicBezTo>
                  <a:pt x="592648" y="570017"/>
                  <a:pt x="599654" y="575851"/>
                  <a:pt x="599654" y="583873"/>
                </a:cubicBezTo>
                <a:cubicBezTo>
                  <a:pt x="599654" y="591895"/>
                  <a:pt x="592648" y="596271"/>
                  <a:pt x="584865" y="596271"/>
                </a:cubicBezTo>
                <a:cubicBezTo>
                  <a:pt x="576307" y="596271"/>
                  <a:pt x="570076" y="591895"/>
                  <a:pt x="570076" y="583873"/>
                </a:cubicBezTo>
                <a:cubicBezTo>
                  <a:pt x="570076" y="575851"/>
                  <a:pt x="576307" y="570017"/>
                  <a:pt x="584865" y="570017"/>
                </a:cubicBezTo>
                <a:close/>
                <a:moveTo>
                  <a:pt x="513668" y="570017"/>
                </a:moveTo>
                <a:cubicBezTo>
                  <a:pt x="522015" y="570017"/>
                  <a:pt x="528846" y="575851"/>
                  <a:pt x="528846" y="583873"/>
                </a:cubicBezTo>
                <a:cubicBezTo>
                  <a:pt x="528846" y="591895"/>
                  <a:pt x="522015" y="596271"/>
                  <a:pt x="513668" y="596271"/>
                </a:cubicBezTo>
                <a:cubicBezTo>
                  <a:pt x="506076" y="596271"/>
                  <a:pt x="499248" y="591895"/>
                  <a:pt x="499248" y="583873"/>
                </a:cubicBezTo>
                <a:cubicBezTo>
                  <a:pt x="499248" y="575851"/>
                  <a:pt x="506076" y="570017"/>
                  <a:pt x="513668" y="570017"/>
                </a:cubicBezTo>
                <a:close/>
                <a:moveTo>
                  <a:pt x="439833" y="570017"/>
                </a:moveTo>
                <a:cubicBezTo>
                  <a:pt x="448394" y="570017"/>
                  <a:pt x="454623" y="575851"/>
                  <a:pt x="454623" y="583873"/>
                </a:cubicBezTo>
                <a:cubicBezTo>
                  <a:pt x="454623" y="591895"/>
                  <a:pt x="448394" y="596271"/>
                  <a:pt x="439833" y="596271"/>
                </a:cubicBezTo>
                <a:cubicBezTo>
                  <a:pt x="432049" y="596271"/>
                  <a:pt x="425044" y="591895"/>
                  <a:pt x="425044" y="583873"/>
                </a:cubicBezTo>
                <a:cubicBezTo>
                  <a:pt x="425044" y="575851"/>
                  <a:pt x="432049" y="570017"/>
                  <a:pt x="439833" y="570017"/>
                </a:cubicBezTo>
                <a:close/>
                <a:moveTo>
                  <a:pt x="368072" y="570017"/>
                </a:moveTo>
                <a:cubicBezTo>
                  <a:pt x="376089" y="570017"/>
                  <a:pt x="380467" y="575851"/>
                  <a:pt x="380467" y="583873"/>
                </a:cubicBezTo>
                <a:cubicBezTo>
                  <a:pt x="380467" y="591895"/>
                  <a:pt x="376089" y="596271"/>
                  <a:pt x="368072" y="596271"/>
                </a:cubicBezTo>
                <a:cubicBezTo>
                  <a:pt x="360778" y="596271"/>
                  <a:pt x="354211" y="591895"/>
                  <a:pt x="354211" y="583873"/>
                </a:cubicBezTo>
                <a:cubicBezTo>
                  <a:pt x="354211" y="575851"/>
                  <a:pt x="360778" y="570017"/>
                  <a:pt x="368072" y="570017"/>
                </a:cubicBezTo>
                <a:close/>
                <a:moveTo>
                  <a:pt x="3081772" y="499186"/>
                </a:moveTo>
                <a:cubicBezTo>
                  <a:pt x="3089064" y="499186"/>
                  <a:pt x="3095622" y="503561"/>
                  <a:pt x="3095622" y="511583"/>
                </a:cubicBezTo>
                <a:cubicBezTo>
                  <a:pt x="3095622" y="518876"/>
                  <a:pt x="3089064" y="525440"/>
                  <a:pt x="3081772" y="525440"/>
                </a:cubicBezTo>
                <a:cubicBezTo>
                  <a:pt x="3073748" y="525440"/>
                  <a:pt x="3069372" y="518876"/>
                  <a:pt x="3069372" y="511583"/>
                </a:cubicBezTo>
                <a:cubicBezTo>
                  <a:pt x="3069372" y="503561"/>
                  <a:pt x="3073748" y="499186"/>
                  <a:pt x="3081772" y="499186"/>
                </a:cubicBezTo>
                <a:close/>
                <a:moveTo>
                  <a:pt x="3013712" y="499186"/>
                </a:moveTo>
                <a:cubicBezTo>
                  <a:pt x="3021305" y="499186"/>
                  <a:pt x="3028135" y="503561"/>
                  <a:pt x="3028135" y="511583"/>
                </a:cubicBezTo>
                <a:cubicBezTo>
                  <a:pt x="3028135" y="518876"/>
                  <a:pt x="3021305" y="525440"/>
                  <a:pt x="3013712" y="525440"/>
                </a:cubicBezTo>
                <a:cubicBezTo>
                  <a:pt x="3005368" y="525440"/>
                  <a:pt x="2998539" y="518876"/>
                  <a:pt x="2998539" y="511583"/>
                </a:cubicBezTo>
                <a:cubicBezTo>
                  <a:pt x="2998539" y="503561"/>
                  <a:pt x="3005368" y="499186"/>
                  <a:pt x="3013712" y="499186"/>
                </a:cubicBezTo>
                <a:close/>
                <a:moveTo>
                  <a:pt x="2942491" y="499186"/>
                </a:moveTo>
                <a:cubicBezTo>
                  <a:pt x="2951052" y="499186"/>
                  <a:pt x="2957285" y="503561"/>
                  <a:pt x="2957285" y="511583"/>
                </a:cubicBezTo>
                <a:cubicBezTo>
                  <a:pt x="2957285" y="518876"/>
                  <a:pt x="2951052" y="525440"/>
                  <a:pt x="2942491" y="525440"/>
                </a:cubicBezTo>
                <a:cubicBezTo>
                  <a:pt x="2934710" y="525440"/>
                  <a:pt x="2927705" y="518876"/>
                  <a:pt x="2927705" y="511583"/>
                </a:cubicBezTo>
                <a:cubicBezTo>
                  <a:pt x="2927705" y="503561"/>
                  <a:pt x="2934710" y="499186"/>
                  <a:pt x="2942491" y="499186"/>
                </a:cubicBezTo>
                <a:close/>
                <a:moveTo>
                  <a:pt x="2868291" y="499186"/>
                </a:moveTo>
                <a:cubicBezTo>
                  <a:pt x="2876856" y="499186"/>
                  <a:pt x="2883082" y="503561"/>
                  <a:pt x="2883082" y="511583"/>
                </a:cubicBezTo>
                <a:cubicBezTo>
                  <a:pt x="2883082" y="518876"/>
                  <a:pt x="2876856" y="525440"/>
                  <a:pt x="2868291" y="525440"/>
                </a:cubicBezTo>
                <a:cubicBezTo>
                  <a:pt x="2860509" y="525440"/>
                  <a:pt x="2853502" y="518876"/>
                  <a:pt x="2853502" y="511583"/>
                </a:cubicBezTo>
                <a:cubicBezTo>
                  <a:pt x="2853502" y="503561"/>
                  <a:pt x="2860509" y="499186"/>
                  <a:pt x="2868291" y="499186"/>
                </a:cubicBezTo>
                <a:close/>
                <a:moveTo>
                  <a:pt x="2796533" y="499186"/>
                </a:moveTo>
                <a:cubicBezTo>
                  <a:pt x="2804555" y="499186"/>
                  <a:pt x="2808931" y="503561"/>
                  <a:pt x="2808931" y="511583"/>
                </a:cubicBezTo>
                <a:cubicBezTo>
                  <a:pt x="2808931" y="518876"/>
                  <a:pt x="2804555" y="525440"/>
                  <a:pt x="2796533" y="525440"/>
                </a:cubicBezTo>
                <a:cubicBezTo>
                  <a:pt x="2789240" y="525440"/>
                  <a:pt x="2782678" y="518876"/>
                  <a:pt x="2782678" y="511583"/>
                </a:cubicBezTo>
                <a:cubicBezTo>
                  <a:pt x="2782678" y="503561"/>
                  <a:pt x="2789240" y="499186"/>
                  <a:pt x="2796533" y="499186"/>
                </a:cubicBezTo>
                <a:close/>
                <a:moveTo>
                  <a:pt x="2725695" y="499186"/>
                </a:moveTo>
                <a:cubicBezTo>
                  <a:pt x="2731532" y="499186"/>
                  <a:pt x="2738097" y="503561"/>
                  <a:pt x="2738097" y="511583"/>
                </a:cubicBezTo>
                <a:cubicBezTo>
                  <a:pt x="2738097" y="518876"/>
                  <a:pt x="2731532" y="525440"/>
                  <a:pt x="2725695" y="525440"/>
                </a:cubicBezTo>
                <a:cubicBezTo>
                  <a:pt x="2717681" y="525440"/>
                  <a:pt x="2711846" y="518876"/>
                  <a:pt x="2711846" y="511583"/>
                </a:cubicBezTo>
                <a:cubicBezTo>
                  <a:pt x="2711846" y="503561"/>
                  <a:pt x="2717681" y="499186"/>
                  <a:pt x="2725695" y="499186"/>
                </a:cubicBezTo>
                <a:close/>
                <a:moveTo>
                  <a:pt x="2654870" y="499186"/>
                </a:moveTo>
                <a:cubicBezTo>
                  <a:pt x="2660705" y="499186"/>
                  <a:pt x="2667266" y="503561"/>
                  <a:pt x="2667266" y="511583"/>
                </a:cubicBezTo>
                <a:cubicBezTo>
                  <a:pt x="2667266" y="518876"/>
                  <a:pt x="2660705" y="525440"/>
                  <a:pt x="2654870" y="525440"/>
                </a:cubicBezTo>
                <a:cubicBezTo>
                  <a:pt x="2646847" y="525440"/>
                  <a:pt x="2641013" y="518876"/>
                  <a:pt x="2641013" y="511583"/>
                </a:cubicBezTo>
                <a:cubicBezTo>
                  <a:pt x="2641013" y="503561"/>
                  <a:pt x="2646847" y="499186"/>
                  <a:pt x="2654870" y="499186"/>
                </a:cubicBezTo>
                <a:close/>
                <a:moveTo>
                  <a:pt x="2582580" y="499186"/>
                </a:moveTo>
                <a:cubicBezTo>
                  <a:pt x="2589873" y="499186"/>
                  <a:pt x="2596435" y="503561"/>
                  <a:pt x="2596435" y="511583"/>
                </a:cubicBezTo>
                <a:cubicBezTo>
                  <a:pt x="2596435" y="518876"/>
                  <a:pt x="2589873" y="525440"/>
                  <a:pt x="2582580" y="525440"/>
                </a:cubicBezTo>
                <a:cubicBezTo>
                  <a:pt x="2576018" y="525440"/>
                  <a:pt x="2570184" y="518876"/>
                  <a:pt x="2570184" y="511583"/>
                </a:cubicBezTo>
                <a:cubicBezTo>
                  <a:pt x="2570184" y="503561"/>
                  <a:pt x="2576018" y="499186"/>
                  <a:pt x="2582580" y="499186"/>
                </a:cubicBezTo>
                <a:close/>
                <a:moveTo>
                  <a:pt x="2511026" y="499186"/>
                </a:moveTo>
                <a:cubicBezTo>
                  <a:pt x="2519047" y="499186"/>
                  <a:pt x="2525610" y="503561"/>
                  <a:pt x="2525610" y="511583"/>
                </a:cubicBezTo>
                <a:cubicBezTo>
                  <a:pt x="2525610" y="518876"/>
                  <a:pt x="2519047" y="525440"/>
                  <a:pt x="2511026" y="525440"/>
                </a:cubicBezTo>
                <a:cubicBezTo>
                  <a:pt x="2505194" y="525440"/>
                  <a:pt x="2499361" y="518876"/>
                  <a:pt x="2499361" y="511583"/>
                </a:cubicBezTo>
                <a:cubicBezTo>
                  <a:pt x="2499361" y="503561"/>
                  <a:pt x="2503735" y="499186"/>
                  <a:pt x="2511026" y="499186"/>
                </a:cubicBezTo>
                <a:close/>
                <a:moveTo>
                  <a:pt x="2440924" y="499186"/>
                </a:moveTo>
                <a:cubicBezTo>
                  <a:pt x="2448944" y="499186"/>
                  <a:pt x="2454781" y="505020"/>
                  <a:pt x="2454781" y="511583"/>
                </a:cubicBezTo>
                <a:cubicBezTo>
                  <a:pt x="2454781" y="518876"/>
                  <a:pt x="2448944" y="525440"/>
                  <a:pt x="2440924" y="525440"/>
                </a:cubicBezTo>
                <a:cubicBezTo>
                  <a:pt x="2433632" y="525440"/>
                  <a:pt x="2428527" y="518876"/>
                  <a:pt x="2428527" y="511583"/>
                </a:cubicBezTo>
                <a:cubicBezTo>
                  <a:pt x="2428527" y="505020"/>
                  <a:pt x="2433632" y="499186"/>
                  <a:pt x="2440924" y="499186"/>
                </a:cubicBezTo>
                <a:close/>
                <a:moveTo>
                  <a:pt x="2369108" y="499186"/>
                </a:moveTo>
                <a:cubicBezTo>
                  <a:pt x="2377672" y="499186"/>
                  <a:pt x="2383898" y="505020"/>
                  <a:pt x="2383898" y="511583"/>
                </a:cubicBezTo>
                <a:cubicBezTo>
                  <a:pt x="2383898" y="518876"/>
                  <a:pt x="2377672" y="525440"/>
                  <a:pt x="2369108" y="525440"/>
                </a:cubicBezTo>
                <a:cubicBezTo>
                  <a:pt x="2361327" y="525440"/>
                  <a:pt x="2354319" y="518876"/>
                  <a:pt x="2354319" y="511583"/>
                </a:cubicBezTo>
                <a:cubicBezTo>
                  <a:pt x="2354319" y="505020"/>
                  <a:pt x="2361327" y="499186"/>
                  <a:pt x="2369108" y="499186"/>
                </a:cubicBezTo>
                <a:close/>
                <a:moveTo>
                  <a:pt x="2298278" y="499186"/>
                </a:moveTo>
                <a:cubicBezTo>
                  <a:pt x="2306839" y="499186"/>
                  <a:pt x="2313066" y="505020"/>
                  <a:pt x="2313066" y="511583"/>
                </a:cubicBezTo>
                <a:cubicBezTo>
                  <a:pt x="2313066" y="518876"/>
                  <a:pt x="2306839" y="525440"/>
                  <a:pt x="2298278" y="525440"/>
                </a:cubicBezTo>
                <a:cubicBezTo>
                  <a:pt x="2290494" y="525440"/>
                  <a:pt x="2283488" y="518876"/>
                  <a:pt x="2283488" y="511583"/>
                </a:cubicBezTo>
                <a:cubicBezTo>
                  <a:pt x="2283488" y="505020"/>
                  <a:pt x="2290494" y="499186"/>
                  <a:pt x="2298278" y="499186"/>
                </a:cubicBezTo>
                <a:close/>
                <a:moveTo>
                  <a:pt x="2226514" y="499186"/>
                </a:moveTo>
                <a:cubicBezTo>
                  <a:pt x="2234534" y="499186"/>
                  <a:pt x="2238914" y="505020"/>
                  <a:pt x="2238914" y="511583"/>
                </a:cubicBezTo>
                <a:cubicBezTo>
                  <a:pt x="2238914" y="518876"/>
                  <a:pt x="2234534" y="525440"/>
                  <a:pt x="2226514" y="525440"/>
                </a:cubicBezTo>
                <a:cubicBezTo>
                  <a:pt x="2218492" y="525440"/>
                  <a:pt x="2212655" y="518876"/>
                  <a:pt x="2212655" y="511583"/>
                </a:cubicBezTo>
                <a:cubicBezTo>
                  <a:pt x="2212655" y="505020"/>
                  <a:pt x="2218492" y="499186"/>
                  <a:pt x="2226514" y="499186"/>
                </a:cubicBezTo>
                <a:close/>
                <a:moveTo>
                  <a:pt x="2155680" y="499186"/>
                </a:moveTo>
                <a:cubicBezTo>
                  <a:pt x="2161514" y="499186"/>
                  <a:pt x="2168079" y="505020"/>
                  <a:pt x="2168079" y="511583"/>
                </a:cubicBezTo>
                <a:cubicBezTo>
                  <a:pt x="2168079" y="518876"/>
                  <a:pt x="2161514" y="525440"/>
                  <a:pt x="2155680" y="525440"/>
                </a:cubicBezTo>
                <a:cubicBezTo>
                  <a:pt x="2147658" y="525440"/>
                  <a:pt x="2141823" y="518876"/>
                  <a:pt x="2141823" y="511583"/>
                </a:cubicBezTo>
                <a:cubicBezTo>
                  <a:pt x="2141823" y="505020"/>
                  <a:pt x="2147658" y="499186"/>
                  <a:pt x="2155680" y="499186"/>
                </a:cubicBezTo>
                <a:close/>
                <a:moveTo>
                  <a:pt x="2084846" y="499186"/>
                </a:moveTo>
                <a:cubicBezTo>
                  <a:pt x="2090680" y="499186"/>
                  <a:pt x="2097246" y="505020"/>
                  <a:pt x="2097246" y="511583"/>
                </a:cubicBezTo>
                <a:cubicBezTo>
                  <a:pt x="2097246" y="518876"/>
                  <a:pt x="2090680" y="525440"/>
                  <a:pt x="2084846" y="525440"/>
                </a:cubicBezTo>
                <a:cubicBezTo>
                  <a:pt x="2076824" y="525440"/>
                  <a:pt x="2070991" y="518876"/>
                  <a:pt x="2070991" y="511583"/>
                </a:cubicBezTo>
                <a:cubicBezTo>
                  <a:pt x="2070991" y="505020"/>
                  <a:pt x="2076824" y="499186"/>
                  <a:pt x="2084846" y="499186"/>
                </a:cubicBezTo>
                <a:close/>
                <a:moveTo>
                  <a:pt x="2011831" y="499186"/>
                </a:moveTo>
                <a:cubicBezTo>
                  <a:pt x="2019855" y="499186"/>
                  <a:pt x="2026416" y="505020"/>
                  <a:pt x="2026416" y="511583"/>
                </a:cubicBezTo>
                <a:cubicBezTo>
                  <a:pt x="2026416" y="518876"/>
                  <a:pt x="2019855" y="525440"/>
                  <a:pt x="2011831" y="525440"/>
                </a:cubicBezTo>
                <a:cubicBezTo>
                  <a:pt x="2005998" y="525440"/>
                  <a:pt x="2000165" y="518876"/>
                  <a:pt x="2000165" y="511583"/>
                </a:cubicBezTo>
                <a:cubicBezTo>
                  <a:pt x="2000165" y="505020"/>
                  <a:pt x="2005998" y="499186"/>
                  <a:pt x="2011831" y="499186"/>
                </a:cubicBezTo>
                <a:close/>
                <a:moveTo>
                  <a:pt x="1938362" y="499186"/>
                </a:moveTo>
                <a:cubicBezTo>
                  <a:pt x="1946382" y="499186"/>
                  <a:pt x="1952216" y="505020"/>
                  <a:pt x="1952216" y="511583"/>
                </a:cubicBezTo>
                <a:cubicBezTo>
                  <a:pt x="1952216" y="518876"/>
                  <a:pt x="1946382" y="525440"/>
                  <a:pt x="1938362" y="525440"/>
                </a:cubicBezTo>
                <a:cubicBezTo>
                  <a:pt x="1932525" y="525440"/>
                  <a:pt x="1925965" y="518876"/>
                  <a:pt x="1925965" y="511583"/>
                </a:cubicBezTo>
                <a:cubicBezTo>
                  <a:pt x="1925965" y="505020"/>
                  <a:pt x="1932525" y="499186"/>
                  <a:pt x="1938362" y="499186"/>
                </a:cubicBezTo>
                <a:close/>
                <a:moveTo>
                  <a:pt x="1867525" y="499186"/>
                </a:moveTo>
                <a:cubicBezTo>
                  <a:pt x="1875547" y="499186"/>
                  <a:pt x="1881384" y="505020"/>
                  <a:pt x="1881384" y="511583"/>
                </a:cubicBezTo>
                <a:cubicBezTo>
                  <a:pt x="1881384" y="518876"/>
                  <a:pt x="1875547" y="525440"/>
                  <a:pt x="1867525" y="525440"/>
                </a:cubicBezTo>
                <a:cubicBezTo>
                  <a:pt x="1860232" y="525440"/>
                  <a:pt x="1855126" y="518876"/>
                  <a:pt x="1855126" y="511583"/>
                </a:cubicBezTo>
                <a:cubicBezTo>
                  <a:pt x="1855126" y="505020"/>
                  <a:pt x="1860232" y="499186"/>
                  <a:pt x="1867525" y="499186"/>
                </a:cubicBezTo>
                <a:close/>
                <a:moveTo>
                  <a:pt x="1799085" y="499186"/>
                </a:moveTo>
                <a:cubicBezTo>
                  <a:pt x="1807644" y="499186"/>
                  <a:pt x="1813871" y="505020"/>
                  <a:pt x="1813871" y="511583"/>
                </a:cubicBezTo>
                <a:cubicBezTo>
                  <a:pt x="1813871" y="518876"/>
                  <a:pt x="1807644" y="525440"/>
                  <a:pt x="1799085" y="525440"/>
                </a:cubicBezTo>
                <a:cubicBezTo>
                  <a:pt x="1790521" y="525440"/>
                  <a:pt x="1784295" y="518876"/>
                  <a:pt x="1784295" y="511583"/>
                </a:cubicBezTo>
                <a:cubicBezTo>
                  <a:pt x="1784295" y="505020"/>
                  <a:pt x="1790521" y="499186"/>
                  <a:pt x="1799085" y="499186"/>
                </a:cubicBezTo>
                <a:close/>
                <a:moveTo>
                  <a:pt x="1728257" y="499186"/>
                </a:moveTo>
                <a:cubicBezTo>
                  <a:pt x="1736822" y="499186"/>
                  <a:pt x="1743046" y="505020"/>
                  <a:pt x="1743046" y="511583"/>
                </a:cubicBezTo>
                <a:cubicBezTo>
                  <a:pt x="1743046" y="518876"/>
                  <a:pt x="1736822" y="525440"/>
                  <a:pt x="1728257" y="525440"/>
                </a:cubicBezTo>
                <a:cubicBezTo>
                  <a:pt x="1719694" y="525440"/>
                  <a:pt x="1713469" y="518876"/>
                  <a:pt x="1713469" y="511583"/>
                </a:cubicBezTo>
                <a:cubicBezTo>
                  <a:pt x="1713469" y="505020"/>
                  <a:pt x="1719694" y="499186"/>
                  <a:pt x="1728257" y="499186"/>
                </a:cubicBezTo>
                <a:close/>
                <a:moveTo>
                  <a:pt x="1657426" y="499186"/>
                </a:moveTo>
                <a:cubicBezTo>
                  <a:pt x="1665210" y="499186"/>
                  <a:pt x="1672218" y="505020"/>
                  <a:pt x="1672218" y="511583"/>
                </a:cubicBezTo>
                <a:cubicBezTo>
                  <a:pt x="1672218" y="518876"/>
                  <a:pt x="1665210" y="525440"/>
                  <a:pt x="1657426" y="525440"/>
                </a:cubicBezTo>
                <a:cubicBezTo>
                  <a:pt x="1648867" y="525440"/>
                  <a:pt x="1642647" y="518876"/>
                  <a:pt x="1642647" y="511583"/>
                </a:cubicBezTo>
                <a:cubicBezTo>
                  <a:pt x="1642647" y="505020"/>
                  <a:pt x="1648867" y="499186"/>
                  <a:pt x="1657426" y="499186"/>
                </a:cubicBezTo>
                <a:close/>
                <a:moveTo>
                  <a:pt x="1582294" y="499186"/>
                </a:moveTo>
                <a:cubicBezTo>
                  <a:pt x="1589590" y="499186"/>
                  <a:pt x="1594694" y="505020"/>
                  <a:pt x="1594694" y="511583"/>
                </a:cubicBezTo>
                <a:cubicBezTo>
                  <a:pt x="1594694" y="518876"/>
                  <a:pt x="1589590" y="525440"/>
                  <a:pt x="1582294" y="525440"/>
                </a:cubicBezTo>
                <a:cubicBezTo>
                  <a:pt x="1574271" y="525440"/>
                  <a:pt x="1568438" y="518876"/>
                  <a:pt x="1568438" y="511583"/>
                </a:cubicBezTo>
                <a:cubicBezTo>
                  <a:pt x="1568438" y="505020"/>
                  <a:pt x="1574271" y="499186"/>
                  <a:pt x="1582294" y="499186"/>
                </a:cubicBezTo>
                <a:close/>
                <a:moveTo>
                  <a:pt x="1512192" y="499186"/>
                </a:moveTo>
                <a:cubicBezTo>
                  <a:pt x="1518025" y="499186"/>
                  <a:pt x="1523862" y="505020"/>
                  <a:pt x="1523862" y="511583"/>
                </a:cubicBezTo>
                <a:cubicBezTo>
                  <a:pt x="1523862" y="518876"/>
                  <a:pt x="1518025" y="525440"/>
                  <a:pt x="1512192" y="525440"/>
                </a:cubicBezTo>
                <a:cubicBezTo>
                  <a:pt x="1504169" y="525440"/>
                  <a:pt x="1497607" y="518876"/>
                  <a:pt x="1497607" y="511583"/>
                </a:cubicBezTo>
                <a:cubicBezTo>
                  <a:pt x="1497607" y="505020"/>
                  <a:pt x="1504169" y="499186"/>
                  <a:pt x="1512192" y="499186"/>
                </a:cubicBezTo>
                <a:close/>
                <a:moveTo>
                  <a:pt x="1440623" y="499186"/>
                </a:moveTo>
                <a:cubicBezTo>
                  <a:pt x="1447188" y="499186"/>
                  <a:pt x="1453023" y="505020"/>
                  <a:pt x="1453023" y="511583"/>
                </a:cubicBezTo>
                <a:cubicBezTo>
                  <a:pt x="1453023" y="518876"/>
                  <a:pt x="1447188" y="525440"/>
                  <a:pt x="1440623" y="525440"/>
                </a:cubicBezTo>
                <a:cubicBezTo>
                  <a:pt x="1433333" y="525440"/>
                  <a:pt x="1426771" y="518876"/>
                  <a:pt x="1426771" y="511583"/>
                </a:cubicBezTo>
                <a:cubicBezTo>
                  <a:pt x="1426771" y="505020"/>
                  <a:pt x="1433333" y="499186"/>
                  <a:pt x="1440623" y="499186"/>
                </a:cubicBezTo>
                <a:close/>
                <a:moveTo>
                  <a:pt x="1368341" y="499186"/>
                </a:moveTo>
                <a:cubicBezTo>
                  <a:pt x="1376363" y="499186"/>
                  <a:pt x="1382196" y="505020"/>
                  <a:pt x="1382196" y="511583"/>
                </a:cubicBezTo>
                <a:cubicBezTo>
                  <a:pt x="1382196" y="518876"/>
                  <a:pt x="1376363" y="525440"/>
                  <a:pt x="1368341" y="525440"/>
                </a:cubicBezTo>
                <a:cubicBezTo>
                  <a:pt x="1362508" y="525440"/>
                  <a:pt x="1355948" y="518876"/>
                  <a:pt x="1355948" y="511583"/>
                </a:cubicBezTo>
                <a:cubicBezTo>
                  <a:pt x="1355948" y="505020"/>
                  <a:pt x="1362508" y="499186"/>
                  <a:pt x="1368341" y="499186"/>
                </a:cubicBezTo>
                <a:close/>
                <a:moveTo>
                  <a:pt x="1297515" y="499186"/>
                </a:moveTo>
                <a:cubicBezTo>
                  <a:pt x="1305538" y="499186"/>
                  <a:pt x="1311369" y="505020"/>
                  <a:pt x="1311369" y="513042"/>
                </a:cubicBezTo>
                <a:cubicBezTo>
                  <a:pt x="1311369" y="518876"/>
                  <a:pt x="1305538" y="525440"/>
                  <a:pt x="1297515" y="525440"/>
                </a:cubicBezTo>
                <a:cubicBezTo>
                  <a:pt x="1289492" y="525440"/>
                  <a:pt x="1285118" y="518876"/>
                  <a:pt x="1285118" y="513042"/>
                </a:cubicBezTo>
                <a:cubicBezTo>
                  <a:pt x="1285118" y="505020"/>
                  <a:pt x="1289492" y="499186"/>
                  <a:pt x="1297515" y="499186"/>
                </a:cubicBezTo>
                <a:close/>
                <a:moveTo>
                  <a:pt x="1225700" y="499186"/>
                </a:moveTo>
                <a:cubicBezTo>
                  <a:pt x="1233484" y="499186"/>
                  <a:pt x="1240491" y="505020"/>
                  <a:pt x="1240491" y="513042"/>
                </a:cubicBezTo>
                <a:cubicBezTo>
                  <a:pt x="1240491" y="518876"/>
                  <a:pt x="1233484" y="525440"/>
                  <a:pt x="1225700" y="525440"/>
                </a:cubicBezTo>
                <a:cubicBezTo>
                  <a:pt x="1217156" y="525440"/>
                  <a:pt x="1210925" y="518876"/>
                  <a:pt x="1210925" y="513042"/>
                </a:cubicBezTo>
                <a:cubicBezTo>
                  <a:pt x="1210925" y="505020"/>
                  <a:pt x="1217156" y="499186"/>
                  <a:pt x="1225700" y="499186"/>
                </a:cubicBezTo>
                <a:close/>
                <a:moveTo>
                  <a:pt x="1154881" y="499186"/>
                </a:moveTo>
                <a:cubicBezTo>
                  <a:pt x="1162665" y="499186"/>
                  <a:pt x="1169669" y="505020"/>
                  <a:pt x="1169669" y="513042"/>
                </a:cubicBezTo>
                <a:cubicBezTo>
                  <a:pt x="1169669" y="518876"/>
                  <a:pt x="1162665" y="525440"/>
                  <a:pt x="1154881" y="525440"/>
                </a:cubicBezTo>
                <a:cubicBezTo>
                  <a:pt x="1146323" y="525440"/>
                  <a:pt x="1140095" y="518876"/>
                  <a:pt x="1140095" y="513042"/>
                </a:cubicBezTo>
                <a:cubicBezTo>
                  <a:pt x="1140095" y="505020"/>
                  <a:pt x="1146323" y="499186"/>
                  <a:pt x="1154881" y="499186"/>
                </a:cubicBezTo>
                <a:close/>
                <a:moveTo>
                  <a:pt x="1084053" y="499186"/>
                </a:moveTo>
                <a:cubicBezTo>
                  <a:pt x="1091836" y="499186"/>
                  <a:pt x="1098842" y="505020"/>
                  <a:pt x="1098842" y="513042"/>
                </a:cubicBezTo>
                <a:cubicBezTo>
                  <a:pt x="1098842" y="518876"/>
                  <a:pt x="1091836" y="525440"/>
                  <a:pt x="1084053" y="525440"/>
                </a:cubicBezTo>
                <a:cubicBezTo>
                  <a:pt x="1075492" y="525440"/>
                  <a:pt x="1069267" y="518876"/>
                  <a:pt x="1069267" y="513042"/>
                </a:cubicBezTo>
                <a:cubicBezTo>
                  <a:pt x="1069267" y="505020"/>
                  <a:pt x="1075492" y="499186"/>
                  <a:pt x="1084053" y="499186"/>
                </a:cubicBezTo>
                <a:close/>
                <a:moveTo>
                  <a:pt x="1013012" y="499186"/>
                </a:moveTo>
                <a:cubicBezTo>
                  <a:pt x="1020310" y="499186"/>
                  <a:pt x="1024685" y="505020"/>
                  <a:pt x="1024685" y="513042"/>
                </a:cubicBezTo>
                <a:cubicBezTo>
                  <a:pt x="1024685" y="518876"/>
                  <a:pt x="1020310" y="525440"/>
                  <a:pt x="1013012" y="525440"/>
                </a:cubicBezTo>
                <a:cubicBezTo>
                  <a:pt x="1004998" y="525440"/>
                  <a:pt x="998433" y="518876"/>
                  <a:pt x="998433" y="513042"/>
                </a:cubicBezTo>
                <a:cubicBezTo>
                  <a:pt x="998433" y="505020"/>
                  <a:pt x="1004998" y="499186"/>
                  <a:pt x="1013012" y="499186"/>
                </a:cubicBezTo>
                <a:close/>
                <a:moveTo>
                  <a:pt x="941461" y="499186"/>
                </a:moveTo>
                <a:cubicBezTo>
                  <a:pt x="948026" y="499186"/>
                  <a:pt x="953861" y="505020"/>
                  <a:pt x="953861" y="513042"/>
                </a:cubicBezTo>
                <a:cubicBezTo>
                  <a:pt x="953861" y="518876"/>
                  <a:pt x="948026" y="525440"/>
                  <a:pt x="941461" y="525440"/>
                </a:cubicBezTo>
                <a:cubicBezTo>
                  <a:pt x="934167" y="525440"/>
                  <a:pt x="927607" y="518876"/>
                  <a:pt x="927607" y="513042"/>
                </a:cubicBezTo>
                <a:cubicBezTo>
                  <a:pt x="927607" y="505020"/>
                  <a:pt x="934167" y="499186"/>
                  <a:pt x="941461" y="499186"/>
                </a:cubicBezTo>
                <a:close/>
                <a:moveTo>
                  <a:pt x="870626" y="499186"/>
                </a:moveTo>
                <a:cubicBezTo>
                  <a:pt x="877192" y="499186"/>
                  <a:pt x="883027" y="505020"/>
                  <a:pt x="883027" y="513042"/>
                </a:cubicBezTo>
                <a:cubicBezTo>
                  <a:pt x="883027" y="518876"/>
                  <a:pt x="877192" y="525440"/>
                  <a:pt x="870626" y="525440"/>
                </a:cubicBezTo>
                <a:cubicBezTo>
                  <a:pt x="863340" y="525440"/>
                  <a:pt x="856774" y="518876"/>
                  <a:pt x="856774" y="513042"/>
                </a:cubicBezTo>
                <a:cubicBezTo>
                  <a:pt x="856774" y="505020"/>
                  <a:pt x="863340" y="499186"/>
                  <a:pt x="870626" y="499186"/>
                </a:cubicBezTo>
                <a:close/>
                <a:moveTo>
                  <a:pt x="798340" y="499186"/>
                </a:moveTo>
                <a:cubicBezTo>
                  <a:pt x="806362" y="499186"/>
                  <a:pt x="812196" y="505020"/>
                  <a:pt x="812196" y="513042"/>
                </a:cubicBezTo>
                <a:cubicBezTo>
                  <a:pt x="812196" y="518876"/>
                  <a:pt x="806362" y="525440"/>
                  <a:pt x="798340" y="525440"/>
                </a:cubicBezTo>
                <a:cubicBezTo>
                  <a:pt x="792508" y="525440"/>
                  <a:pt x="785941" y="518876"/>
                  <a:pt x="785941" y="513042"/>
                </a:cubicBezTo>
                <a:cubicBezTo>
                  <a:pt x="785941" y="505020"/>
                  <a:pt x="792508" y="499186"/>
                  <a:pt x="798340" y="499186"/>
                </a:cubicBezTo>
                <a:close/>
                <a:moveTo>
                  <a:pt x="724135" y="499186"/>
                </a:moveTo>
                <a:cubicBezTo>
                  <a:pt x="731429" y="499186"/>
                  <a:pt x="737991" y="505020"/>
                  <a:pt x="737991" y="513042"/>
                </a:cubicBezTo>
                <a:cubicBezTo>
                  <a:pt x="737991" y="518876"/>
                  <a:pt x="731429" y="525440"/>
                  <a:pt x="724135" y="525440"/>
                </a:cubicBezTo>
                <a:cubicBezTo>
                  <a:pt x="717574" y="525440"/>
                  <a:pt x="711744" y="518876"/>
                  <a:pt x="711744" y="513042"/>
                </a:cubicBezTo>
                <a:cubicBezTo>
                  <a:pt x="711744" y="505020"/>
                  <a:pt x="717574" y="499186"/>
                  <a:pt x="724135" y="499186"/>
                </a:cubicBezTo>
                <a:close/>
                <a:moveTo>
                  <a:pt x="653306" y="499186"/>
                </a:moveTo>
                <a:cubicBezTo>
                  <a:pt x="660598" y="499186"/>
                  <a:pt x="667164" y="505020"/>
                  <a:pt x="667164" y="513042"/>
                </a:cubicBezTo>
                <a:cubicBezTo>
                  <a:pt x="667164" y="518876"/>
                  <a:pt x="660598" y="525440"/>
                  <a:pt x="653306" y="525440"/>
                </a:cubicBezTo>
                <a:cubicBezTo>
                  <a:pt x="645287" y="525440"/>
                  <a:pt x="640910" y="518876"/>
                  <a:pt x="640910" y="513042"/>
                </a:cubicBezTo>
                <a:cubicBezTo>
                  <a:pt x="640910" y="505020"/>
                  <a:pt x="645287" y="499186"/>
                  <a:pt x="653306" y="499186"/>
                </a:cubicBezTo>
                <a:close/>
                <a:moveTo>
                  <a:pt x="584869" y="499186"/>
                </a:moveTo>
                <a:cubicBezTo>
                  <a:pt x="592652" y="499186"/>
                  <a:pt x="599654" y="505020"/>
                  <a:pt x="599654" y="513042"/>
                </a:cubicBezTo>
                <a:cubicBezTo>
                  <a:pt x="599654" y="518876"/>
                  <a:pt x="592652" y="525440"/>
                  <a:pt x="584869" y="525440"/>
                </a:cubicBezTo>
                <a:cubicBezTo>
                  <a:pt x="576309" y="525440"/>
                  <a:pt x="570076" y="518876"/>
                  <a:pt x="570076" y="513042"/>
                </a:cubicBezTo>
                <a:cubicBezTo>
                  <a:pt x="570076" y="505020"/>
                  <a:pt x="576309" y="499186"/>
                  <a:pt x="584869" y="499186"/>
                </a:cubicBezTo>
                <a:close/>
                <a:moveTo>
                  <a:pt x="513670" y="499186"/>
                </a:moveTo>
                <a:cubicBezTo>
                  <a:pt x="522020" y="499186"/>
                  <a:pt x="528846" y="505020"/>
                  <a:pt x="528846" y="513042"/>
                </a:cubicBezTo>
                <a:cubicBezTo>
                  <a:pt x="528846" y="518876"/>
                  <a:pt x="522020" y="525440"/>
                  <a:pt x="513670" y="525440"/>
                </a:cubicBezTo>
                <a:cubicBezTo>
                  <a:pt x="506076" y="525440"/>
                  <a:pt x="499248" y="518876"/>
                  <a:pt x="499248" y="513042"/>
                </a:cubicBezTo>
                <a:cubicBezTo>
                  <a:pt x="499248" y="505020"/>
                  <a:pt x="506076" y="499186"/>
                  <a:pt x="513670" y="499186"/>
                </a:cubicBezTo>
                <a:close/>
                <a:moveTo>
                  <a:pt x="3939871" y="495814"/>
                </a:moveTo>
                <a:cubicBezTo>
                  <a:pt x="3946434" y="495814"/>
                  <a:pt x="3952268" y="502041"/>
                  <a:pt x="3952268" y="510602"/>
                </a:cubicBezTo>
                <a:cubicBezTo>
                  <a:pt x="3952268" y="518386"/>
                  <a:pt x="3946434" y="525391"/>
                  <a:pt x="3939871" y="525391"/>
                </a:cubicBezTo>
                <a:cubicBezTo>
                  <a:pt x="3932578" y="525391"/>
                  <a:pt x="3926015" y="518386"/>
                  <a:pt x="3926015" y="510602"/>
                </a:cubicBezTo>
                <a:cubicBezTo>
                  <a:pt x="3926015" y="502041"/>
                  <a:pt x="3932578" y="495814"/>
                  <a:pt x="3939871" y="495814"/>
                </a:cubicBezTo>
                <a:close/>
                <a:moveTo>
                  <a:pt x="3869042" y="495814"/>
                </a:moveTo>
                <a:cubicBezTo>
                  <a:pt x="3875605" y="495814"/>
                  <a:pt x="3881439" y="502041"/>
                  <a:pt x="3881439" y="510602"/>
                </a:cubicBezTo>
                <a:cubicBezTo>
                  <a:pt x="3881439" y="518386"/>
                  <a:pt x="3875605" y="525391"/>
                  <a:pt x="3869042" y="525391"/>
                </a:cubicBezTo>
                <a:cubicBezTo>
                  <a:pt x="3861749" y="525391"/>
                  <a:pt x="3855186" y="518386"/>
                  <a:pt x="3855186" y="510602"/>
                </a:cubicBezTo>
                <a:cubicBezTo>
                  <a:pt x="3855186" y="502041"/>
                  <a:pt x="3861749" y="495814"/>
                  <a:pt x="3869042" y="495814"/>
                </a:cubicBezTo>
                <a:close/>
                <a:moveTo>
                  <a:pt x="3796752" y="495814"/>
                </a:moveTo>
                <a:cubicBezTo>
                  <a:pt x="3804774" y="495814"/>
                  <a:pt x="3810608" y="502041"/>
                  <a:pt x="3810608" y="510602"/>
                </a:cubicBezTo>
                <a:cubicBezTo>
                  <a:pt x="3810608" y="518386"/>
                  <a:pt x="3804774" y="525391"/>
                  <a:pt x="3796752" y="525391"/>
                </a:cubicBezTo>
                <a:cubicBezTo>
                  <a:pt x="3790918" y="525391"/>
                  <a:pt x="3784355" y="518386"/>
                  <a:pt x="3784355" y="510602"/>
                </a:cubicBezTo>
                <a:cubicBezTo>
                  <a:pt x="3784355" y="502041"/>
                  <a:pt x="3790918" y="495814"/>
                  <a:pt x="3796752" y="495814"/>
                </a:cubicBezTo>
                <a:close/>
                <a:moveTo>
                  <a:pt x="3725922" y="495814"/>
                </a:moveTo>
                <a:cubicBezTo>
                  <a:pt x="3733944" y="495814"/>
                  <a:pt x="3739778" y="502041"/>
                  <a:pt x="3739778" y="510602"/>
                </a:cubicBezTo>
                <a:cubicBezTo>
                  <a:pt x="3739778" y="518386"/>
                  <a:pt x="3733944" y="525391"/>
                  <a:pt x="3725922" y="525391"/>
                </a:cubicBezTo>
                <a:cubicBezTo>
                  <a:pt x="3719359" y="525391"/>
                  <a:pt x="3713525" y="518386"/>
                  <a:pt x="3713525" y="510602"/>
                </a:cubicBezTo>
                <a:cubicBezTo>
                  <a:pt x="3713525" y="502041"/>
                  <a:pt x="3719359" y="495814"/>
                  <a:pt x="3725922" y="495814"/>
                </a:cubicBezTo>
                <a:close/>
                <a:moveTo>
                  <a:pt x="3655091" y="495814"/>
                </a:moveTo>
                <a:cubicBezTo>
                  <a:pt x="3662384" y="495814"/>
                  <a:pt x="3668947" y="502041"/>
                  <a:pt x="3668947" y="510602"/>
                </a:cubicBezTo>
                <a:cubicBezTo>
                  <a:pt x="3668947" y="518386"/>
                  <a:pt x="3662384" y="525391"/>
                  <a:pt x="3655091" y="525391"/>
                </a:cubicBezTo>
                <a:cubicBezTo>
                  <a:pt x="3647069" y="525391"/>
                  <a:pt x="3642694" y="518386"/>
                  <a:pt x="3642694" y="510602"/>
                </a:cubicBezTo>
                <a:cubicBezTo>
                  <a:pt x="3642694" y="502041"/>
                  <a:pt x="3647069" y="495814"/>
                  <a:pt x="3655091" y="495814"/>
                </a:cubicBezTo>
                <a:close/>
                <a:moveTo>
                  <a:pt x="3583280" y="495814"/>
                </a:moveTo>
                <a:cubicBezTo>
                  <a:pt x="3591064" y="495814"/>
                  <a:pt x="3598069" y="502041"/>
                  <a:pt x="3598069" y="510602"/>
                </a:cubicBezTo>
                <a:cubicBezTo>
                  <a:pt x="3598069" y="518386"/>
                  <a:pt x="3591064" y="525391"/>
                  <a:pt x="3583280" y="525391"/>
                </a:cubicBezTo>
                <a:cubicBezTo>
                  <a:pt x="3574718" y="525391"/>
                  <a:pt x="3568491" y="518386"/>
                  <a:pt x="3568491" y="510602"/>
                </a:cubicBezTo>
                <a:cubicBezTo>
                  <a:pt x="3568491" y="502041"/>
                  <a:pt x="3574718" y="495814"/>
                  <a:pt x="3583280" y="495814"/>
                </a:cubicBezTo>
                <a:close/>
                <a:moveTo>
                  <a:pt x="3512449" y="495814"/>
                </a:moveTo>
                <a:cubicBezTo>
                  <a:pt x="3520232" y="495814"/>
                  <a:pt x="3527237" y="502041"/>
                  <a:pt x="3527237" y="510602"/>
                </a:cubicBezTo>
                <a:cubicBezTo>
                  <a:pt x="3527237" y="518386"/>
                  <a:pt x="3520232" y="525391"/>
                  <a:pt x="3512449" y="525391"/>
                </a:cubicBezTo>
                <a:cubicBezTo>
                  <a:pt x="3503887" y="525391"/>
                  <a:pt x="3497661" y="518386"/>
                  <a:pt x="3497661" y="510602"/>
                </a:cubicBezTo>
                <a:cubicBezTo>
                  <a:pt x="3497661" y="502041"/>
                  <a:pt x="3503887" y="495814"/>
                  <a:pt x="3512449" y="495814"/>
                </a:cubicBezTo>
                <a:close/>
                <a:moveTo>
                  <a:pt x="3440686" y="495814"/>
                </a:moveTo>
                <a:cubicBezTo>
                  <a:pt x="3448708" y="495814"/>
                  <a:pt x="3453083" y="502041"/>
                  <a:pt x="3453083" y="510602"/>
                </a:cubicBezTo>
                <a:cubicBezTo>
                  <a:pt x="3453083" y="518386"/>
                  <a:pt x="3448708" y="525391"/>
                  <a:pt x="3440686" y="525391"/>
                </a:cubicBezTo>
                <a:cubicBezTo>
                  <a:pt x="3433393" y="525391"/>
                  <a:pt x="3426830" y="518386"/>
                  <a:pt x="3426830" y="510602"/>
                </a:cubicBezTo>
                <a:cubicBezTo>
                  <a:pt x="3426830" y="502041"/>
                  <a:pt x="3433393" y="495814"/>
                  <a:pt x="3440686" y="495814"/>
                </a:cubicBezTo>
                <a:close/>
                <a:moveTo>
                  <a:pt x="3369857" y="495814"/>
                </a:moveTo>
                <a:cubicBezTo>
                  <a:pt x="3376420" y="495814"/>
                  <a:pt x="3382254" y="502041"/>
                  <a:pt x="3382254" y="510602"/>
                </a:cubicBezTo>
                <a:cubicBezTo>
                  <a:pt x="3382254" y="518386"/>
                  <a:pt x="3376420" y="525391"/>
                  <a:pt x="3369857" y="525391"/>
                </a:cubicBezTo>
                <a:cubicBezTo>
                  <a:pt x="3362564" y="525391"/>
                  <a:pt x="3356001" y="518386"/>
                  <a:pt x="3356001" y="510602"/>
                </a:cubicBezTo>
                <a:cubicBezTo>
                  <a:pt x="3356001" y="502041"/>
                  <a:pt x="3362564" y="495814"/>
                  <a:pt x="3369857" y="495814"/>
                </a:cubicBezTo>
                <a:close/>
                <a:moveTo>
                  <a:pt x="3299094" y="495814"/>
                </a:moveTo>
                <a:cubicBezTo>
                  <a:pt x="3305656" y="495814"/>
                  <a:pt x="3311491" y="502041"/>
                  <a:pt x="3311491" y="510602"/>
                </a:cubicBezTo>
                <a:cubicBezTo>
                  <a:pt x="3311491" y="518386"/>
                  <a:pt x="3305656" y="525391"/>
                  <a:pt x="3299094" y="525391"/>
                </a:cubicBezTo>
                <a:cubicBezTo>
                  <a:pt x="3291802" y="525391"/>
                  <a:pt x="3285240" y="518386"/>
                  <a:pt x="3285240" y="510602"/>
                </a:cubicBezTo>
                <a:cubicBezTo>
                  <a:pt x="3285240" y="502041"/>
                  <a:pt x="3291802" y="495814"/>
                  <a:pt x="3299094" y="495814"/>
                </a:cubicBezTo>
                <a:close/>
                <a:moveTo>
                  <a:pt x="3226805" y="495814"/>
                </a:moveTo>
                <a:cubicBezTo>
                  <a:pt x="3234825" y="495814"/>
                  <a:pt x="3240660" y="502041"/>
                  <a:pt x="3240660" y="510602"/>
                </a:cubicBezTo>
                <a:cubicBezTo>
                  <a:pt x="3240660" y="518386"/>
                  <a:pt x="3234825" y="525391"/>
                  <a:pt x="3226805" y="525391"/>
                </a:cubicBezTo>
                <a:cubicBezTo>
                  <a:pt x="3220242" y="525391"/>
                  <a:pt x="3214406" y="518386"/>
                  <a:pt x="3214406" y="510602"/>
                </a:cubicBezTo>
                <a:cubicBezTo>
                  <a:pt x="3214406" y="502041"/>
                  <a:pt x="3220242" y="495814"/>
                  <a:pt x="3226805" y="495814"/>
                </a:cubicBezTo>
                <a:close/>
                <a:moveTo>
                  <a:pt x="3152602" y="495814"/>
                </a:moveTo>
                <a:cubicBezTo>
                  <a:pt x="3159895" y="495814"/>
                  <a:pt x="3166454" y="502041"/>
                  <a:pt x="3166454" y="510602"/>
                </a:cubicBezTo>
                <a:cubicBezTo>
                  <a:pt x="3166454" y="518386"/>
                  <a:pt x="3159895" y="525391"/>
                  <a:pt x="3152602" y="525391"/>
                </a:cubicBezTo>
                <a:cubicBezTo>
                  <a:pt x="3146038" y="525391"/>
                  <a:pt x="3140203" y="518386"/>
                  <a:pt x="3140203" y="510602"/>
                </a:cubicBezTo>
                <a:cubicBezTo>
                  <a:pt x="3140203" y="502041"/>
                  <a:pt x="3146038" y="495814"/>
                  <a:pt x="3152602" y="495814"/>
                </a:cubicBezTo>
                <a:close/>
                <a:moveTo>
                  <a:pt x="2439944" y="428356"/>
                </a:moveTo>
                <a:cubicBezTo>
                  <a:pt x="2448502" y="428356"/>
                  <a:pt x="2454729" y="432731"/>
                  <a:pt x="2454729" y="440753"/>
                </a:cubicBezTo>
                <a:cubicBezTo>
                  <a:pt x="2454729" y="448046"/>
                  <a:pt x="2448502" y="454610"/>
                  <a:pt x="2439944" y="454610"/>
                </a:cubicBezTo>
                <a:cubicBezTo>
                  <a:pt x="2432159" y="454610"/>
                  <a:pt x="2425156" y="448046"/>
                  <a:pt x="2425156" y="440753"/>
                </a:cubicBezTo>
                <a:cubicBezTo>
                  <a:pt x="2425156" y="432731"/>
                  <a:pt x="2432159" y="428356"/>
                  <a:pt x="2439944" y="428356"/>
                </a:cubicBezTo>
                <a:close/>
                <a:moveTo>
                  <a:pt x="2369110" y="428356"/>
                </a:moveTo>
                <a:cubicBezTo>
                  <a:pt x="2377672" y="428356"/>
                  <a:pt x="2383898" y="432731"/>
                  <a:pt x="2383898" y="440753"/>
                </a:cubicBezTo>
                <a:cubicBezTo>
                  <a:pt x="2383898" y="448046"/>
                  <a:pt x="2377672" y="454610"/>
                  <a:pt x="2369110" y="454610"/>
                </a:cubicBezTo>
                <a:cubicBezTo>
                  <a:pt x="2361327" y="454610"/>
                  <a:pt x="2354319" y="448046"/>
                  <a:pt x="2354319" y="440753"/>
                </a:cubicBezTo>
                <a:cubicBezTo>
                  <a:pt x="2354319" y="432731"/>
                  <a:pt x="2361327" y="428356"/>
                  <a:pt x="2369110" y="428356"/>
                </a:cubicBezTo>
                <a:close/>
                <a:moveTo>
                  <a:pt x="2298278" y="428356"/>
                </a:moveTo>
                <a:cubicBezTo>
                  <a:pt x="2306842" y="428356"/>
                  <a:pt x="2313066" y="432731"/>
                  <a:pt x="2313066" y="440753"/>
                </a:cubicBezTo>
                <a:cubicBezTo>
                  <a:pt x="2313066" y="448046"/>
                  <a:pt x="2306842" y="454610"/>
                  <a:pt x="2298278" y="454610"/>
                </a:cubicBezTo>
                <a:cubicBezTo>
                  <a:pt x="2290494" y="454610"/>
                  <a:pt x="2283490" y="448046"/>
                  <a:pt x="2283490" y="440753"/>
                </a:cubicBezTo>
                <a:cubicBezTo>
                  <a:pt x="2283490" y="432731"/>
                  <a:pt x="2290494" y="428356"/>
                  <a:pt x="2298278" y="428356"/>
                </a:cubicBezTo>
                <a:close/>
                <a:moveTo>
                  <a:pt x="2226514" y="428356"/>
                </a:moveTo>
                <a:cubicBezTo>
                  <a:pt x="2234537" y="428356"/>
                  <a:pt x="2238914" y="432731"/>
                  <a:pt x="2238914" y="440753"/>
                </a:cubicBezTo>
                <a:cubicBezTo>
                  <a:pt x="2238914" y="448046"/>
                  <a:pt x="2234537" y="454610"/>
                  <a:pt x="2226514" y="454610"/>
                </a:cubicBezTo>
                <a:cubicBezTo>
                  <a:pt x="2218492" y="454610"/>
                  <a:pt x="2212656" y="448046"/>
                  <a:pt x="2212656" y="440753"/>
                </a:cubicBezTo>
                <a:cubicBezTo>
                  <a:pt x="2212656" y="432731"/>
                  <a:pt x="2218492" y="428356"/>
                  <a:pt x="2226514" y="428356"/>
                </a:cubicBezTo>
                <a:close/>
                <a:moveTo>
                  <a:pt x="2155682" y="428356"/>
                </a:moveTo>
                <a:cubicBezTo>
                  <a:pt x="2161517" y="428356"/>
                  <a:pt x="2168079" y="432731"/>
                  <a:pt x="2168079" y="440753"/>
                </a:cubicBezTo>
                <a:cubicBezTo>
                  <a:pt x="2168079" y="448046"/>
                  <a:pt x="2161517" y="454610"/>
                  <a:pt x="2155682" y="454610"/>
                </a:cubicBezTo>
                <a:cubicBezTo>
                  <a:pt x="2147658" y="454610"/>
                  <a:pt x="2141825" y="448046"/>
                  <a:pt x="2141825" y="440753"/>
                </a:cubicBezTo>
                <a:cubicBezTo>
                  <a:pt x="2141825" y="432731"/>
                  <a:pt x="2147658" y="428356"/>
                  <a:pt x="2155682" y="428356"/>
                </a:cubicBezTo>
                <a:close/>
                <a:moveTo>
                  <a:pt x="2084846" y="428356"/>
                </a:moveTo>
                <a:cubicBezTo>
                  <a:pt x="2090682" y="428356"/>
                  <a:pt x="2097246" y="432731"/>
                  <a:pt x="2097246" y="440753"/>
                </a:cubicBezTo>
                <a:cubicBezTo>
                  <a:pt x="2097246" y="448046"/>
                  <a:pt x="2090682" y="454610"/>
                  <a:pt x="2084846" y="454610"/>
                </a:cubicBezTo>
                <a:cubicBezTo>
                  <a:pt x="2076827" y="454610"/>
                  <a:pt x="2070991" y="448046"/>
                  <a:pt x="2070991" y="440753"/>
                </a:cubicBezTo>
                <a:cubicBezTo>
                  <a:pt x="2070991" y="432731"/>
                  <a:pt x="2076827" y="428356"/>
                  <a:pt x="2084846" y="428356"/>
                </a:cubicBezTo>
                <a:close/>
                <a:moveTo>
                  <a:pt x="2011832" y="428356"/>
                </a:moveTo>
                <a:cubicBezTo>
                  <a:pt x="2019855" y="428356"/>
                  <a:pt x="2026418" y="432731"/>
                  <a:pt x="2026418" y="440753"/>
                </a:cubicBezTo>
                <a:cubicBezTo>
                  <a:pt x="2026418" y="448046"/>
                  <a:pt x="2019855" y="454610"/>
                  <a:pt x="2011832" y="454610"/>
                </a:cubicBezTo>
                <a:cubicBezTo>
                  <a:pt x="2005999" y="454610"/>
                  <a:pt x="2000165" y="448046"/>
                  <a:pt x="2000165" y="440753"/>
                </a:cubicBezTo>
                <a:cubicBezTo>
                  <a:pt x="2000165" y="432731"/>
                  <a:pt x="2005999" y="428356"/>
                  <a:pt x="2011832" y="428356"/>
                </a:cubicBezTo>
                <a:close/>
                <a:moveTo>
                  <a:pt x="1938362" y="428356"/>
                </a:moveTo>
                <a:cubicBezTo>
                  <a:pt x="1946382" y="428356"/>
                  <a:pt x="1952216" y="432731"/>
                  <a:pt x="1952216" y="440753"/>
                </a:cubicBezTo>
                <a:cubicBezTo>
                  <a:pt x="1952216" y="448046"/>
                  <a:pt x="1946382" y="454610"/>
                  <a:pt x="1938362" y="454610"/>
                </a:cubicBezTo>
                <a:cubicBezTo>
                  <a:pt x="1932525" y="454610"/>
                  <a:pt x="1925965" y="448046"/>
                  <a:pt x="1925965" y="440753"/>
                </a:cubicBezTo>
                <a:cubicBezTo>
                  <a:pt x="1925965" y="432731"/>
                  <a:pt x="1932525" y="428356"/>
                  <a:pt x="1938362" y="428356"/>
                </a:cubicBezTo>
                <a:close/>
                <a:moveTo>
                  <a:pt x="1867525" y="428356"/>
                </a:moveTo>
                <a:cubicBezTo>
                  <a:pt x="1875547" y="428356"/>
                  <a:pt x="1881384" y="432731"/>
                  <a:pt x="1881384" y="440753"/>
                </a:cubicBezTo>
                <a:cubicBezTo>
                  <a:pt x="1881384" y="448046"/>
                  <a:pt x="1875547" y="454610"/>
                  <a:pt x="1867525" y="454610"/>
                </a:cubicBezTo>
                <a:cubicBezTo>
                  <a:pt x="1860232" y="454610"/>
                  <a:pt x="1855126" y="448046"/>
                  <a:pt x="1855126" y="440753"/>
                </a:cubicBezTo>
                <a:cubicBezTo>
                  <a:pt x="1855126" y="432731"/>
                  <a:pt x="1860232" y="428356"/>
                  <a:pt x="1867525" y="428356"/>
                </a:cubicBezTo>
                <a:close/>
                <a:moveTo>
                  <a:pt x="1799085" y="428356"/>
                </a:moveTo>
                <a:cubicBezTo>
                  <a:pt x="1807644" y="428356"/>
                  <a:pt x="1813873" y="434190"/>
                  <a:pt x="1813873" y="440753"/>
                </a:cubicBezTo>
                <a:cubicBezTo>
                  <a:pt x="1813873" y="448046"/>
                  <a:pt x="1807644" y="454610"/>
                  <a:pt x="1799085" y="454610"/>
                </a:cubicBezTo>
                <a:cubicBezTo>
                  <a:pt x="1790521" y="454610"/>
                  <a:pt x="1784298" y="448046"/>
                  <a:pt x="1784298" y="440753"/>
                </a:cubicBezTo>
                <a:cubicBezTo>
                  <a:pt x="1784298" y="434190"/>
                  <a:pt x="1790521" y="428356"/>
                  <a:pt x="1799085" y="428356"/>
                </a:cubicBezTo>
                <a:close/>
                <a:moveTo>
                  <a:pt x="1728260" y="428356"/>
                </a:moveTo>
                <a:cubicBezTo>
                  <a:pt x="1736822" y="428356"/>
                  <a:pt x="1743046" y="434190"/>
                  <a:pt x="1743046" y="440753"/>
                </a:cubicBezTo>
                <a:cubicBezTo>
                  <a:pt x="1743046" y="448046"/>
                  <a:pt x="1736822" y="454610"/>
                  <a:pt x="1728260" y="454610"/>
                </a:cubicBezTo>
                <a:cubicBezTo>
                  <a:pt x="1719694" y="454610"/>
                  <a:pt x="1713469" y="448046"/>
                  <a:pt x="1713469" y="440753"/>
                </a:cubicBezTo>
                <a:cubicBezTo>
                  <a:pt x="1713469" y="434190"/>
                  <a:pt x="1719694" y="428356"/>
                  <a:pt x="1728260" y="428356"/>
                </a:cubicBezTo>
                <a:close/>
                <a:moveTo>
                  <a:pt x="1657426" y="428356"/>
                </a:moveTo>
                <a:cubicBezTo>
                  <a:pt x="1665212" y="428356"/>
                  <a:pt x="1672218" y="434190"/>
                  <a:pt x="1672218" y="440753"/>
                </a:cubicBezTo>
                <a:cubicBezTo>
                  <a:pt x="1672218" y="448046"/>
                  <a:pt x="1665212" y="454610"/>
                  <a:pt x="1657426" y="454610"/>
                </a:cubicBezTo>
                <a:cubicBezTo>
                  <a:pt x="1648870" y="454610"/>
                  <a:pt x="1642647" y="448046"/>
                  <a:pt x="1642647" y="440753"/>
                </a:cubicBezTo>
                <a:cubicBezTo>
                  <a:pt x="1642647" y="434190"/>
                  <a:pt x="1648870" y="428356"/>
                  <a:pt x="1657426" y="428356"/>
                </a:cubicBezTo>
                <a:close/>
                <a:moveTo>
                  <a:pt x="1582294" y="428356"/>
                </a:moveTo>
                <a:cubicBezTo>
                  <a:pt x="1589590" y="428356"/>
                  <a:pt x="1594697" y="434190"/>
                  <a:pt x="1594697" y="440753"/>
                </a:cubicBezTo>
                <a:cubicBezTo>
                  <a:pt x="1594697" y="448046"/>
                  <a:pt x="1589590" y="454610"/>
                  <a:pt x="1582294" y="454610"/>
                </a:cubicBezTo>
                <a:cubicBezTo>
                  <a:pt x="1574274" y="454610"/>
                  <a:pt x="1568438" y="448046"/>
                  <a:pt x="1568438" y="440753"/>
                </a:cubicBezTo>
                <a:cubicBezTo>
                  <a:pt x="1568438" y="434190"/>
                  <a:pt x="1574274" y="428356"/>
                  <a:pt x="1582294" y="428356"/>
                </a:cubicBezTo>
                <a:close/>
                <a:moveTo>
                  <a:pt x="1512195" y="428356"/>
                </a:moveTo>
                <a:cubicBezTo>
                  <a:pt x="1518027" y="428356"/>
                  <a:pt x="1523862" y="434190"/>
                  <a:pt x="1523862" y="440753"/>
                </a:cubicBezTo>
                <a:cubicBezTo>
                  <a:pt x="1523862" y="448046"/>
                  <a:pt x="1518027" y="454610"/>
                  <a:pt x="1512195" y="454610"/>
                </a:cubicBezTo>
                <a:cubicBezTo>
                  <a:pt x="1504171" y="454610"/>
                  <a:pt x="1497610" y="448046"/>
                  <a:pt x="1497610" y="440753"/>
                </a:cubicBezTo>
                <a:cubicBezTo>
                  <a:pt x="1497610" y="434190"/>
                  <a:pt x="1504171" y="428356"/>
                  <a:pt x="1512195" y="428356"/>
                </a:cubicBezTo>
                <a:close/>
                <a:moveTo>
                  <a:pt x="1439171" y="428356"/>
                </a:moveTo>
                <a:cubicBezTo>
                  <a:pt x="1447188" y="428356"/>
                  <a:pt x="1453023" y="434190"/>
                  <a:pt x="1453023" y="440753"/>
                </a:cubicBezTo>
                <a:cubicBezTo>
                  <a:pt x="1453023" y="448046"/>
                  <a:pt x="1447188" y="454610"/>
                  <a:pt x="1439171" y="454610"/>
                </a:cubicBezTo>
                <a:cubicBezTo>
                  <a:pt x="1433336" y="454610"/>
                  <a:pt x="1426771" y="448046"/>
                  <a:pt x="1426771" y="440753"/>
                </a:cubicBezTo>
                <a:cubicBezTo>
                  <a:pt x="1426771" y="434190"/>
                  <a:pt x="1433336" y="428356"/>
                  <a:pt x="1439171" y="428356"/>
                </a:cubicBezTo>
                <a:close/>
                <a:moveTo>
                  <a:pt x="1368344" y="428356"/>
                </a:moveTo>
                <a:cubicBezTo>
                  <a:pt x="1376365" y="428356"/>
                  <a:pt x="1382196" y="434190"/>
                  <a:pt x="1382196" y="440753"/>
                </a:cubicBezTo>
                <a:cubicBezTo>
                  <a:pt x="1382196" y="448046"/>
                  <a:pt x="1376365" y="454610"/>
                  <a:pt x="1368344" y="454610"/>
                </a:cubicBezTo>
                <a:cubicBezTo>
                  <a:pt x="1362508" y="454610"/>
                  <a:pt x="1355948" y="448046"/>
                  <a:pt x="1355948" y="440753"/>
                </a:cubicBezTo>
                <a:cubicBezTo>
                  <a:pt x="1355948" y="434190"/>
                  <a:pt x="1362508" y="428356"/>
                  <a:pt x="1368344" y="428356"/>
                </a:cubicBezTo>
                <a:close/>
                <a:moveTo>
                  <a:pt x="1297515" y="428356"/>
                </a:moveTo>
                <a:cubicBezTo>
                  <a:pt x="1305538" y="428356"/>
                  <a:pt x="1311372" y="434190"/>
                  <a:pt x="1311372" y="440753"/>
                </a:cubicBezTo>
                <a:cubicBezTo>
                  <a:pt x="1311372" y="448046"/>
                  <a:pt x="1305538" y="454610"/>
                  <a:pt x="1297515" y="454610"/>
                </a:cubicBezTo>
                <a:cubicBezTo>
                  <a:pt x="1289495" y="454610"/>
                  <a:pt x="1285118" y="448046"/>
                  <a:pt x="1285118" y="440753"/>
                </a:cubicBezTo>
                <a:cubicBezTo>
                  <a:pt x="1285118" y="434190"/>
                  <a:pt x="1289495" y="428356"/>
                  <a:pt x="1297515" y="428356"/>
                </a:cubicBezTo>
                <a:close/>
                <a:moveTo>
                  <a:pt x="1225703" y="428356"/>
                </a:moveTo>
                <a:cubicBezTo>
                  <a:pt x="1233487" y="428356"/>
                  <a:pt x="1240491" y="434190"/>
                  <a:pt x="1240491" y="440753"/>
                </a:cubicBezTo>
                <a:cubicBezTo>
                  <a:pt x="1240491" y="448046"/>
                  <a:pt x="1233487" y="454610"/>
                  <a:pt x="1225703" y="454610"/>
                </a:cubicBezTo>
                <a:cubicBezTo>
                  <a:pt x="1217156" y="454610"/>
                  <a:pt x="1210925" y="448046"/>
                  <a:pt x="1210925" y="440753"/>
                </a:cubicBezTo>
                <a:cubicBezTo>
                  <a:pt x="1210925" y="434190"/>
                  <a:pt x="1217156" y="428356"/>
                  <a:pt x="1225703" y="428356"/>
                </a:cubicBezTo>
                <a:close/>
                <a:moveTo>
                  <a:pt x="1154886" y="428356"/>
                </a:moveTo>
                <a:cubicBezTo>
                  <a:pt x="1162673" y="428356"/>
                  <a:pt x="1169676" y="434190"/>
                  <a:pt x="1169676" y="440753"/>
                </a:cubicBezTo>
                <a:cubicBezTo>
                  <a:pt x="1169676" y="448046"/>
                  <a:pt x="1162673" y="454610"/>
                  <a:pt x="1154886" y="454610"/>
                </a:cubicBezTo>
                <a:cubicBezTo>
                  <a:pt x="1146323" y="454610"/>
                  <a:pt x="1140096" y="448046"/>
                  <a:pt x="1140096" y="440753"/>
                </a:cubicBezTo>
                <a:cubicBezTo>
                  <a:pt x="1140096" y="434190"/>
                  <a:pt x="1146323" y="428356"/>
                  <a:pt x="1154886" y="428356"/>
                </a:cubicBezTo>
                <a:close/>
                <a:moveTo>
                  <a:pt x="1084056" y="428356"/>
                </a:moveTo>
                <a:cubicBezTo>
                  <a:pt x="1091840" y="428356"/>
                  <a:pt x="1098844" y="434190"/>
                  <a:pt x="1098844" y="440753"/>
                </a:cubicBezTo>
                <a:cubicBezTo>
                  <a:pt x="1098844" y="448046"/>
                  <a:pt x="1091840" y="454610"/>
                  <a:pt x="1084056" y="454610"/>
                </a:cubicBezTo>
                <a:cubicBezTo>
                  <a:pt x="1075492" y="454610"/>
                  <a:pt x="1069267" y="448046"/>
                  <a:pt x="1069267" y="440753"/>
                </a:cubicBezTo>
                <a:cubicBezTo>
                  <a:pt x="1069267" y="434190"/>
                  <a:pt x="1075492" y="428356"/>
                  <a:pt x="1084056" y="428356"/>
                </a:cubicBezTo>
                <a:close/>
                <a:moveTo>
                  <a:pt x="1013015" y="428356"/>
                </a:moveTo>
                <a:cubicBezTo>
                  <a:pt x="1020312" y="428356"/>
                  <a:pt x="1024685" y="434190"/>
                  <a:pt x="1024685" y="440753"/>
                </a:cubicBezTo>
                <a:cubicBezTo>
                  <a:pt x="1024685" y="448046"/>
                  <a:pt x="1020312" y="454610"/>
                  <a:pt x="1013015" y="454610"/>
                </a:cubicBezTo>
                <a:cubicBezTo>
                  <a:pt x="1004998" y="454610"/>
                  <a:pt x="998434" y="448046"/>
                  <a:pt x="998434" y="440753"/>
                </a:cubicBezTo>
                <a:cubicBezTo>
                  <a:pt x="998434" y="434190"/>
                  <a:pt x="1004998" y="428356"/>
                  <a:pt x="1013015" y="428356"/>
                </a:cubicBezTo>
                <a:close/>
                <a:moveTo>
                  <a:pt x="941465" y="428356"/>
                </a:moveTo>
                <a:cubicBezTo>
                  <a:pt x="948030" y="428356"/>
                  <a:pt x="953864" y="434190"/>
                  <a:pt x="953864" y="440753"/>
                </a:cubicBezTo>
                <a:cubicBezTo>
                  <a:pt x="953864" y="448046"/>
                  <a:pt x="948030" y="454610"/>
                  <a:pt x="941465" y="454610"/>
                </a:cubicBezTo>
                <a:cubicBezTo>
                  <a:pt x="934168" y="454610"/>
                  <a:pt x="927611" y="448046"/>
                  <a:pt x="927611" y="440753"/>
                </a:cubicBezTo>
                <a:cubicBezTo>
                  <a:pt x="927611" y="434190"/>
                  <a:pt x="934168" y="428356"/>
                  <a:pt x="941465" y="428356"/>
                </a:cubicBezTo>
                <a:close/>
                <a:moveTo>
                  <a:pt x="870633" y="428356"/>
                </a:moveTo>
                <a:cubicBezTo>
                  <a:pt x="877194" y="428356"/>
                  <a:pt x="883030" y="434190"/>
                  <a:pt x="883030" y="440753"/>
                </a:cubicBezTo>
                <a:cubicBezTo>
                  <a:pt x="883030" y="448046"/>
                  <a:pt x="877194" y="454610"/>
                  <a:pt x="870633" y="454610"/>
                </a:cubicBezTo>
                <a:cubicBezTo>
                  <a:pt x="863341" y="454610"/>
                  <a:pt x="856774" y="448046"/>
                  <a:pt x="856774" y="440753"/>
                </a:cubicBezTo>
                <a:cubicBezTo>
                  <a:pt x="856774" y="434190"/>
                  <a:pt x="863341" y="428356"/>
                  <a:pt x="870633" y="428356"/>
                </a:cubicBezTo>
                <a:close/>
                <a:moveTo>
                  <a:pt x="798344" y="428356"/>
                </a:moveTo>
                <a:cubicBezTo>
                  <a:pt x="806370" y="428356"/>
                  <a:pt x="812196" y="434190"/>
                  <a:pt x="812196" y="440753"/>
                </a:cubicBezTo>
                <a:cubicBezTo>
                  <a:pt x="812196" y="448046"/>
                  <a:pt x="806370" y="454610"/>
                  <a:pt x="798344" y="454610"/>
                </a:cubicBezTo>
                <a:cubicBezTo>
                  <a:pt x="792510" y="454610"/>
                  <a:pt x="785947" y="448046"/>
                  <a:pt x="785947" y="440753"/>
                </a:cubicBezTo>
                <a:cubicBezTo>
                  <a:pt x="785947" y="434190"/>
                  <a:pt x="792510" y="428356"/>
                  <a:pt x="798344" y="428356"/>
                </a:cubicBezTo>
                <a:close/>
                <a:moveTo>
                  <a:pt x="724138" y="428356"/>
                </a:moveTo>
                <a:cubicBezTo>
                  <a:pt x="731434" y="428356"/>
                  <a:pt x="738002" y="434190"/>
                  <a:pt x="738002" y="442212"/>
                </a:cubicBezTo>
                <a:cubicBezTo>
                  <a:pt x="738002" y="448046"/>
                  <a:pt x="731434" y="454610"/>
                  <a:pt x="724138" y="454610"/>
                </a:cubicBezTo>
                <a:cubicBezTo>
                  <a:pt x="717578" y="454610"/>
                  <a:pt x="711747" y="448046"/>
                  <a:pt x="711747" y="442212"/>
                </a:cubicBezTo>
                <a:cubicBezTo>
                  <a:pt x="711747" y="434190"/>
                  <a:pt x="717578" y="428356"/>
                  <a:pt x="724138" y="428356"/>
                </a:cubicBezTo>
                <a:close/>
                <a:moveTo>
                  <a:pt x="653312" y="428356"/>
                </a:moveTo>
                <a:cubicBezTo>
                  <a:pt x="660604" y="428356"/>
                  <a:pt x="667165" y="434190"/>
                  <a:pt x="667165" y="442212"/>
                </a:cubicBezTo>
                <a:cubicBezTo>
                  <a:pt x="667165" y="448046"/>
                  <a:pt x="660604" y="454610"/>
                  <a:pt x="653312" y="454610"/>
                </a:cubicBezTo>
                <a:cubicBezTo>
                  <a:pt x="645288" y="454610"/>
                  <a:pt x="640912" y="448046"/>
                  <a:pt x="640912" y="442212"/>
                </a:cubicBezTo>
                <a:cubicBezTo>
                  <a:pt x="640912" y="434190"/>
                  <a:pt x="645288" y="428356"/>
                  <a:pt x="653312" y="428356"/>
                </a:cubicBezTo>
                <a:close/>
                <a:moveTo>
                  <a:pt x="3796752" y="424982"/>
                </a:moveTo>
                <a:cubicBezTo>
                  <a:pt x="3804774" y="424982"/>
                  <a:pt x="3810608" y="431209"/>
                  <a:pt x="3810608" y="439771"/>
                </a:cubicBezTo>
                <a:cubicBezTo>
                  <a:pt x="3810608" y="447555"/>
                  <a:pt x="3804774" y="454560"/>
                  <a:pt x="3796752" y="454560"/>
                </a:cubicBezTo>
                <a:cubicBezTo>
                  <a:pt x="3790918" y="454560"/>
                  <a:pt x="3784355" y="447555"/>
                  <a:pt x="3784355" y="439771"/>
                </a:cubicBezTo>
                <a:cubicBezTo>
                  <a:pt x="3784355" y="431209"/>
                  <a:pt x="3790918" y="424982"/>
                  <a:pt x="3796752" y="424982"/>
                </a:cubicBezTo>
                <a:close/>
                <a:moveTo>
                  <a:pt x="3725922" y="424982"/>
                </a:moveTo>
                <a:cubicBezTo>
                  <a:pt x="3733944" y="424982"/>
                  <a:pt x="3739778" y="431209"/>
                  <a:pt x="3739778" y="439771"/>
                </a:cubicBezTo>
                <a:cubicBezTo>
                  <a:pt x="3739778" y="447555"/>
                  <a:pt x="3733944" y="454560"/>
                  <a:pt x="3725922" y="454560"/>
                </a:cubicBezTo>
                <a:cubicBezTo>
                  <a:pt x="3719359" y="454560"/>
                  <a:pt x="3713525" y="447555"/>
                  <a:pt x="3713525" y="439771"/>
                </a:cubicBezTo>
                <a:cubicBezTo>
                  <a:pt x="3713525" y="431209"/>
                  <a:pt x="3717900" y="424982"/>
                  <a:pt x="3725922" y="424982"/>
                </a:cubicBezTo>
                <a:close/>
                <a:moveTo>
                  <a:pt x="3655091" y="424982"/>
                </a:moveTo>
                <a:cubicBezTo>
                  <a:pt x="3662384" y="424982"/>
                  <a:pt x="3668947" y="431209"/>
                  <a:pt x="3668947" y="439771"/>
                </a:cubicBezTo>
                <a:cubicBezTo>
                  <a:pt x="3668947" y="447555"/>
                  <a:pt x="3662384" y="454560"/>
                  <a:pt x="3655091" y="454560"/>
                </a:cubicBezTo>
                <a:cubicBezTo>
                  <a:pt x="3647069" y="454560"/>
                  <a:pt x="3642694" y="447555"/>
                  <a:pt x="3642694" y="439771"/>
                </a:cubicBezTo>
                <a:cubicBezTo>
                  <a:pt x="3642694" y="431209"/>
                  <a:pt x="3647069" y="424982"/>
                  <a:pt x="3655091" y="424982"/>
                </a:cubicBezTo>
                <a:close/>
                <a:moveTo>
                  <a:pt x="3583280" y="424982"/>
                </a:moveTo>
                <a:cubicBezTo>
                  <a:pt x="3591064" y="424982"/>
                  <a:pt x="3598069" y="431209"/>
                  <a:pt x="3598069" y="439771"/>
                </a:cubicBezTo>
                <a:cubicBezTo>
                  <a:pt x="3598069" y="447555"/>
                  <a:pt x="3591064" y="454560"/>
                  <a:pt x="3583280" y="454560"/>
                </a:cubicBezTo>
                <a:cubicBezTo>
                  <a:pt x="3574718" y="454560"/>
                  <a:pt x="3568491" y="447555"/>
                  <a:pt x="3568491" y="439771"/>
                </a:cubicBezTo>
                <a:cubicBezTo>
                  <a:pt x="3568491" y="431209"/>
                  <a:pt x="3574718" y="424982"/>
                  <a:pt x="3583280" y="424982"/>
                </a:cubicBezTo>
                <a:close/>
                <a:moveTo>
                  <a:pt x="3512449" y="424982"/>
                </a:moveTo>
                <a:cubicBezTo>
                  <a:pt x="3520232" y="424982"/>
                  <a:pt x="3527237" y="431209"/>
                  <a:pt x="3527237" y="439771"/>
                </a:cubicBezTo>
                <a:cubicBezTo>
                  <a:pt x="3527237" y="447555"/>
                  <a:pt x="3520232" y="454560"/>
                  <a:pt x="3512449" y="454560"/>
                </a:cubicBezTo>
                <a:cubicBezTo>
                  <a:pt x="3503887" y="454560"/>
                  <a:pt x="3497661" y="447555"/>
                  <a:pt x="3497661" y="439771"/>
                </a:cubicBezTo>
                <a:cubicBezTo>
                  <a:pt x="3497661" y="431209"/>
                  <a:pt x="3503887" y="424982"/>
                  <a:pt x="3512449" y="424982"/>
                </a:cubicBezTo>
                <a:close/>
                <a:moveTo>
                  <a:pt x="3440686" y="424982"/>
                </a:moveTo>
                <a:cubicBezTo>
                  <a:pt x="3448708" y="424982"/>
                  <a:pt x="3453083" y="431209"/>
                  <a:pt x="3453083" y="439771"/>
                </a:cubicBezTo>
                <a:cubicBezTo>
                  <a:pt x="3453083" y="447555"/>
                  <a:pt x="3448708" y="454560"/>
                  <a:pt x="3440686" y="454560"/>
                </a:cubicBezTo>
                <a:cubicBezTo>
                  <a:pt x="3433393" y="454560"/>
                  <a:pt x="3426830" y="447555"/>
                  <a:pt x="3426830" y="439771"/>
                </a:cubicBezTo>
                <a:cubicBezTo>
                  <a:pt x="3426830" y="431209"/>
                  <a:pt x="3433393" y="424982"/>
                  <a:pt x="3440686" y="424982"/>
                </a:cubicBezTo>
                <a:close/>
                <a:moveTo>
                  <a:pt x="3369857" y="424982"/>
                </a:moveTo>
                <a:cubicBezTo>
                  <a:pt x="3376420" y="424982"/>
                  <a:pt x="3382254" y="431209"/>
                  <a:pt x="3382254" y="439771"/>
                </a:cubicBezTo>
                <a:cubicBezTo>
                  <a:pt x="3382254" y="447555"/>
                  <a:pt x="3376420" y="454560"/>
                  <a:pt x="3369857" y="454560"/>
                </a:cubicBezTo>
                <a:cubicBezTo>
                  <a:pt x="3362564" y="454560"/>
                  <a:pt x="3356001" y="447555"/>
                  <a:pt x="3356001" y="439771"/>
                </a:cubicBezTo>
                <a:cubicBezTo>
                  <a:pt x="3356001" y="431209"/>
                  <a:pt x="3362564" y="424982"/>
                  <a:pt x="3369857" y="424982"/>
                </a:cubicBezTo>
                <a:close/>
                <a:moveTo>
                  <a:pt x="3299097" y="424982"/>
                </a:moveTo>
                <a:cubicBezTo>
                  <a:pt x="3305656" y="424982"/>
                  <a:pt x="3311491" y="431209"/>
                  <a:pt x="3311491" y="439771"/>
                </a:cubicBezTo>
                <a:cubicBezTo>
                  <a:pt x="3311491" y="447555"/>
                  <a:pt x="3305656" y="454560"/>
                  <a:pt x="3299097" y="454560"/>
                </a:cubicBezTo>
                <a:cubicBezTo>
                  <a:pt x="3291802" y="454560"/>
                  <a:pt x="3285240" y="447555"/>
                  <a:pt x="3285240" y="439771"/>
                </a:cubicBezTo>
                <a:cubicBezTo>
                  <a:pt x="3285240" y="431209"/>
                  <a:pt x="3291802" y="424982"/>
                  <a:pt x="3299097" y="424982"/>
                </a:cubicBezTo>
                <a:close/>
                <a:moveTo>
                  <a:pt x="3226805" y="424982"/>
                </a:moveTo>
                <a:cubicBezTo>
                  <a:pt x="3234825" y="424982"/>
                  <a:pt x="3240664" y="431209"/>
                  <a:pt x="3240664" y="439771"/>
                </a:cubicBezTo>
                <a:cubicBezTo>
                  <a:pt x="3240664" y="447555"/>
                  <a:pt x="3234825" y="454560"/>
                  <a:pt x="3226805" y="454560"/>
                </a:cubicBezTo>
                <a:cubicBezTo>
                  <a:pt x="3220242" y="454560"/>
                  <a:pt x="3214406" y="447555"/>
                  <a:pt x="3214406" y="439771"/>
                </a:cubicBezTo>
                <a:cubicBezTo>
                  <a:pt x="3214406" y="431209"/>
                  <a:pt x="3220242" y="424982"/>
                  <a:pt x="3226805" y="424982"/>
                </a:cubicBezTo>
                <a:close/>
                <a:moveTo>
                  <a:pt x="3152602" y="424982"/>
                </a:moveTo>
                <a:cubicBezTo>
                  <a:pt x="3159895" y="424982"/>
                  <a:pt x="3166460" y="431209"/>
                  <a:pt x="3166460" y="439771"/>
                </a:cubicBezTo>
                <a:cubicBezTo>
                  <a:pt x="3166460" y="447555"/>
                  <a:pt x="3159895" y="454560"/>
                  <a:pt x="3152602" y="454560"/>
                </a:cubicBezTo>
                <a:cubicBezTo>
                  <a:pt x="3146038" y="454560"/>
                  <a:pt x="3140203" y="447555"/>
                  <a:pt x="3140203" y="439771"/>
                </a:cubicBezTo>
                <a:cubicBezTo>
                  <a:pt x="3140203" y="431209"/>
                  <a:pt x="3146038" y="424982"/>
                  <a:pt x="3152602" y="424982"/>
                </a:cubicBezTo>
                <a:close/>
                <a:moveTo>
                  <a:pt x="3081772" y="424982"/>
                </a:moveTo>
                <a:cubicBezTo>
                  <a:pt x="3089064" y="424982"/>
                  <a:pt x="3095624" y="431209"/>
                  <a:pt x="3095624" y="439771"/>
                </a:cubicBezTo>
                <a:cubicBezTo>
                  <a:pt x="3095624" y="447555"/>
                  <a:pt x="3089064" y="454560"/>
                  <a:pt x="3081772" y="454560"/>
                </a:cubicBezTo>
                <a:cubicBezTo>
                  <a:pt x="3073748" y="454560"/>
                  <a:pt x="3069372" y="447555"/>
                  <a:pt x="3069372" y="439771"/>
                </a:cubicBezTo>
                <a:cubicBezTo>
                  <a:pt x="3069372" y="431209"/>
                  <a:pt x="3073748" y="424982"/>
                  <a:pt x="3081772" y="424982"/>
                </a:cubicBezTo>
                <a:close/>
                <a:moveTo>
                  <a:pt x="3013715" y="424982"/>
                </a:moveTo>
                <a:cubicBezTo>
                  <a:pt x="3021305" y="424982"/>
                  <a:pt x="3028135" y="431209"/>
                  <a:pt x="3028135" y="439771"/>
                </a:cubicBezTo>
                <a:cubicBezTo>
                  <a:pt x="3028135" y="447555"/>
                  <a:pt x="3021305" y="454560"/>
                  <a:pt x="3013715" y="454560"/>
                </a:cubicBezTo>
                <a:cubicBezTo>
                  <a:pt x="3005368" y="454560"/>
                  <a:pt x="2998539" y="447555"/>
                  <a:pt x="2998539" y="439771"/>
                </a:cubicBezTo>
                <a:cubicBezTo>
                  <a:pt x="2998539" y="431209"/>
                  <a:pt x="3005368" y="424982"/>
                  <a:pt x="3013715" y="424982"/>
                </a:cubicBezTo>
                <a:close/>
                <a:moveTo>
                  <a:pt x="2942491" y="424982"/>
                </a:moveTo>
                <a:cubicBezTo>
                  <a:pt x="2951052" y="424982"/>
                  <a:pt x="2957286" y="431209"/>
                  <a:pt x="2957286" y="439771"/>
                </a:cubicBezTo>
                <a:cubicBezTo>
                  <a:pt x="2957286" y="447555"/>
                  <a:pt x="2951052" y="454560"/>
                  <a:pt x="2942491" y="454560"/>
                </a:cubicBezTo>
                <a:cubicBezTo>
                  <a:pt x="2934710" y="454560"/>
                  <a:pt x="2927708" y="447555"/>
                  <a:pt x="2927708" y="439771"/>
                </a:cubicBezTo>
                <a:cubicBezTo>
                  <a:pt x="2927708" y="431209"/>
                  <a:pt x="2934710" y="424982"/>
                  <a:pt x="2942491" y="424982"/>
                </a:cubicBezTo>
                <a:close/>
                <a:moveTo>
                  <a:pt x="2868291" y="424982"/>
                </a:moveTo>
                <a:cubicBezTo>
                  <a:pt x="2876858" y="424982"/>
                  <a:pt x="2883085" y="431209"/>
                  <a:pt x="2883085" y="439771"/>
                </a:cubicBezTo>
                <a:cubicBezTo>
                  <a:pt x="2883085" y="447555"/>
                  <a:pt x="2876858" y="454560"/>
                  <a:pt x="2868291" y="454560"/>
                </a:cubicBezTo>
                <a:cubicBezTo>
                  <a:pt x="2860509" y="454560"/>
                  <a:pt x="2853504" y="447555"/>
                  <a:pt x="2853504" y="439771"/>
                </a:cubicBezTo>
                <a:cubicBezTo>
                  <a:pt x="2853504" y="431209"/>
                  <a:pt x="2860509" y="424982"/>
                  <a:pt x="2868291" y="424982"/>
                </a:cubicBezTo>
                <a:close/>
                <a:moveTo>
                  <a:pt x="2796533" y="424982"/>
                </a:moveTo>
                <a:cubicBezTo>
                  <a:pt x="2804555" y="424982"/>
                  <a:pt x="2808932" y="431209"/>
                  <a:pt x="2808932" y="439771"/>
                </a:cubicBezTo>
                <a:cubicBezTo>
                  <a:pt x="2808932" y="447555"/>
                  <a:pt x="2804555" y="454560"/>
                  <a:pt x="2796533" y="454560"/>
                </a:cubicBezTo>
                <a:cubicBezTo>
                  <a:pt x="2789240" y="454560"/>
                  <a:pt x="2782678" y="447555"/>
                  <a:pt x="2782678" y="439771"/>
                </a:cubicBezTo>
                <a:cubicBezTo>
                  <a:pt x="2782678" y="431209"/>
                  <a:pt x="2789240" y="424982"/>
                  <a:pt x="2796533" y="424982"/>
                </a:cubicBezTo>
                <a:close/>
                <a:moveTo>
                  <a:pt x="2725695" y="424982"/>
                </a:moveTo>
                <a:cubicBezTo>
                  <a:pt x="2731532" y="424982"/>
                  <a:pt x="2738097" y="431209"/>
                  <a:pt x="2738097" y="439771"/>
                </a:cubicBezTo>
                <a:cubicBezTo>
                  <a:pt x="2738097" y="447555"/>
                  <a:pt x="2731532" y="454560"/>
                  <a:pt x="2725695" y="454560"/>
                </a:cubicBezTo>
                <a:cubicBezTo>
                  <a:pt x="2717681" y="454560"/>
                  <a:pt x="2711846" y="447555"/>
                  <a:pt x="2711846" y="439771"/>
                </a:cubicBezTo>
                <a:cubicBezTo>
                  <a:pt x="2711846" y="431209"/>
                  <a:pt x="2717681" y="424982"/>
                  <a:pt x="2725695" y="424982"/>
                </a:cubicBezTo>
                <a:close/>
                <a:moveTo>
                  <a:pt x="2654870" y="424982"/>
                </a:moveTo>
                <a:cubicBezTo>
                  <a:pt x="2660705" y="424982"/>
                  <a:pt x="2667270" y="431209"/>
                  <a:pt x="2667270" y="439771"/>
                </a:cubicBezTo>
                <a:cubicBezTo>
                  <a:pt x="2667270" y="447555"/>
                  <a:pt x="2660705" y="454560"/>
                  <a:pt x="2654870" y="454560"/>
                </a:cubicBezTo>
                <a:cubicBezTo>
                  <a:pt x="2646850" y="454560"/>
                  <a:pt x="2641018" y="447555"/>
                  <a:pt x="2641018" y="439771"/>
                </a:cubicBezTo>
                <a:cubicBezTo>
                  <a:pt x="2641018" y="431209"/>
                  <a:pt x="2646850" y="424982"/>
                  <a:pt x="2654870" y="424982"/>
                </a:cubicBezTo>
                <a:close/>
                <a:moveTo>
                  <a:pt x="2582580" y="424982"/>
                </a:moveTo>
                <a:cubicBezTo>
                  <a:pt x="2589875" y="424982"/>
                  <a:pt x="2596437" y="431209"/>
                  <a:pt x="2596437" y="439771"/>
                </a:cubicBezTo>
                <a:cubicBezTo>
                  <a:pt x="2596437" y="447555"/>
                  <a:pt x="2589875" y="454560"/>
                  <a:pt x="2582580" y="454560"/>
                </a:cubicBezTo>
                <a:cubicBezTo>
                  <a:pt x="2576019" y="454560"/>
                  <a:pt x="2570184" y="447555"/>
                  <a:pt x="2570184" y="439771"/>
                </a:cubicBezTo>
                <a:cubicBezTo>
                  <a:pt x="2570184" y="431209"/>
                  <a:pt x="2576019" y="424982"/>
                  <a:pt x="2582580" y="424982"/>
                </a:cubicBezTo>
                <a:close/>
                <a:moveTo>
                  <a:pt x="2511026" y="424982"/>
                </a:moveTo>
                <a:cubicBezTo>
                  <a:pt x="2519047" y="424982"/>
                  <a:pt x="2525610" y="431209"/>
                  <a:pt x="2525610" y="439771"/>
                </a:cubicBezTo>
                <a:cubicBezTo>
                  <a:pt x="2525610" y="447555"/>
                  <a:pt x="2519047" y="454560"/>
                  <a:pt x="2511026" y="454560"/>
                </a:cubicBezTo>
                <a:cubicBezTo>
                  <a:pt x="2503735" y="454560"/>
                  <a:pt x="2499361" y="447555"/>
                  <a:pt x="2499361" y="439771"/>
                </a:cubicBezTo>
                <a:cubicBezTo>
                  <a:pt x="2499361" y="431209"/>
                  <a:pt x="2503735" y="424982"/>
                  <a:pt x="2511026" y="424982"/>
                </a:cubicBezTo>
                <a:close/>
                <a:moveTo>
                  <a:pt x="1799085" y="357525"/>
                </a:moveTo>
                <a:cubicBezTo>
                  <a:pt x="1807647" y="357525"/>
                  <a:pt x="1813873" y="361900"/>
                  <a:pt x="1813873" y="369922"/>
                </a:cubicBezTo>
                <a:cubicBezTo>
                  <a:pt x="1813873" y="377215"/>
                  <a:pt x="1807647" y="383779"/>
                  <a:pt x="1799085" y="383779"/>
                </a:cubicBezTo>
                <a:cubicBezTo>
                  <a:pt x="1790525" y="383779"/>
                  <a:pt x="1784300" y="377215"/>
                  <a:pt x="1784300" y="369922"/>
                </a:cubicBezTo>
                <a:cubicBezTo>
                  <a:pt x="1784300" y="361900"/>
                  <a:pt x="1790525" y="357525"/>
                  <a:pt x="1799085" y="357525"/>
                </a:cubicBezTo>
                <a:close/>
                <a:moveTo>
                  <a:pt x="1728262" y="357525"/>
                </a:moveTo>
                <a:cubicBezTo>
                  <a:pt x="1736825" y="357525"/>
                  <a:pt x="1743049" y="361900"/>
                  <a:pt x="1743049" y="369922"/>
                </a:cubicBezTo>
                <a:cubicBezTo>
                  <a:pt x="1743049" y="377215"/>
                  <a:pt x="1736825" y="383779"/>
                  <a:pt x="1728262" y="383779"/>
                </a:cubicBezTo>
                <a:cubicBezTo>
                  <a:pt x="1719697" y="383779"/>
                  <a:pt x="1713470" y="377215"/>
                  <a:pt x="1713470" y="369922"/>
                </a:cubicBezTo>
                <a:cubicBezTo>
                  <a:pt x="1713470" y="361900"/>
                  <a:pt x="1719697" y="357525"/>
                  <a:pt x="1728262" y="357525"/>
                </a:cubicBezTo>
                <a:close/>
                <a:moveTo>
                  <a:pt x="1657429" y="357525"/>
                </a:moveTo>
                <a:cubicBezTo>
                  <a:pt x="1665215" y="357525"/>
                  <a:pt x="1672220" y="361900"/>
                  <a:pt x="1672220" y="369922"/>
                </a:cubicBezTo>
                <a:cubicBezTo>
                  <a:pt x="1672220" y="377215"/>
                  <a:pt x="1665215" y="383779"/>
                  <a:pt x="1657429" y="383779"/>
                </a:cubicBezTo>
                <a:cubicBezTo>
                  <a:pt x="1648870" y="383779"/>
                  <a:pt x="1642650" y="377215"/>
                  <a:pt x="1642650" y="369922"/>
                </a:cubicBezTo>
                <a:cubicBezTo>
                  <a:pt x="1642650" y="361900"/>
                  <a:pt x="1648870" y="357525"/>
                  <a:pt x="1657429" y="357525"/>
                </a:cubicBezTo>
                <a:close/>
                <a:moveTo>
                  <a:pt x="1582296" y="357525"/>
                </a:moveTo>
                <a:cubicBezTo>
                  <a:pt x="1589593" y="357525"/>
                  <a:pt x="1594704" y="361900"/>
                  <a:pt x="1594704" y="369922"/>
                </a:cubicBezTo>
                <a:cubicBezTo>
                  <a:pt x="1594704" y="377215"/>
                  <a:pt x="1589593" y="383779"/>
                  <a:pt x="1582296" y="383779"/>
                </a:cubicBezTo>
                <a:cubicBezTo>
                  <a:pt x="1574274" y="383779"/>
                  <a:pt x="1568441" y="377215"/>
                  <a:pt x="1568441" y="369922"/>
                </a:cubicBezTo>
                <a:cubicBezTo>
                  <a:pt x="1568441" y="361900"/>
                  <a:pt x="1574274" y="357525"/>
                  <a:pt x="1582296" y="357525"/>
                </a:cubicBezTo>
                <a:close/>
                <a:moveTo>
                  <a:pt x="1512195" y="357525"/>
                </a:moveTo>
                <a:cubicBezTo>
                  <a:pt x="1518030" y="357525"/>
                  <a:pt x="1523863" y="361900"/>
                  <a:pt x="1523863" y="369922"/>
                </a:cubicBezTo>
                <a:cubicBezTo>
                  <a:pt x="1523863" y="377215"/>
                  <a:pt x="1518030" y="383779"/>
                  <a:pt x="1512195" y="383779"/>
                </a:cubicBezTo>
                <a:cubicBezTo>
                  <a:pt x="1504171" y="383779"/>
                  <a:pt x="1497612" y="377215"/>
                  <a:pt x="1497612" y="369922"/>
                </a:cubicBezTo>
                <a:cubicBezTo>
                  <a:pt x="1497612" y="361900"/>
                  <a:pt x="1504171" y="357525"/>
                  <a:pt x="1512195" y="357525"/>
                </a:cubicBezTo>
                <a:close/>
                <a:moveTo>
                  <a:pt x="1439171" y="357525"/>
                </a:moveTo>
                <a:cubicBezTo>
                  <a:pt x="1447188" y="357525"/>
                  <a:pt x="1453023" y="361900"/>
                  <a:pt x="1453023" y="369922"/>
                </a:cubicBezTo>
                <a:cubicBezTo>
                  <a:pt x="1453023" y="377215"/>
                  <a:pt x="1447188" y="383779"/>
                  <a:pt x="1439171" y="383779"/>
                </a:cubicBezTo>
                <a:cubicBezTo>
                  <a:pt x="1433336" y="383779"/>
                  <a:pt x="1426774" y="377215"/>
                  <a:pt x="1426774" y="369922"/>
                </a:cubicBezTo>
                <a:cubicBezTo>
                  <a:pt x="1426774" y="361900"/>
                  <a:pt x="1433336" y="357525"/>
                  <a:pt x="1439171" y="357525"/>
                </a:cubicBezTo>
                <a:close/>
                <a:moveTo>
                  <a:pt x="1368347" y="357525"/>
                </a:moveTo>
                <a:cubicBezTo>
                  <a:pt x="1376368" y="357525"/>
                  <a:pt x="1382199" y="361900"/>
                  <a:pt x="1382199" y="369922"/>
                </a:cubicBezTo>
                <a:cubicBezTo>
                  <a:pt x="1382199" y="377215"/>
                  <a:pt x="1376368" y="383779"/>
                  <a:pt x="1368347" y="383779"/>
                </a:cubicBezTo>
                <a:cubicBezTo>
                  <a:pt x="1362508" y="383779"/>
                  <a:pt x="1355949" y="377215"/>
                  <a:pt x="1355949" y="369922"/>
                </a:cubicBezTo>
                <a:cubicBezTo>
                  <a:pt x="1355949" y="361900"/>
                  <a:pt x="1362508" y="357525"/>
                  <a:pt x="1368347" y="357525"/>
                </a:cubicBezTo>
                <a:close/>
                <a:moveTo>
                  <a:pt x="1297518" y="357525"/>
                </a:moveTo>
                <a:cubicBezTo>
                  <a:pt x="1305540" y="357525"/>
                  <a:pt x="1311374" y="361900"/>
                  <a:pt x="1311374" y="369922"/>
                </a:cubicBezTo>
                <a:cubicBezTo>
                  <a:pt x="1311374" y="377215"/>
                  <a:pt x="1305540" y="383779"/>
                  <a:pt x="1297518" y="383779"/>
                </a:cubicBezTo>
                <a:cubicBezTo>
                  <a:pt x="1289495" y="383779"/>
                  <a:pt x="1285121" y="377215"/>
                  <a:pt x="1285121" y="369922"/>
                </a:cubicBezTo>
                <a:cubicBezTo>
                  <a:pt x="1285121" y="361900"/>
                  <a:pt x="1289495" y="357525"/>
                  <a:pt x="1297518" y="357525"/>
                </a:cubicBezTo>
                <a:close/>
                <a:moveTo>
                  <a:pt x="1225703" y="357525"/>
                </a:moveTo>
                <a:cubicBezTo>
                  <a:pt x="1233487" y="357525"/>
                  <a:pt x="1240493" y="363359"/>
                  <a:pt x="1240493" y="369922"/>
                </a:cubicBezTo>
                <a:cubicBezTo>
                  <a:pt x="1240493" y="377215"/>
                  <a:pt x="1233487" y="383779"/>
                  <a:pt x="1225703" y="383779"/>
                </a:cubicBezTo>
                <a:cubicBezTo>
                  <a:pt x="1217156" y="383779"/>
                  <a:pt x="1210926" y="377215"/>
                  <a:pt x="1210926" y="369922"/>
                </a:cubicBezTo>
                <a:cubicBezTo>
                  <a:pt x="1210926" y="363359"/>
                  <a:pt x="1217156" y="357525"/>
                  <a:pt x="1225703" y="357525"/>
                </a:cubicBezTo>
                <a:close/>
                <a:moveTo>
                  <a:pt x="1154890" y="357525"/>
                </a:moveTo>
                <a:cubicBezTo>
                  <a:pt x="1162673" y="357525"/>
                  <a:pt x="1169676" y="363359"/>
                  <a:pt x="1169676" y="369922"/>
                </a:cubicBezTo>
                <a:cubicBezTo>
                  <a:pt x="1169676" y="377215"/>
                  <a:pt x="1162673" y="383779"/>
                  <a:pt x="1154890" y="383779"/>
                </a:cubicBezTo>
                <a:cubicBezTo>
                  <a:pt x="1146325" y="383779"/>
                  <a:pt x="1140096" y="377215"/>
                  <a:pt x="1140096" y="369922"/>
                </a:cubicBezTo>
                <a:cubicBezTo>
                  <a:pt x="1140096" y="363359"/>
                  <a:pt x="1146325" y="357525"/>
                  <a:pt x="1154890" y="357525"/>
                </a:cubicBezTo>
                <a:close/>
                <a:moveTo>
                  <a:pt x="1084059" y="357525"/>
                </a:moveTo>
                <a:cubicBezTo>
                  <a:pt x="1091842" y="357525"/>
                  <a:pt x="1098844" y="363359"/>
                  <a:pt x="1098844" y="369922"/>
                </a:cubicBezTo>
                <a:cubicBezTo>
                  <a:pt x="1098844" y="377215"/>
                  <a:pt x="1091842" y="383779"/>
                  <a:pt x="1084059" y="383779"/>
                </a:cubicBezTo>
                <a:cubicBezTo>
                  <a:pt x="1075492" y="383779"/>
                  <a:pt x="1069268" y="377215"/>
                  <a:pt x="1069268" y="369922"/>
                </a:cubicBezTo>
                <a:cubicBezTo>
                  <a:pt x="1069268" y="363359"/>
                  <a:pt x="1075492" y="357525"/>
                  <a:pt x="1084059" y="357525"/>
                </a:cubicBezTo>
                <a:close/>
                <a:moveTo>
                  <a:pt x="1013015" y="357525"/>
                </a:moveTo>
                <a:cubicBezTo>
                  <a:pt x="1020312" y="357525"/>
                  <a:pt x="1024685" y="363359"/>
                  <a:pt x="1024685" y="369922"/>
                </a:cubicBezTo>
                <a:cubicBezTo>
                  <a:pt x="1024685" y="377215"/>
                  <a:pt x="1020312" y="383779"/>
                  <a:pt x="1013015" y="383779"/>
                </a:cubicBezTo>
                <a:cubicBezTo>
                  <a:pt x="1005003" y="383779"/>
                  <a:pt x="998434" y="377215"/>
                  <a:pt x="998434" y="369922"/>
                </a:cubicBezTo>
                <a:cubicBezTo>
                  <a:pt x="998434" y="363359"/>
                  <a:pt x="1005003" y="357525"/>
                  <a:pt x="1013015" y="357525"/>
                </a:cubicBezTo>
                <a:close/>
                <a:moveTo>
                  <a:pt x="941465" y="357525"/>
                </a:moveTo>
                <a:cubicBezTo>
                  <a:pt x="948030" y="357525"/>
                  <a:pt x="953864" y="363359"/>
                  <a:pt x="953864" y="369922"/>
                </a:cubicBezTo>
                <a:cubicBezTo>
                  <a:pt x="953864" y="377215"/>
                  <a:pt x="948030" y="383779"/>
                  <a:pt x="941465" y="383779"/>
                </a:cubicBezTo>
                <a:cubicBezTo>
                  <a:pt x="934173" y="383779"/>
                  <a:pt x="927611" y="377215"/>
                  <a:pt x="927611" y="369922"/>
                </a:cubicBezTo>
                <a:cubicBezTo>
                  <a:pt x="927611" y="363359"/>
                  <a:pt x="934173" y="357525"/>
                  <a:pt x="941465" y="357525"/>
                </a:cubicBezTo>
                <a:close/>
                <a:moveTo>
                  <a:pt x="870633" y="357525"/>
                </a:moveTo>
                <a:cubicBezTo>
                  <a:pt x="877194" y="357525"/>
                  <a:pt x="883034" y="363359"/>
                  <a:pt x="883034" y="369922"/>
                </a:cubicBezTo>
                <a:cubicBezTo>
                  <a:pt x="883034" y="377215"/>
                  <a:pt x="877194" y="383779"/>
                  <a:pt x="870633" y="383779"/>
                </a:cubicBezTo>
                <a:cubicBezTo>
                  <a:pt x="863344" y="383779"/>
                  <a:pt x="856777" y="377215"/>
                  <a:pt x="856777" y="369922"/>
                </a:cubicBezTo>
                <a:cubicBezTo>
                  <a:pt x="856777" y="363359"/>
                  <a:pt x="863344" y="357525"/>
                  <a:pt x="870633" y="357525"/>
                </a:cubicBezTo>
                <a:close/>
                <a:moveTo>
                  <a:pt x="798346" y="357525"/>
                </a:moveTo>
                <a:cubicBezTo>
                  <a:pt x="806370" y="357525"/>
                  <a:pt x="812203" y="363359"/>
                  <a:pt x="812203" y="369922"/>
                </a:cubicBezTo>
                <a:cubicBezTo>
                  <a:pt x="812203" y="377215"/>
                  <a:pt x="806370" y="383779"/>
                  <a:pt x="798346" y="383779"/>
                </a:cubicBezTo>
                <a:cubicBezTo>
                  <a:pt x="792510" y="383779"/>
                  <a:pt x="785947" y="377215"/>
                  <a:pt x="785947" y="369922"/>
                </a:cubicBezTo>
                <a:cubicBezTo>
                  <a:pt x="785947" y="363359"/>
                  <a:pt x="792510" y="357525"/>
                  <a:pt x="798346" y="357525"/>
                </a:cubicBezTo>
                <a:close/>
                <a:moveTo>
                  <a:pt x="3654110" y="354153"/>
                </a:moveTo>
                <a:cubicBezTo>
                  <a:pt x="3661893" y="354153"/>
                  <a:pt x="3668898" y="360716"/>
                  <a:pt x="3668898" y="368738"/>
                </a:cubicBezTo>
                <a:cubicBezTo>
                  <a:pt x="3668898" y="376031"/>
                  <a:pt x="3661893" y="380407"/>
                  <a:pt x="3654110" y="380407"/>
                </a:cubicBezTo>
                <a:cubicBezTo>
                  <a:pt x="3645548" y="380407"/>
                  <a:pt x="3639322" y="376031"/>
                  <a:pt x="3639322" y="368738"/>
                </a:cubicBezTo>
                <a:cubicBezTo>
                  <a:pt x="3639322" y="360716"/>
                  <a:pt x="3645548" y="354153"/>
                  <a:pt x="3654110" y="354153"/>
                </a:cubicBezTo>
                <a:close/>
                <a:moveTo>
                  <a:pt x="3583280" y="354153"/>
                </a:moveTo>
                <a:cubicBezTo>
                  <a:pt x="3591064" y="354153"/>
                  <a:pt x="3598069" y="360716"/>
                  <a:pt x="3598069" y="368738"/>
                </a:cubicBezTo>
                <a:cubicBezTo>
                  <a:pt x="3598069" y="376031"/>
                  <a:pt x="3591064" y="380407"/>
                  <a:pt x="3583280" y="380407"/>
                </a:cubicBezTo>
                <a:cubicBezTo>
                  <a:pt x="3574718" y="380407"/>
                  <a:pt x="3568491" y="376031"/>
                  <a:pt x="3568491" y="368738"/>
                </a:cubicBezTo>
                <a:cubicBezTo>
                  <a:pt x="3568491" y="360716"/>
                  <a:pt x="3574718" y="354153"/>
                  <a:pt x="3583280" y="354153"/>
                </a:cubicBezTo>
                <a:close/>
                <a:moveTo>
                  <a:pt x="3512449" y="354153"/>
                </a:moveTo>
                <a:cubicBezTo>
                  <a:pt x="3520232" y="354153"/>
                  <a:pt x="3527237" y="360983"/>
                  <a:pt x="3527237" y="369330"/>
                </a:cubicBezTo>
                <a:cubicBezTo>
                  <a:pt x="3527237" y="376919"/>
                  <a:pt x="3520232" y="383749"/>
                  <a:pt x="3512449" y="383749"/>
                </a:cubicBezTo>
                <a:cubicBezTo>
                  <a:pt x="3503887" y="383749"/>
                  <a:pt x="3497661" y="376919"/>
                  <a:pt x="3497661" y="369330"/>
                </a:cubicBezTo>
                <a:cubicBezTo>
                  <a:pt x="3497661" y="360983"/>
                  <a:pt x="3503887" y="354153"/>
                  <a:pt x="3512449" y="354153"/>
                </a:cubicBezTo>
                <a:close/>
                <a:moveTo>
                  <a:pt x="3440686" y="354153"/>
                </a:moveTo>
                <a:cubicBezTo>
                  <a:pt x="3448708" y="354153"/>
                  <a:pt x="3453083" y="360983"/>
                  <a:pt x="3453083" y="369330"/>
                </a:cubicBezTo>
                <a:cubicBezTo>
                  <a:pt x="3453083" y="376919"/>
                  <a:pt x="3448708" y="383749"/>
                  <a:pt x="3440686" y="383749"/>
                </a:cubicBezTo>
                <a:cubicBezTo>
                  <a:pt x="3433393" y="383749"/>
                  <a:pt x="3426830" y="376919"/>
                  <a:pt x="3426830" y="369330"/>
                </a:cubicBezTo>
                <a:cubicBezTo>
                  <a:pt x="3426830" y="360983"/>
                  <a:pt x="3433393" y="354153"/>
                  <a:pt x="3440686" y="354153"/>
                </a:cubicBezTo>
                <a:close/>
                <a:moveTo>
                  <a:pt x="3369857" y="354153"/>
                </a:moveTo>
                <a:cubicBezTo>
                  <a:pt x="3376420" y="354153"/>
                  <a:pt x="3382254" y="360983"/>
                  <a:pt x="3382254" y="369330"/>
                </a:cubicBezTo>
                <a:cubicBezTo>
                  <a:pt x="3382254" y="376919"/>
                  <a:pt x="3376420" y="383749"/>
                  <a:pt x="3369857" y="383749"/>
                </a:cubicBezTo>
                <a:cubicBezTo>
                  <a:pt x="3362564" y="383749"/>
                  <a:pt x="3356001" y="376919"/>
                  <a:pt x="3356001" y="369330"/>
                </a:cubicBezTo>
                <a:cubicBezTo>
                  <a:pt x="3356001" y="360983"/>
                  <a:pt x="3362564" y="354153"/>
                  <a:pt x="3369857" y="354153"/>
                </a:cubicBezTo>
                <a:close/>
                <a:moveTo>
                  <a:pt x="3299097" y="354153"/>
                </a:moveTo>
                <a:cubicBezTo>
                  <a:pt x="3305662" y="354153"/>
                  <a:pt x="3311496" y="360983"/>
                  <a:pt x="3311496" y="369330"/>
                </a:cubicBezTo>
                <a:cubicBezTo>
                  <a:pt x="3311496" y="376919"/>
                  <a:pt x="3305662" y="383749"/>
                  <a:pt x="3299097" y="383749"/>
                </a:cubicBezTo>
                <a:cubicBezTo>
                  <a:pt x="3291804" y="383749"/>
                  <a:pt x="3285242" y="376919"/>
                  <a:pt x="3285242" y="369330"/>
                </a:cubicBezTo>
                <a:cubicBezTo>
                  <a:pt x="3285242" y="360983"/>
                  <a:pt x="3291804" y="354153"/>
                  <a:pt x="3299097" y="354153"/>
                </a:cubicBezTo>
                <a:close/>
                <a:moveTo>
                  <a:pt x="3226808" y="354153"/>
                </a:moveTo>
                <a:cubicBezTo>
                  <a:pt x="3234828" y="354153"/>
                  <a:pt x="3240664" y="360983"/>
                  <a:pt x="3240664" y="369330"/>
                </a:cubicBezTo>
                <a:cubicBezTo>
                  <a:pt x="3240664" y="376919"/>
                  <a:pt x="3234828" y="383749"/>
                  <a:pt x="3226808" y="383749"/>
                </a:cubicBezTo>
                <a:cubicBezTo>
                  <a:pt x="3220245" y="383749"/>
                  <a:pt x="3214410" y="376919"/>
                  <a:pt x="3214410" y="369330"/>
                </a:cubicBezTo>
                <a:cubicBezTo>
                  <a:pt x="3214410" y="360983"/>
                  <a:pt x="3220245" y="354153"/>
                  <a:pt x="3226808" y="354153"/>
                </a:cubicBezTo>
                <a:close/>
                <a:moveTo>
                  <a:pt x="3152605" y="354153"/>
                </a:moveTo>
                <a:cubicBezTo>
                  <a:pt x="3159898" y="354153"/>
                  <a:pt x="3166462" y="360983"/>
                  <a:pt x="3166462" y="369330"/>
                </a:cubicBezTo>
                <a:cubicBezTo>
                  <a:pt x="3166462" y="376919"/>
                  <a:pt x="3159898" y="383749"/>
                  <a:pt x="3152605" y="383749"/>
                </a:cubicBezTo>
                <a:cubicBezTo>
                  <a:pt x="3146040" y="383749"/>
                  <a:pt x="3140206" y="376919"/>
                  <a:pt x="3140206" y="369330"/>
                </a:cubicBezTo>
                <a:cubicBezTo>
                  <a:pt x="3140206" y="360983"/>
                  <a:pt x="3146040" y="354153"/>
                  <a:pt x="3152605" y="354153"/>
                </a:cubicBezTo>
                <a:close/>
                <a:moveTo>
                  <a:pt x="3081774" y="354153"/>
                </a:moveTo>
                <a:cubicBezTo>
                  <a:pt x="3089066" y="354153"/>
                  <a:pt x="3095627" y="360983"/>
                  <a:pt x="3095627" y="369330"/>
                </a:cubicBezTo>
                <a:cubicBezTo>
                  <a:pt x="3095627" y="376919"/>
                  <a:pt x="3089066" y="383749"/>
                  <a:pt x="3081774" y="383749"/>
                </a:cubicBezTo>
                <a:cubicBezTo>
                  <a:pt x="3073750" y="383749"/>
                  <a:pt x="3069375" y="376919"/>
                  <a:pt x="3069375" y="369330"/>
                </a:cubicBezTo>
                <a:cubicBezTo>
                  <a:pt x="3069375" y="360983"/>
                  <a:pt x="3073750" y="354153"/>
                  <a:pt x="3081774" y="354153"/>
                </a:cubicBezTo>
                <a:close/>
                <a:moveTo>
                  <a:pt x="3013715" y="354153"/>
                </a:moveTo>
                <a:cubicBezTo>
                  <a:pt x="3021307" y="354153"/>
                  <a:pt x="3028135" y="360983"/>
                  <a:pt x="3028135" y="369330"/>
                </a:cubicBezTo>
                <a:cubicBezTo>
                  <a:pt x="3028135" y="376919"/>
                  <a:pt x="3021307" y="383749"/>
                  <a:pt x="3013715" y="383749"/>
                </a:cubicBezTo>
                <a:cubicBezTo>
                  <a:pt x="3005368" y="383749"/>
                  <a:pt x="2998539" y="376919"/>
                  <a:pt x="2998539" y="369330"/>
                </a:cubicBezTo>
                <a:cubicBezTo>
                  <a:pt x="2998539" y="360983"/>
                  <a:pt x="3005368" y="354153"/>
                  <a:pt x="3013715" y="354153"/>
                </a:cubicBezTo>
                <a:close/>
                <a:moveTo>
                  <a:pt x="2942494" y="354153"/>
                </a:moveTo>
                <a:cubicBezTo>
                  <a:pt x="2951055" y="354153"/>
                  <a:pt x="2957288" y="360983"/>
                  <a:pt x="2957288" y="369330"/>
                </a:cubicBezTo>
                <a:cubicBezTo>
                  <a:pt x="2957288" y="376919"/>
                  <a:pt x="2951055" y="383749"/>
                  <a:pt x="2942494" y="383749"/>
                </a:cubicBezTo>
                <a:cubicBezTo>
                  <a:pt x="2934713" y="383749"/>
                  <a:pt x="2927708" y="376919"/>
                  <a:pt x="2927708" y="369330"/>
                </a:cubicBezTo>
                <a:cubicBezTo>
                  <a:pt x="2927708" y="360983"/>
                  <a:pt x="2934713" y="354153"/>
                  <a:pt x="2942494" y="354153"/>
                </a:cubicBezTo>
                <a:close/>
                <a:moveTo>
                  <a:pt x="2868293" y="354153"/>
                </a:moveTo>
                <a:cubicBezTo>
                  <a:pt x="2876858" y="354153"/>
                  <a:pt x="2883085" y="360983"/>
                  <a:pt x="2883085" y="369330"/>
                </a:cubicBezTo>
                <a:cubicBezTo>
                  <a:pt x="2883085" y="376919"/>
                  <a:pt x="2876858" y="383749"/>
                  <a:pt x="2868293" y="383749"/>
                </a:cubicBezTo>
                <a:cubicBezTo>
                  <a:pt x="2860512" y="383749"/>
                  <a:pt x="2853504" y="376919"/>
                  <a:pt x="2853504" y="369330"/>
                </a:cubicBezTo>
                <a:cubicBezTo>
                  <a:pt x="2853504" y="360983"/>
                  <a:pt x="2860512" y="354153"/>
                  <a:pt x="2868293" y="354153"/>
                </a:cubicBezTo>
                <a:close/>
                <a:moveTo>
                  <a:pt x="2796535" y="354153"/>
                </a:moveTo>
                <a:cubicBezTo>
                  <a:pt x="2804558" y="354153"/>
                  <a:pt x="2808932" y="360983"/>
                  <a:pt x="2808932" y="369330"/>
                </a:cubicBezTo>
                <a:cubicBezTo>
                  <a:pt x="2808932" y="376919"/>
                  <a:pt x="2804558" y="383749"/>
                  <a:pt x="2796535" y="383749"/>
                </a:cubicBezTo>
                <a:cubicBezTo>
                  <a:pt x="2789243" y="383749"/>
                  <a:pt x="2782678" y="376919"/>
                  <a:pt x="2782678" y="369330"/>
                </a:cubicBezTo>
                <a:cubicBezTo>
                  <a:pt x="2782678" y="360983"/>
                  <a:pt x="2789243" y="354153"/>
                  <a:pt x="2796535" y="354153"/>
                </a:cubicBezTo>
                <a:close/>
                <a:moveTo>
                  <a:pt x="2725695" y="354153"/>
                </a:moveTo>
                <a:cubicBezTo>
                  <a:pt x="2731532" y="354153"/>
                  <a:pt x="2738100" y="360983"/>
                  <a:pt x="2738100" y="369330"/>
                </a:cubicBezTo>
                <a:cubicBezTo>
                  <a:pt x="2738100" y="376919"/>
                  <a:pt x="2731532" y="383749"/>
                  <a:pt x="2725695" y="383749"/>
                </a:cubicBezTo>
                <a:cubicBezTo>
                  <a:pt x="2717681" y="383749"/>
                  <a:pt x="2711846" y="376919"/>
                  <a:pt x="2711846" y="369330"/>
                </a:cubicBezTo>
                <a:cubicBezTo>
                  <a:pt x="2711846" y="360983"/>
                  <a:pt x="2717681" y="354153"/>
                  <a:pt x="2725695" y="354153"/>
                </a:cubicBezTo>
                <a:close/>
                <a:moveTo>
                  <a:pt x="2653415" y="354153"/>
                </a:moveTo>
                <a:cubicBezTo>
                  <a:pt x="2660705" y="354153"/>
                  <a:pt x="2667270" y="360983"/>
                  <a:pt x="2667270" y="369330"/>
                </a:cubicBezTo>
                <a:cubicBezTo>
                  <a:pt x="2667270" y="376919"/>
                  <a:pt x="2660705" y="383749"/>
                  <a:pt x="2653415" y="383749"/>
                </a:cubicBezTo>
                <a:cubicBezTo>
                  <a:pt x="2646857" y="383749"/>
                  <a:pt x="2641021" y="376919"/>
                  <a:pt x="2641021" y="369330"/>
                </a:cubicBezTo>
                <a:cubicBezTo>
                  <a:pt x="2641021" y="360983"/>
                  <a:pt x="2646857" y="354153"/>
                  <a:pt x="2653415" y="354153"/>
                </a:cubicBezTo>
                <a:close/>
                <a:moveTo>
                  <a:pt x="2582583" y="354153"/>
                </a:moveTo>
                <a:cubicBezTo>
                  <a:pt x="2589875" y="354153"/>
                  <a:pt x="2596439" y="360983"/>
                  <a:pt x="2596439" y="369330"/>
                </a:cubicBezTo>
                <a:cubicBezTo>
                  <a:pt x="2596439" y="376919"/>
                  <a:pt x="2589875" y="383749"/>
                  <a:pt x="2582583" y="383749"/>
                </a:cubicBezTo>
                <a:cubicBezTo>
                  <a:pt x="2576019" y="383749"/>
                  <a:pt x="2570184" y="376919"/>
                  <a:pt x="2570184" y="369330"/>
                </a:cubicBezTo>
                <a:cubicBezTo>
                  <a:pt x="2570184" y="360983"/>
                  <a:pt x="2576019" y="354153"/>
                  <a:pt x="2582583" y="354153"/>
                </a:cubicBezTo>
                <a:close/>
                <a:moveTo>
                  <a:pt x="2511029" y="354153"/>
                </a:moveTo>
                <a:cubicBezTo>
                  <a:pt x="2519050" y="354153"/>
                  <a:pt x="2525613" y="360983"/>
                  <a:pt x="2525613" y="369330"/>
                </a:cubicBezTo>
                <a:cubicBezTo>
                  <a:pt x="2525613" y="376919"/>
                  <a:pt x="2519050" y="383749"/>
                  <a:pt x="2511029" y="383749"/>
                </a:cubicBezTo>
                <a:cubicBezTo>
                  <a:pt x="2503737" y="383749"/>
                  <a:pt x="2499361" y="376919"/>
                  <a:pt x="2499361" y="369330"/>
                </a:cubicBezTo>
                <a:cubicBezTo>
                  <a:pt x="2499361" y="360983"/>
                  <a:pt x="2503737" y="354153"/>
                  <a:pt x="2511029" y="354153"/>
                </a:cubicBezTo>
                <a:close/>
                <a:moveTo>
                  <a:pt x="2439946" y="354153"/>
                </a:moveTo>
                <a:cubicBezTo>
                  <a:pt x="2448505" y="354153"/>
                  <a:pt x="2454732" y="360983"/>
                  <a:pt x="2454732" y="369330"/>
                </a:cubicBezTo>
                <a:cubicBezTo>
                  <a:pt x="2454732" y="376919"/>
                  <a:pt x="2448505" y="383749"/>
                  <a:pt x="2439946" y="383749"/>
                </a:cubicBezTo>
                <a:cubicBezTo>
                  <a:pt x="2432160" y="383749"/>
                  <a:pt x="2425156" y="376919"/>
                  <a:pt x="2425156" y="369330"/>
                </a:cubicBezTo>
                <a:cubicBezTo>
                  <a:pt x="2425156" y="360983"/>
                  <a:pt x="2432160" y="354153"/>
                  <a:pt x="2439946" y="354153"/>
                </a:cubicBezTo>
                <a:close/>
                <a:moveTo>
                  <a:pt x="2369110" y="354153"/>
                </a:moveTo>
                <a:cubicBezTo>
                  <a:pt x="2377672" y="354153"/>
                  <a:pt x="2383899" y="360983"/>
                  <a:pt x="2383899" y="369330"/>
                </a:cubicBezTo>
                <a:cubicBezTo>
                  <a:pt x="2383899" y="376919"/>
                  <a:pt x="2377672" y="383749"/>
                  <a:pt x="2369110" y="383749"/>
                </a:cubicBezTo>
                <a:cubicBezTo>
                  <a:pt x="2361327" y="383749"/>
                  <a:pt x="2354319" y="376919"/>
                  <a:pt x="2354319" y="369330"/>
                </a:cubicBezTo>
                <a:cubicBezTo>
                  <a:pt x="2354319" y="360983"/>
                  <a:pt x="2361327" y="354153"/>
                  <a:pt x="2369110" y="354153"/>
                </a:cubicBezTo>
                <a:close/>
                <a:moveTo>
                  <a:pt x="2298280" y="354153"/>
                </a:moveTo>
                <a:cubicBezTo>
                  <a:pt x="2306842" y="354153"/>
                  <a:pt x="2313068" y="360983"/>
                  <a:pt x="2313068" y="369330"/>
                </a:cubicBezTo>
                <a:cubicBezTo>
                  <a:pt x="2313068" y="376919"/>
                  <a:pt x="2306842" y="383749"/>
                  <a:pt x="2298280" y="383749"/>
                </a:cubicBezTo>
                <a:cubicBezTo>
                  <a:pt x="2290497" y="383749"/>
                  <a:pt x="2283490" y="376919"/>
                  <a:pt x="2283490" y="369330"/>
                </a:cubicBezTo>
                <a:cubicBezTo>
                  <a:pt x="2283490" y="360983"/>
                  <a:pt x="2290497" y="354153"/>
                  <a:pt x="2298280" y="354153"/>
                </a:cubicBezTo>
                <a:close/>
                <a:moveTo>
                  <a:pt x="2226517" y="354153"/>
                </a:moveTo>
                <a:cubicBezTo>
                  <a:pt x="2234538" y="354153"/>
                  <a:pt x="2238914" y="360983"/>
                  <a:pt x="2238914" y="369330"/>
                </a:cubicBezTo>
                <a:cubicBezTo>
                  <a:pt x="2238914" y="376919"/>
                  <a:pt x="2234538" y="383749"/>
                  <a:pt x="2226517" y="383749"/>
                </a:cubicBezTo>
                <a:cubicBezTo>
                  <a:pt x="2218495" y="383749"/>
                  <a:pt x="2212658" y="376919"/>
                  <a:pt x="2212658" y="369330"/>
                </a:cubicBezTo>
                <a:cubicBezTo>
                  <a:pt x="2212658" y="360983"/>
                  <a:pt x="2218495" y="354153"/>
                  <a:pt x="2226517" y="354153"/>
                </a:cubicBezTo>
                <a:close/>
                <a:moveTo>
                  <a:pt x="2155683" y="354153"/>
                </a:moveTo>
                <a:cubicBezTo>
                  <a:pt x="2161519" y="354153"/>
                  <a:pt x="2168081" y="360983"/>
                  <a:pt x="2168081" y="369330"/>
                </a:cubicBezTo>
                <a:cubicBezTo>
                  <a:pt x="2168081" y="376919"/>
                  <a:pt x="2161519" y="383749"/>
                  <a:pt x="2155683" y="383749"/>
                </a:cubicBezTo>
                <a:cubicBezTo>
                  <a:pt x="2147663" y="383749"/>
                  <a:pt x="2141827" y="376919"/>
                  <a:pt x="2141827" y="369330"/>
                </a:cubicBezTo>
                <a:cubicBezTo>
                  <a:pt x="2141827" y="360983"/>
                  <a:pt x="2147663" y="354153"/>
                  <a:pt x="2155683" y="354153"/>
                </a:cubicBezTo>
                <a:close/>
                <a:moveTo>
                  <a:pt x="2084849" y="354153"/>
                </a:moveTo>
                <a:cubicBezTo>
                  <a:pt x="2090683" y="354153"/>
                  <a:pt x="2097248" y="360983"/>
                  <a:pt x="2097248" y="369330"/>
                </a:cubicBezTo>
                <a:cubicBezTo>
                  <a:pt x="2097248" y="376919"/>
                  <a:pt x="2090683" y="383749"/>
                  <a:pt x="2084849" y="383749"/>
                </a:cubicBezTo>
                <a:cubicBezTo>
                  <a:pt x="2076828" y="383749"/>
                  <a:pt x="2070994" y="376919"/>
                  <a:pt x="2070994" y="369330"/>
                </a:cubicBezTo>
                <a:cubicBezTo>
                  <a:pt x="2070994" y="360983"/>
                  <a:pt x="2076828" y="354153"/>
                  <a:pt x="2084849" y="354153"/>
                </a:cubicBezTo>
                <a:close/>
                <a:moveTo>
                  <a:pt x="2011835" y="354153"/>
                </a:moveTo>
                <a:cubicBezTo>
                  <a:pt x="2019855" y="354153"/>
                  <a:pt x="2026421" y="360983"/>
                  <a:pt x="2026421" y="369330"/>
                </a:cubicBezTo>
                <a:cubicBezTo>
                  <a:pt x="2026421" y="376919"/>
                  <a:pt x="2019855" y="383749"/>
                  <a:pt x="2011835" y="383749"/>
                </a:cubicBezTo>
                <a:cubicBezTo>
                  <a:pt x="2006000" y="383749"/>
                  <a:pt x="2000166" y="376919"/>
                  <a:pt x="2000166" y="369330"/>
                </a:cubicBezTo>
                <a:cubicBezTo>
                  <a:pt x="2000166" y="360983"/>
                  <a:pt x="2006000" y="354153"/>
                  <a:pt x="2011835" y="354153"/>
                </a:cubicBezTo>
                <a:close/>
                <a:moveTo>
                  <a:pt x="1938362" y="354153"/>
                </a:moveTo>
                <a:cubicBezTo>
                  <a:pt x="1946385" y="354153"/>
                  <a:pt x="1952222" y="360983"/>
                  <a:pt x="1952222" y="369330"/>
                </a:cubicBezTo>
                <a:cubicBezTo>
                  <a:pt x="1952222" y="376919"/>
                  <a:pt x="1946385" y="383749"/>
                  <a:pt x="1938362" y="383749"/>
                </a:cubicBezTo>
                <a:cubicBezTo>
                  <a:pt x="1932528" y="383749"/>
                  <a:pt x="1925968" y="376919"/>
                  <a:pt x="1925968" y="369330"/>
                </a:cubicBezTo>
                <a:cubicBezTo>
                  <a:pt x="1925968" y="360983"/>
                  <a:pt x="1932528" y="354153"/>
                  <a:pt x="1938362" y="354153"/>
                </a:cubicBezTo>
                <a:close/>
                <a:moveTo>
                  <a:pt x="1867527" y="354153"/>
                </a:moveTo>
                <a:cubicBezTo>
                  <a:pt x="1875550" y="354153"/>
                  <a:pt x="1881384" y="360983"/>
                  <a:pt x="1881384" y="369330"/>
                </a:cubicBezTo>
                <a:cubicBezTo>
                  <a:pt x="1881384" y="376919"/>
                  <a:pt x="1875550" y="383749"/>
                  <a:pt x="1867527" y="383749"/>
                </a:cubicBezTo>
                <a:cubicBezTo>
                  <a:pt x="1860235" y="383749"/>
                  <a:pt x="1855129" y="376919"/>
                  <a:pt x="1855129" y="369330"/>
                </a:cubicBezTo>
                <a:cubicBezTo>
                  <a:pt x="1855129" y="360983"/>
                  <a:pt x="1860235" y="354153"/>
                  <a:pt x="1867527" y="354153"/>
                </a:cubicBezTo>
                <a:close/>
                <a:moveTo>
                  <a:pt x="1225708" y="284879"/>
                </a:moveTo>
                <a:cubicBezTo>
                  <a:pt x="1233489" y="283322"/>
                  <a:pt x="1240493" y="290327"/>
                  <a:pt x="1240493" y="298111"/>
                </a:cubicBezTo>
                <a:cubicBezTo>
                  <a:pt x="1240493" y="306673"/>
                  <a:pt x="1233489" y="312900"/>
                  <a:pt x="1225708" y="312900"/>
                </a:cubicBezTo>
                <a:cubicBezTo>
                  <a:pt x="1217159" y="312900"/>
                  <a:pt x="1210931" y="306673"/>
                  <a:pt x="1210931" y="298111"/>
                </a:cubicBezTo>
                <a:cubicBezTo>
                  <a:pt x="1210931" y="290327"/>
                  <a:pt x="1217159" y="284879"/>
                  <a:pt x="1225708" y="284879"/>
                </a:cubicBezTo>
                <a:close/>
                <a:moveTo>
                  <a:pt x="3440686" y="283322"/>
                </a:moveTo>
                <a:cubicBezTo>
                  <a:pt x="3448708" y="283322"/>
                  <a:pt x="3453083" y="289885"/>
                  <a:pt x="3453083" y="297178"/>
                </a:cubicBezTo>
                <a:cubicBezTo>
                  <a:pt x="3453083" y="305200"/>
                  <a:pt x="3448708" y="309576"/>
                  <a:pt x="3440686" y="309576"/>
                </a:cubicBezTo>
                <a:cubicBezTo>
                  <a:pt x="3433393" y="309576"/>
                  <a:pt x="3426830" y="305200"/>
                  <a:pt x="3426830" y="297178"/>
                </a:cubicBezTo>
                <a:cubicBezTo>
                  <a:pt x="3426830" y="289885"/>
                  <a:pt x="3433393" y="283322"/>
                  <a:pt x="3440686" y="283322"/>
                </a:cubicBezTo>
                <a:close/>
                <a:moveTo>
                  <a:pt x="3369857" y="283322"/>
                </a:moveTo>
                <a:cubicBezTo>
                  <a:pt x="3376420" y="283322"/>
                  <a:pt x="3382254" y="289885"/>
                  <a:pt x="3382254" y="297178"/>
                </a:cubicBezTo>
                <a:cubicBezTo>
                  <a:pt x="3382254" y="305200"/>
                  <a:pt x="3376420" y="309576"/>
                  <a:pt x="3369857" y="309576"/>
                </a:cubicBezTo>
                <a:cubicBezTo>
                  <a:pt x="3362564" y="309576"/>
                  <a:pt x="3356001" y="305200"/>
                  <a:pt x="3356001" y="297178"/>
                </a:cubicBezTo>
                <a:cubicBezTo>
                  <a:pt x="3356001" y="289885"/>
                  <a:pt x="3362564" y="283322"/>
                  <a:pt x="3369857" y="283322"/>
                </a:cubicBezTo>
                <a:close/>
                <a:moveTo>
                  <a:pt x="3299100" y="283322"/>
                </a:moveTo>
                <a:cubicBezTo>
                  <a:pt x="3305662" y="283322"/>
                  <a:pt x="3311496" y="289885"/>
                  <a:pt x="3311496" y="297178"/>
                </a:cubicBezTo>
                <a:cubicBezTo>
                  <a:pt x="3311496" y="305200"/>
                  <a:pt x="3305662" y="309576"/>
                  <a:pt x="3299100" y="309576"/>
                </a:cubicBezTo>
                <a:cubicBezTo>
                  <a:pt x="3291804" y="309576"/>
                  <a:pt x="3285242" y="305200"/>
                  <a:pt x="3285242" y="297178"/>
                </a:cubicBezTo>
                <a:cubicBezTo>
                  <a:pt x="3285242" y="289885"/>
                  <a:pt x="3291804" y="283322"/>
                  <a:pt x="3299100" y="283322"/>
                </a:cubicBezTo>
                <a:close/>
                <a:moveTo>
                  <a:pt x="3226808" y="283322"/>
                </a:moveTo>
                <a:cubicBezTo>
                  <a:pt x="3234828" y="283322"/>
                  <a:pt x="3240664" y="289885"/>
                  <a:pt x="3240664" y="297178"/>
                </a:cubicBezTo>
                <a:cubicBezTo>
                  <a:pt x="3240664" y="305200"/>
                  <a:pt x="3234828" y="309576"/>
                  <a:pt x="3226808" y="309576"/>
                </a:cubicBezTo>
                <a:cubicBezTo>
                  <a:pt x="3220245" y="309576"/>
                  <a:pt x="3214410" y="305200"/>
                  <a:pt x="3214410" y="297178"/>
                </a:cubicBezTo>
                <a:cubicBezTo>
                  <a:pt x="3214410" y="289885"/>
                  <a:pt x="3220245" y="283322"/>
                  <a:pt x="3226808" y="283322"/>
                </a:cubicBezTo>
                <a:close/>
                <a:moveTo>
                  <a:pt x="3152605" y="283322"/>
                </a:moveTo>
                <a:cubicBezTo>
                  <a:pt x="3159898" y="283322"/>
                  <a:pt x="3166462" y="289885"/>
                  <a:pt x="3166462" y="297178"/>
                </a:cubicBezTo>
                <a:cubicBezTo>
                  <a:pt x="3166462" y="305200"/>
                  <a:pt x="3159898" y="309576"/>
                  <a:pt x="3152605" y="309576"/>
                </a:cubicBezTo>
                <a:cubicBezTo>
                  <a:pt x="3146041" y="309576"/>
                  <a:pt x="3140209" y="305200"/>
                  <a:pt x="3140209" y="297178"/>
                </a:cubicBezTo>
                <a:cubicBezTo>
                  <a:pt x="3140209" y="289885"/>
                  <a:pt x="3146041" y="283322"/>
                  <a:pt x="3152605" y="283322"/>
                </a:cubicBezTo>
                <a:close/>
                <a:moveTo>
                  <a:pt x="3081774" y="283322"/>
                </a:moveTo>
                <a:cubicBezTo>
                  <a:pt x="3089066" y="283322"/>
                  <a:pt x="3095628" y="289885"/>
                  <a:pt x="3095628" y="297178"/>
                </a:cubicBezTo>
                <a:cubicBezTo>
                  <a:pt x="3095628" y="305200"/>
                  <a:pt x="3089066" y="309576"/>
                  <a:pt x="3081774" y="309576"/>
                </a:cubicBezTo>
                <a:cubicBezTo>
                  <a:pt x="3073750" y="309576"/>
                  <a:pt x="3069375" y="305200"/>
                  <a:pt x="3069375" y="297178"/>
                </a:cubicBezTo>
                <a:cubicBezTo>
                  <a:pt x="3069375" y="289885"/>
                  <a:pt x="3073750" y="283322"/>
                  <a:pt x="3081774" y="283322"/>
                </a:cubicBezTo>
                <a:close/>
                <a:moveTo>
                  <a:pt x="3013717" y="283322"/>
                </a:moveTo>
                <a:cubicBezTo>
                  <a:pt x="3021307" y="283322"/>
                  <a:pt x="3028135" y="289885"/>
                  <a:pt x="3028135" y="297178"/>
                </a:cubicBezTo>
                <a:cubicBezTo>
                  <a:pt x="3028135" y="305200"/>
                  <a:pt x="3021307" y="309576"/>
                  <a:pt x="3013717" y="309576"/>
                </a:cubicBezTo>
                <a:cubicBezTo>
                  <a:pt x="3005371" y="309576"/>
                  <a:pt x="2998539" y="305200"/>
                  <a:pt x="2998539" y="297178"/>
                </a:cubicBezTo>
                <a:cubicBezTo>
                  <a:pt x="2998539" y="289885"/>
                  <a:pt x="3005371" y="283322"/>
                  <a:pt x="3013717" y="283322"/>
                </a:cubicBezTo>
                <a:close/>
                <a:moveTo>
                  <a:pt x="2942494" y="283322"/>
                </a:moveTo>
                <a:cubicBezTo>
                  <a:pt x="2951055" y="283322"/>
                  <a:pt x="2957288" y="290327"/>
                  <a:pt x="2957288" y="298111"/>
                </a:cubicBezTo>
                <a:cubicBezTo>
                  <a:pt x="2957288" y="306673"/>
                  <a:pt x="2951055" y="312900"/>
                  <a:pt x="2942494" y="312900"/>
                </a:cubicBezTo>
                <a:cubicBezTo>
                  <a:pt x="2934713" y="312900"/>
                  <a:pt x="2927711" y="306673"/>
                  <a:pt x="2927711" y="298111"/>
                </a:cubicBezTo>
                <a:cubicBezTo>
                  <a:pt x="2927711" y="290327"/>
                  <a:pt x="2934713" y="283322"/>
                  <a:pt x="2942494" y="283322"/>
                </a:cubicBezTo>
                <a:close/>
                <a:moveTo>
                  <a:pt x="2868293" y="283322"/>
                </a:moveTo>
                <a:cubicBezTo>
                  <a:pt x="2876858" y="283322"/>
                  <a:pt x="2883087" y="290327"/>
                  <a:pt x="2883087" y="298111"/>
                </a:cubicBezTo>
                <a:cubicBezTo>
                  <a:pt x="2883087" y="306673"/>
                  <a:pt x="2876858" y="312900"/>
                  <a:pt x="2868293" y="312900"/>
                </a:cubicBezTo>
                <a:cubicBezTo>
                  <a:pt x="2860512" y="312900"/>
                  <a:pt x="2853507" y="306673"/>
                  <a:pt x="2853507" y="298111"/>
                </a:cubicBezTo>
                <a:cubicBezTo>
                  <a:pt x="2853507" y="290327"/>
                  <a:pt x="2860512" y="283322"/>
                  <a:pt x="2868293" y="283322"/>
                </a:cubicBezTo>
                <a:close/>
                <a:moveTo>
                  <a:pt x="2796535" y="283322"/>
                </a:moveTo>
                <a:cubicBezTo>
                  <a:pt x="2804558" y="283322"/>
                  <a:pt x="2808934" y="290327"/>
                  <a:pt x="2808934" y="298111"/>
                </a:cubicBezTo>
                <a:cubicBezTo>
                  <a:pt x="2808934" y="306673"/>
                  <a:pt x="2804558" y="312900"/>
                  <a:pt x="2796535" y="312900"/>
                </a:cubicBezTo>
                <a:cubicBezTo>
                  <a:pt x="2789243" y="312900"/>
                  <a:pt x="2782678" y="306673"/>
                  <a:pt x="2782678" y="298111"/>
                </a:cubicBezTo>
                <a:cubicBezTo>
                  <a:pt x="2782678" y="290327"/>
                  <a:pt x="2789243" y="283322"/>
                  <a:pt x="2796535" y="283322"/>
                </a:cubicBezTo>
                <a:close/>
                <a:moveTo>
                  <a:pt x="2725698" y="283322"/>
                </a:moveTo>
                <a:cubicBezTo>
                  <a:pt x="2731532" y="283322"/>
                  <a:pt x="2738100" y="290327"/>
                  <a:pt x="2738100" y="298111"/>
                </a:cubicBezTo>
                <a:cubicBezTo>
                  <a:pt x="2738100" y="306673"/>
                  <a:pt x="2731532" y="312900"/>
                  <a:pt x="2725698" y="312900"/>
                </a:cubicBezTo>
                <a:cubicBezTo>
                  <a:pt x="2717681" y="312900"/>
                  <a:pt x="2711846" y="306673"/>
                  <a:pt x="2711846" y="298111"/>
                </a:cubicBezTo>
                <a:cubicBezTo>
                  <a:pt x="2711846" y="290327"/>
                  <a:pt x="2717681" y="283322"/>
                  <a:pt x="2725698" y="283322"/>
                </a:cubicBezTo>
                <a:close/>
                <a:moveTo>
                  <a:pt x="2653415" y="283322"/>
                </a:moveTo>
                <a:cubicBezTo>
                  <a:pt x="2660705" y="283322"/>
                  <a:pt x="2667270" y="290327"/>
                  <a:pt x="2667270" y="298111"/>
                </a:cubicBezTo>
                <a:cubicBezTo>
                  <a:pt x="2667270" y="306673"/>
                  <a:pt x="2660705" y="312900"/>
                  <a:pt x="2653415" y="312900"/>
                </a:cubicBezTo>
                <a:cubicBezTo>
                  <a:pt x="2646857" y="312900"/>
                  <a:pt x="2641021" y="306673"/>
                  <a:pt x="2641021" y="298111"/>
                </a:cubicBezTo>
                <a:cubicBezTo>
                  <a:pt x="2641021" y="290327"/>
                  <a:pt x="2646857" y="283322"/>
                  <a:pt x="2653415" y="283322"/>
                </a:cubicBezTo>
                <a:close/>
                <a:moveTo>
                  <a:pt x="2582583" y="283322"/>
                </a:moveTo>
                <a:cubicBezTo>
                  <a:pt x="2589875" y="283322"/>
                  <a:pt x="2596439" y="290327"/>
                  <a:pt x="2596439" y="298111"/>
                </a:cubicBezTo>
                <a:cubicBezTo>
                  <a:pt x="2596439" y="306673"/>
                  <a:pt x="2589875" y="312900"/>
                  <a:pt x="2582583" y="312900"/>
                </a:cubicBezTo>
                <a:cubicBezTo>
                  <a:pt x="2576019" y="312900"/>
                  <a:pt x="2570189" y="306673"/>
                  <a:pt x="2570189" y="298111"/>
                </a:cubicBezTo>
                <a:cubicBezTo>
                  <a:pt x="2570189" y="290327"/>
                  <a:pt x="2576019" y="283322"/>
                  <a:pt x="2582583" y="283322"/>
                </a:cubicBezTo>
                <a:close/>
                <a:moveTo>
                  <a:pt x="2511029" y="283322"/>
                </a:moveTo>
                <a:cubicBezTo>
                  <a:pt x="2519050" y="283322"/>
                  <a:pt x="2525613" y="290327"/>
                  <a:pt x="2525613" y="298111"/>
                </a:cubicBezTo>
                <a:cubicBezTo>
                  <a:pt x="2525613" y="306673"/>
                  <a:pt x="2519050" y="312900"/>
                  <a:pt x="2511029" y="312900"/>
                </a:cubicBezTo>
                <a:cubicBezTo>
                  <a:pt x="2503740" y="312900"/>
                  <a:pt x="2499361" y="306673"/>
                  <a:pt x="2499361" y="298111"/>
                </a:cubicBezTo>
                <a:cubicBezTo>
                  <a:pt x="2499361" y="290327"/>
                  <a:pt x="2503740" y="283322"/>
                  <a:pt x="2511029" y="283322"/>
                </a:cubicBezTo>
                <a:close/>
                <a:moveTo>
                  <a:pt x="2439946" y="283322"/>
                </a:moveTo>
                <a:cubicBezTo>
                  <a:pt x="2448505" y="283322"/>
                  <a:pt x="2454732" y="290327"/>
                  <a:pt x="2454732" y="298111"/>
                </a:cubicBezTo>
                <a:cubicBezTo>
                  <a:pt x="2454732" y="306673"/>
                  <a:pt x="2448505" y="312900"/>
                  <a:pt x="2439946" y="312900"/>
                </a:cubicBezTo>
                <a:cubicBezTo>
                  <a:pt x="2432160" y="312900"/>
                  <a:pt x="2425156" y="306673"/>
                  <a:pt x="2425156" y="298111"/>
                </a:cubicBezTo>
                <a:cubicBezTo>
                  <a:pt x="2425156" y="290327"/>
                  <a:pt x="2432160" y="283322"/>
                  <a:pt x="2439946" y="283322"/>
                </a:cubicBezTo>
                <a:close/>
                <a:moveTo>
                  <a:pt x="2369110" y="283322"/>
                </a:moveTo>
                <a:cubicBezTo>
                  <a:pt x="2377672" y="283322"/>
                  <a:pt x="2383899" y="290327"/>
                  <a:pt x="2383899" y="298111"/>
                </a:cubicBezTo>
                <a:cubicBezTo>
                  <a:pt x="2383899" y="306673"/>
                  <a:pt x="2377672" y="312900"/>
                  <a:pt x="2369110" y="312900"/>
                </a:cubicBezTo>
                <a:cubicBezTo>
                  <a:pt x="2361327" y="312900"/>
                  <a:pt x="2354319" y="306673"/>
                  <a:pt x="2354319" y="298111"/>
                </a:cubicBezTo>
                <a:cubicBezTo>
                  <a:pt x="2354319" y="290327"/>
                  <a:pt x="2361327" y="283322"/>
                  <a:pt x="2369110" y="283322"/>
                </a:cubicBezTo>
                <a:close/>
                <a:moveTo>
                  <a:pt x="2298280" y="283322"/>
                </a:moveTo>
                <a:cubicBezTo>
                  <a:pt x="2306842" y="283322"/>
                  <a:pt x="2313068" y="290327"/>
                  <a:pt x="2313068" y="298111"/>
                </a:cubicBezTo>
                <a:cubicBezTo>
                  <a:pt x="2313068" y="306673"/>
                  <a:pt x="2306842" y="312900"/>
                  <a:pt x="2298280" y="312900"/>
                </a:cubicBezTo>
                <a:cubicBezTo>
                  <a:pt x="2290497" y="312900"/>
                  <a:pt x="2283490" y="306673"/>
                  <a:pt x="2283490" y="298111"/>
                </a:cubicBezTo>
                <a:cubicBezTo>
                  <a:pt x="2283490" y="290327"/>
                  <a:pt x="2290497" y="283322"/>
                  <a:pt x="2298280" y="283322"/>
                </a:cubicBezTo>
                <a:close/>
                <a:moveTo>
                  <a:pt x="2226517" y="283322"/>
                </a:moveTo>
                <a:cubicBezTo>
                  <a:pt x="2234538" y="283322"/>
                  <a:pt x="2238914" y="290327"/>
                  <a:pt x="2238914" y="298111"/>
                </a:cubicBezTo>
                <a:cubicBezTo>
                  <a:pt x="2238914" y="306673"/>
                  <a:pt x="2234538" y="312900"/>
                  <a:pt x="2226517" y="312900"/>
                </a:cubicBezTo>
                <a:cubicBezTo>
                  <a:pt x="2218495" y="312900"/>
                  <a:pt x="2212658" y="306673"/>
                  <a:pt x="2212658" y="298111"/>
                </a:cubicBezTo>
                <a:cubicBezTo>
                  <a:pt x="2212658" y="290327"/>
                  <a:pt x="2218495" y="283322"/>
                  <a:pt x="2226517" y="283322"/>
                </a:cubicBezTo>
                <a:close/>
                <a:moveTo>
                  <a:pt x="2155683" y="283322"/>
                </a:moveTo>
                <a:cubicBezTo>
                  <a:pt x="2161519" y="283322"/>
                  <a:pt x="2168081" y="290327"/>
                  <a:pt x="2168081" y="298111"/>
                </a:cubicBezTo>
                <a:cubicBezTo>
                  <a:pt x="2168081" y="306673"/>
                  <a:pt x="2161519" y="312900"/>
                  <a:pt x="2155683" y="312900"/>
                </a:cubicBezTo>
                <a:cubicBezTo>
                  <a:pt x="2147663" y="312900"/>
                  <a:pt x="2141827" y="306673"/>
                  <a:pt x="2141827" y="298111"/>
                </a:cubicBezTo>
                <a:cubicBezTo>
                  <a:pt x="2141827" y="290327"/>
                  <a:pt x="2147663" y="283322"/>
                  <a:pt x="2155683" y="283322"/>
                </a:cubicBezTo>
                <a:close/>
                <a:moveTo>
                  <a:pt x="2084849" y="283322"/>
                </a:moveTo>
                <a:cubicBezTo>
                  <a:pt x="2090685" y="283322"/>
                  <a:pt x="2097248" y="290327"/>
                  <a:pt x="2097248" y="298111"/>
                </a:cubicBezTo>
                <a:cubicBezTo>
                  <a:pt x="2097248" y="306673"/>
                  <a:pt x="2090685" y="312900"/>
                  <a:pt x="2084849" y="312900"/>
                </a:cubicBezTo>
                <a:cubicBezTo>
                  <a:pt x="2076828" y="312900"/>
                  <a:pt x="2070994" y="306673"/>
                  <a:pt x="2070994" y="298111"/>
                </a:cubicBezTo>
                <a:cubicBezTo>
                  <a:pt x="2070994" y="290327"/>
                  <a:pt x="2076828" y="283322"/>
                  <a:pt x="2084849" y="283322"/>
                </a:cubicBezTo>
                <a:close/>
                <a:moveTo>
                  <a:pt x="2011835" y="283322"/>
                </a:moveTo>
                <a:cubicBezTo>
                  <a:pt x="2019855" y="283322"/>
                  <a:pt x="2026421" y="290327"/>
                  <a:pt x="2026421" y="298111"/>
                </a:cubicBezTo>
                <a:cubicBezTo>
                  <a:pt x="2026421" y="306673"/>
                  <a:pt x="2019855" y="312900"/>
                  <a:pt x="2011835" y="312900"/>
                </a:cubicBezTo>
                <a:cubicBezTo>
                  <a:pt x="2006002" y="312900"/>
                  <a:pt x="2000168" y="306673"/>
                  <a:pt x="2000168" y="298111"/>
                </a:cubicBezTo>
                <a:cubicBezTo>
                  <a:pt x="2000168" y="290327"/>
                  <a:pt x="2006002" y="283322"/>
                  <a:pt x="2011835" y="283322"/>
                </a:cubicBezTo>
                <a:close/>
                <a:moveTo>
                  <a:pt x="1938362" y="283322"/>
                </a:moveTo>
                <a:cubicBezTo>
                  <a:pt x="1946385" y="283322"/>
                  <a:pt x="1952222" y="290327"/>
                  <a:pt x="1952222" y="298111"/>
                </a:cubicBezTo>
                <a:cubicBezTo>
                  <a:pt x="1952222" y="306673"/>
                  <a:pt x="1946385" y="312900"/>
                  <a:pt x="1938362" y="312900"/>
                </a:cubicBezTo>
                <a:cubicBezTo>
                  <a:pt x="1932531" y="312900"/>
                  <a:pt x="1925968" y="306673"/>
                  <a:pt x="1925968" y="298111"/>
                </a:cubicBezTo>
                <a:cubicBezTo>
                  <a:pt x="1925968" y="290327"/>
                  <a:pt x="1932531" y="283322"/>
                  <a:pt x="1938362" y="283322"/>
                </a:cubicBezTo>
                <a:close/>
                <a:moveTo>
                  <a:pt x="1867527" y="283322"/>
                </a:moveTo>
                <a:cubicBezTo>
                  <a:pt x="1875550" y="283322"/>
                  <a:pt x="1881384" y="290327"/>
                  <a:pt x="1881384" y="298111"/>
                </a:cubicBezTo>
                <a:cubicBezTo>
                  <a:pt x="1881384" y="306673"/>
                  <a:pt x="1875550" y="312900"/>
                  <a:pt x="1867527" y="312900"/>
                </a:cubicBezTo>
                <a:cubicBezTo>
                  <a:pt x="1860235" y="312900"/>
                  <a:pt x="1855129" y="306673"/>
                  <a:pt x="1855129" y="298111"/>
                </a:cubicBezTo>
                <a:cubicBezTo>
                  <a:pt x="1855129" y="290327"/>
                  <a:pt x="1860235" y="283322"/>
                  <a:pt x="1867527" y="283322"/>
                </a:cubicBezTo>
                <a:close/>
                <a:moveTo>
                  <a:pt x="1799085" y="283322"/>
                </a:moveTo>
                <a:cubicBezTo>
                  <a:pt x="1807647" y="283322"/>
                  <a:pt x="1813876" y="290327"/>
                  <a:pt x="1813876" y="298111"/>
                </a:cubicBezTo>
                <a:cubicBezTo>
                  <a:pt x="1813876" y="306673"/>
                  <a:pt x="1807647" y="312900"/>
                  <a:pt x="1799085" y="312900"/>
                </a:cubicBezTo>
                <a:cubicBezTo>
                  <a:pt x="1790525" y="312900"/>
                  <a:pt x="1784300" y="306673"/>
                  <a:pt x="1784300" y="298111"/>
                </a:cubicBezTo>
                <a:cubicBezTo>
                  <a:pt x="1784300" y="290327"/>
                  <a:pt x="1790525" y="283322"/>
                  <a:pt x="1799085" y="283322"/>
                </a:cubicBezTo>
                <a:close/>
                <a:moveTo>
                  <a:pt x="1728262" y="283322"/>
                </a:moveTo>
                <a:cubicBezTo>
                  <a:pt x="1736825" y="283322"/>
                  <a:pt x="1743052" y="290327"/>
                  <a:pt x="1743052" y="298111"/>
                </a:cubicBezTo>
                <a:cubicBezTo>
                  <a:pt x="1743052" y="306673"/>
                  <a:pt x="1736825" y="312900"/>
                  <a:pt x="1728262" y="312900"/>
                </a:cubicBezTo>
                <a:cubicBezTo>
                  <a:pt x="1719697" y="312900"/>
                  <a:pt x="1713472" y="306673"/>
                  <a:pt x="1713472" y="298111"/>
                </a:cubicBezTo>
                <a:cubicBezTo>
                  <a:pt x="1713472" y="290327"/>
                  <a:pt x="1719697" y="283322"/>
                  <a:pt x="1728262" y="283322"/>
                </a:cubicBezTo>
                <a:close/>
                <a:moveTo>
                  <a:pt x="1656498" y="283322"/>
                </a:moveTo>
                <a:cubicBezTo>
                  <a:pt x="1663792" y="283322"/>
                  <a:pt x="1668897" y="290327"/>
                  <a:pt x="1668897" y="298111"/>
                </a:cubicBezTo>
                <a:cubicBezTo>
                  <a:pt x="1668897" y="306673"/>
                  <a:pt x="1663792" y="312900"/>
                  <a:pt x="1656498" y="312900"/>
                </a:cubicBezTo>
                <a:cubicBezTo>
                  <a:pt x="1648481" y="312900"/>
                  <a:pt x="1642650" y="306673"/>
                  <a:pt x="1642650" y="298111"/>
                </a:cubicBezTo>
                <a:cubicBezTo>
                  <a:pt x="1642650" y="290327"/>
                  <a:pt x="1648481" y="283322"/>
                  <a:pt x="1656498" y="283322"/>
                </a:cubicBezTo>
                <a:close/>
                <a:moveTo>
                  <a:pt x="1582299" y="283322"/>
                </a:moveTo>
                <a:cubicBezTo>
                  <a:pt x="1588131" y="283322"/>
                  <a:pt x="1594704" y="290327"/>
                  <a:pt x="1594704" y="298111"/>
                </a:cubicBezTo>
                <a:cubicBezTo>
                  <a:pt x="1594704" y="306673"/>
                  <a:pt x="1588131" y="312900"/>
                  <a:pt x="1582299" y="312900"/>
                </a:cubicBezTo>
                <a:cubicBezTo>
                  <a:pt x="1574277" y="312900"/>
                  <a:pt x="1568441" y="306673"/>
                  <a:pt x="1568441" y="298111"/>
                </a:cubicBezTo>
                <a:cubicBezTo>
                  <a:pt x="1568441" y="290327"/>
                  <a:pt x="1574277" y="283322"/>
                  <a:pt x="1582299" y="283322"/>
                </a:cubicBezTo>
                <a:close/>
                <a:moveTo>
                  <a:pt x="1512198" y="283322"/>
                </a:moveTo>
                <a:cubicBezTo>
                  <a:pt x="1518032" y="283322"/>
                  <a:pt x="1523865" y="290327"/>
                  <a:pt x="1523865" y="298111"/>
                </a:cubicBezTo>
                <a:cubicBezTo>
                  <a:pt x="1523865" y="306673"/>
                  <a:pt x="1518032" y="312900"/>
                  <a:pt x="1512198" y="312900"/>
                </a:cubicBezTo>
                <a:cubicBezTo>
                  <a:pt x="1504174" y="312900"/>
                  <a:pt x="1497612" y="306673"/>
                  <a:pt x="1497612" y="298111"/>
                </a:cubicBezTo>
                <a:cubicBezTo>
                  <a:pt x="1497612" y="290327"/>
                  <a:pt x="1504174" y="283322"/>
                  <a:pt x="1512198" y="283322"/>
                </a:cubicBezTo>
                <a:close/>
                <a:moveTo>
                  <a:pt x="1439173" y="283322"/>
                </a:moveTo>
                <a:cubicBezTo>
                  <a:pt x="1447191" y="283322"/>
                  <a:pt x="1453026" y="290327"/>
                  <a:pt x="1453026" y="298111"/>
                </a:cubicBezTo>
                <a:cubicBezTo>
                  <a:pt x="1453026" y="306673"/>
                  <a:pt x="1447191" y="312900"/>
                  <a:pt x="1439173" y="312900"/>
                </a:cubicBezTo>
                <a:cubicBezTo>
                  <a:pt x="1433336" y="312900"/>
                  <a:pt x="1426777" y="306673"/>
                  <a:pt x="1426777" y="298111"/>
                </a:cubicBezTo>
                <a:cubicBezTo>
                  <a:pt x="1426777" y="290327"/>
                  <a:pt x="1433336" y="283322"/>
                  <a:pt x="1439173" y="283322"/>
                </a:cubicBezTo>
                <a:close/>
                <a:moveTo>
                  <a:pt x="1368347" y="283322"/>
                </a:moveTo>
                <a:cubicBezTo>
                  <a:pt x="1376368" y="283322"/>
                  <a:pt x="1382200" y="290327"/>
                  <a:pt x="1382200" y="298111"/>
                </a:cubicBezTo>
                <a:cubicBezTo>
                  <a:pt x="1382200" y="306673"/>
                  <a:pt x="1376368" y="312900"/>
                  <a:pt x="1368347" y="312900"/>
                </a:cubicBezTo>
                <a:cubicBezTo>
                  <a:pt x="1362513" y="312900"/>
                  <a:pt x="1355949" y="306673"/>
                  <a:pt x="1355949" y="298111"/>
                </a:cubicBezTo>
                <a:cubicBezTo>
                  <a:pt x="1355949" y="290327"/>
                  <a:pt x="1362513" y="283322"/>
                  <a:pt x="1368347" y="283322"/>
                </a:cubicBezTo>
                <a:close/>
                <a:moveTo>
                  <a:pt x="1297518" y="283322"/>
                </a:moveTo>
                <a:cubicBezTo>
                  <a:pt x="1305540" y="283322"/>
                  <a:pt x="1311374" y="290327"/>
                  <a:pt x="1311374" y="298111"/>
                </a:cubicBezTo>
                <a:cubicBezTo>
                  <a:pt x="1311374" y="306673"/>
                  <a:pt x="1305540" y="312900"/>
                  <a:pt x="1297518" y="312900"/>
                </a:cubicBezTo>
                <a:cubicBezTo>
                  <a:pt x="1289498" y="312900"/>
                  <a:pt x="1285121" y="306673"/>
                  <a:pt x="1285121" y="298111"/>
                </a:cubicBezTo>
                <a:cubicBezTo>
                  <a:pt x="1285121" y="290327"/>
                  <a:pt x="1289498" y="283322"/>
                  <a:pt x="1297518" y="283322"/>
                </a:cubicBezTo>
                <a:close/>
                <a:moveTo>
                  <a:pt x="1154890" y="283322"/>
                </a:moveTo>
                <a:cubicBezTo>
                  <a:pt x="1162674" y="283322"/>
                  <a:pt x="1169683" y="288427"/>
                  <a:pt x="1169683" y="295719"/>
                </a:cubicBezTo>
                <a:cubicBezTo>
                  <a:pt x="1169683" y="303741"/>
                  <a:pt x="1162674" y="309576"/>
                  <a:pt x="1154890" y="309576"/>
                </a:cubicBezTo>
                <a:cubicBezTo>
                  <a:pt x="1146329" y="309576"/>
                  <a:pt x="1140101" y="303741"/>
                  <a:pt x="1140101" y="295719"/>
                </a:cubicBezTo>
                <a:cubicBezTo>
                  <a:pt x="1140101" y="288427"/>
                  <a:pt x="1146329" y="283322"/>
                  <a:pt x="1154890" y="283322"/>
                </a:cubicBezTo>
                <a:close/>
                <a:moveTo>
                  <a:pt x="1084059" y="283322"/>
                </a:moveTo>
                <a:cubicBezTo>
                  <a:pt x="1091842" y="283322"/>
                  <a:pt x="1098847" y="288427"/>
                  <a:pt x="1098847" y="295719"/>
                </a:cubicBezTo>
                <a:cubicBezTo>
                  <a:pt x="1098847" y="303741"/>
                  <a:pt x="1091842" y="309576"/>
                  <a:pt x="1084059" y="309576"/>
                </a:cubicBezTo>
                <a:cubicBezTo>
                  <a:pt x="1075503" y="309576"/>
                  <a:pt x="1069272" y="303741"/>
                  <a:pt x="1069272" y="295719"/>
                </a:cubicBezTo>
                <a:cubicBezTo>
                  <a:pt x="1069272" y="288427"/>
                  <a:pt x="1075503" y="283322"/>
                  <a:pt x="1084059" y="283322"/>
                </a:cubicBezTo>
                <a:close/>
                <a:moveTo>
                  <a:pt x="1013024" y="283322"/>
                </a:moveTo>
                <a:cubicBezTo>
                  <a:pt x="1020314" y="283322"/>
                  <a:pt x="1024691" y="288427"/>
                  <a:pt x="1024691" y="295719"/>
                </a:cubicBezTo>
                <a:cubicBezTo>
                  <a:pt x="1024691" y="303741"/>
                  <a:pt x="1020314" y="309576"/>
                  <a:pt x="1013024" y="309576"/>
                </a:cubicBezTo>
                <a:cubicBezTo>
                  <a:pt x="1005003" y="309576"/>
                  <a:pt x="998442" y="303741"/>
                  <a:pt x="998442" y="295719"/>
                </a:cubicBezTo>
                <a:cubicBezTo>
                  <a:pt x="998442" y="288427"/>
                  <a:pt x="1005003" y="283322"/>
                  <a:pt x="1013024" y="283322"/>
                </a:cubicBezTo>
                <a:close/>
                <a:moveTo>
                  <a:pt x="941467" y="283322"/>
                </a:moveTo>
                <a:cubicBezTo>
                  <a:pt x="948032" y="283322"/>
                  <a:pt x="953869" y="288427"/>
                  <a:pt x="953869" y="295719"/>
                </a:cubicBezTo>
                <a:cubicBezTo>
                  <a:pt x="953869" y="303741"/>
                  <a:pt x="948032" y="309576"/>
                  <a:pt x="941467" y="309576"/>
                </a:cubicBezTo>
                <a:cubicBezTo>
                  <a:pt x="934173" y="309576"/>
                  <a:pt x="927612" y="303741"/>
                  <a:pt x="927612" y="295719"/>
                </a:cubicBezTo>
                <a:cubicBezTo>
                  <a:pt x="927612" y="288427"/>
                  <a:pt x="934173" y="283322"/>
                  <a:pt x="941467" y="283322"/>
                </a:cubicBezTo>
                <a:close/>
                <a:moveTo>
                  <a:pt x="3299102" y="212492"/>
                </a:moveTo>
                <a:cubicBezTo>
                  <a:pt x="3305664" y="212492"/>
                  <a:pt x="3311499" y="219055"/>
                  <a:pt x="3311499" y="226348"/>
                </a:cubicBezTo>
                <a:cubicBezTo>
                  <a:pt x="3311499" y="232911"/>
                  <a:pt x="3305664" y="238746"/>
                  <a:pt x="3299102" y="238746"/>
                </a:cubicBezTo>
                <a:cubicBezTo>
                  <a:pt x="3291807" y="238746"/>
                  <a:pt x="3285245" y="232911"/>
                  <a:pt x="3285245" y="226348"/>
                </a:cubicBezTo>
                <a:cubicBezTo>
                  <a:pt x="3285245" y="219055"/>
                  <a:pt x="3291807" y="212492"/>
                  <a:pt x="3299102" y="212492"/>
                </a:cubicBezTo>
                <a:close/>
                <a:moveTo>
                  <a:pt x="3226811" y="212492"/>
                </a:moveTo>
                <a:cubicBezTo>
                  <a:pt x="3234831" y="212492"/>
                  <a:pt x="3240667" y="219055"/>
                  <a:pt x="3240667" y="226348"/>
                </a:cubicBezTo>
                <a:cubicBezTo>
                  <a:pt x="3240667" y="232911"/>
                  <a:pt x="3234831" y="238746"/>
                  <a:pt x="3226811" y="238746"/>
                </a:cubicBezTo>
                <a:cubicBezTo>
                  <a:pt x="3220250" y="238746"/>
                  <a:pt x="3214412" y="232911"/>
                  <a:pt x="3214412" y="226348"/>
                </a:cubicBezTo>
                <a:cubicBezTo>
                  <a:pt x="3214412" y="219055"/>
                  <a:pt x="3220250" y="212492"/>
                  <a:pt x="3226811" y="212492"/>
                </a:cubicBezTo>
                <a:close/>
                <a:moveTo>
                  <a:pt x="3152608" y="212492"/>
                </a:moveTo>
                <a:cubicBezTo>
                  <a:pt x="3159900" y="212492"/>
                  <a:pt x="3166462" y="219055"/>
                  <a:pt x="3166462" y="226348"/>
                </a:cubicBezTo>
                <a:cubicBezTo>
                  <a:pt x="3166462" y="232911"/>
                  <a:pt x="3159900" y="238746"/>
                  <a:pt x="3152608" y="238746"/>
                </a:cubicBezTo>
                <a:cubicBezTo>
                  <a:pt x="3146043" y="238746"/>
                  <a:pt x="3140211" y="232911"/>
                  <a:pt x="3140211" y="226348"/>
                </a:cubicBezTo>
                <a:cubicBezTo>
                  <a:pt x="3140211" y="219055"/>
                  <a:pt x="3146043" y="212492"/>
                  <a:pt x="3152608" y="212492"/>
                </a:cubicBezTo>
                <a:close/>
                <a:moveTo>
                  <a:pt x="3081775" y="212492"/>
                </a:moveTo>
                <a:cubicBezTo>
                  <a:pt x="3089069" y="212492"/>
                  <a:pt x="3095628" y="219055"/>
                  <a:pt x="3095628" y="226348"/>
                </a:cubicBezTo>
                <a:cubicBezTo>
                  <a:pt x="3095628" y="232911"/>
                  <a:pt x="3089069" y="238746"/>
                  <a:pt x="3081775" y="238746"/>
                </a:cubicBezTo>
                <a:cubicBezTo>
                  <a:pt x="3073753" y="238746"/>
                  <a:pt x="3069375" y="232911"/>
                  <a:pt x="3069375" y="226348"/>
                </a:cubicBezTo>
                <a:cubicBezTo>
                  <a:pt x="3069375" y="219055"/>
                  <a:pt x="3073753" y="212492"/>
                  <a:pt x="3081775" y="212492"/>
                </a:cubicBezTo>
                <a:close/>
                <a:moveTo>
                  <a:pt x="3013720" y="212492"/>
                </a:moveTo>
                <a:cubicBezTo>
                  <a:pt x="3021310" y="212492"/>
                  <a:pt x="3028140" y="219055"/>
                  <a:pt x="3028140" y="226348"/>
                </a:cubicBezTo>
                <a:cubicBezTo>
                  <a:pt x="3028140" y="232911"/>
                  <a:pt x="3021310" y="238746"/>
                  <a:pt x="3013720" y="238746"/>
                </a:cubicBezTo>
                <a:cubicBezTo>
                  <a:pt x="3005373" y="238746"/>
                  <a:pt x="2998542" y="234370"/>
                  <a:pt x="2998542" y="226348"/>
                </a:cubicBezTo>
                <a:cubicBezTo>
                  <a:pt x="2998542" y="219055"/>
                  <a:pt x="3005373" y="212492"/>
                  <a:pt x="3013720" y="212492"/>
                </a:cubicBezTo>
                <a:close/>
                <a:moveTo>
                  <a:pt x="2942497" y="212492"/>
                </a:moveTo>
                <a:cubicBezTo>
                  <a:pt x="2951061" y="212492"/>
                  <a:pt x="2957293" y="219055"/>
                  <a:pt x="2957293" y="226348"/>
                </a:cubicBezTo>
                <a:cubicBezTo>
                  <a:pt x="2957293" y="234370"/>
                  <a:pt x="2951061" y="238746"/>
                  <a:pt x="2942497" y="238746"/>
                </a:cubicBezTo>
                <a:cubicBezTo>
                  <a:pt x="2934719" y="238746"/>
                  <a:pt x="2927716" y="234370"/>
                  <a:pt x="2927716" y="226348"/>
                </a:cubicBezTo>
                <a:cubicBezTo>
                  <a:pt x="2927716" y="219055"/>
                  <a:pt x="2934719" y="212492"/>
                  <a:pt x="2942497" y="212492"/>
                </a:cubicBezTo>
                <a:close/>
                <a:moveTo>
                  <a:pt x="2867363" y="212492"/>
                </a:moveTo>
                <a:cubicBezTo>
                  <a:pt x="2875389" y="212492"/>
                  <a:pt x="2879765" y="219055"/>
                  <a:pt x="2879765" y="226348"/>
                </a:cubicBezTo>
                <a:cubicBezTo>
                  <a:pt x="2879765" y="234370"/>
                  <a:pt x="2875389" y="238746"/>
                  <a:pt x="2867363" y="238746"/>
                </a:cubicBezTo>
                <a:cubicBezTo>
                  <a:pt x="2860073" y="238746"/>
                  <a:pt x="2853510" y="234370"/>
                  <a:pt x="2853510" y="226348"/>
                </a:cubicBezTo>
                <a:cubicBezTo>
                  <a:pt x="2853510" y="219055"/>
                  <a:pt x="2860073" y="212492"/>
                  <a:pt x="2867363" y="212492"/>
                </a:cubicBezTo>
                <a:close/>
                <a:moveTo>
                  <a:pt x="2796538" y="212492"/>
                </a:moveTo>
                <a:cubicBezTo>
                  <a:pt x="2803103" y="212492"/>
                  <a:pt x="2808934" y="219055"/>
                  <a:pt x="2808934" y="226348"/>
                </a:cubicBezTo>
                <a:cubicBezTo>
                  <a:pt x="2808934" y="234370"/>
                  <a:pt x="2803103" y="238746"/>
                  <a:pt x="2796538" y="238746"/>
                </a:cubicBezTo>
                <a:cubicBezTo>
                  <a:pt x="2789246" y="238746"/>
                  <a:pt x="2782680" y="234370"/>
                  <a:pt x="2782680" y="226348"/>
                </a:cubicBezTo>
                <a:cubicBezTo>
                  <a:pt x="2782680" y="219055"/>
                  <a:pt x="2789246" y="212492"/>
                  <a:pt x="2796538" y="212492"/>
                </a:cubicBezTo>
                <a:close/>
                <a:moveTo>
                  <a:pt x="2725698" y="212492"/>
                </a:moveTo>
                <a:cubicBezTo>
                  <a:pt x="2731538" y="212492"/>
                  <a:pt x="2738102" y="219055"/>
                  <a:pt x="2738102" y="226348"/>
                </a:cubicBezTo>
                <a:cubicBezTo>
                  <a:pt x="2738102" y="234370"/>
                  <a:pt x="2731538" y="238746"/>
                  <a:pt x="2725698" y="238746"/>
                </a:cubicBezTo>
                <a:cubicBezTo>
                  <a:pt x="2717686" y="238746"/>
                  <a:pt x="2711852" y="234370"/>
                  <a:pt x="2711852" y="226348"/>
                </a:cubicBezTo>
                <a:cubicBezTo>
                  <a:pt x="2711852" y="219055"/>
                  <a:pt x="2717686" y="212492"/>
                  <a:pt x="2725698" y="212492"/>
                </a:cubicBezTo>
                <a:close/>
                <a:moveTo>
                  <a:pt x="2653420" y="212492"/>
                </a:moveTo>
                <a:cubicBezTo>
                  <a:pt x="2660711" y="212492"/>
                  <a:pt x="2667273" y="219055"/>
                  <a:pt x="2667273" y="226348"/>
                </a:cubicBezTo>
                <a:cubicBezTo>
                  <a:pt x="2667273" y="234370"/>
                  <a:pt x="2660711" y="238746"/>
                  <a:pt x="2653420" y="238746"/>
                </a:cubicBezTo>
                <a:cubicBezTo>
                  <a:pt x="2646857" y="238746"/>
                  <a:pt x="2641021" y="234370"/>
                  <a:pt x="2641021" y="226348"/>
                </a:cubicBezTo>
                <a:cubicBezTo>
                  <a:pt x="2641021" y="219055"/>
                  <a:pt x="2646857" y="212492"/>
                  <a:pt x="2653420" y="212492"/>
                </a:cubicBezTo>
                <a:close/>
                <a:moveTo>
                  <a:pt x="2582586" y="212492"/>
                </a:moveTo>
                <a:cubicBezTo>
                  <a:pt x="2589878" y="212492"/>
                  <a:pt x="2596439" y="219055"/>
                  <a:pt x="2596439" y="226348"/>
                </a:cubicBezTo>
                <a:cubicBezTo>
                  <a:pt x="2596439" y="234370"/>
                  <a:pt x="2589878" y="238746"/>
                  <a:pt x="2582586" y="238746"/>
                </a:cubicBezTo>
                <a:cubicBezTo>
                  <a:pt x="2576024" y="238746"/>
                  <a:pt x="2570189" y="234370"/>
                  <a:pt x="2570189" y="226348"/>
                </a:cubicBezTo>
                <a:cubicBezTo>
                  <a:pt x="2570189" y="219055"/>
                  <a:pt x="2576024" y="212492"/>
                  <a:pt x="2582586" y="212492"/>
                </a:cubicBezTo>
                <a:close/>
                <a:moveTo>
                  <a:pt x="2511029" y="212492"/>
                </a:moveTo>
                <a:cubicBezTo>
                  <a:pt x="2519052" y="212492"/>
                  <a:pt x="2525616" y="219055"/>
                  <a:pt x="2525616" y="226348"/>
                </a:cubicBezTo>
                <a:cubicBezTo>
                  <a:pt x="2525616" y="234370"/>
                  <a:pt x="2519052" y="238746"/>
                  <a:pt x="2511029" y="238746"/>
                </a:cubicBezTo>
                <a:cubicBezTo>
                  <a:pt x="2503740" y="238746"/>
                  <a:pt x="2499364" y="234370"/>
                  <a:pt x="2499364" y="226348"/>
                </a:cubicBezTo>
                <a:cubicBezTo>
                  <a:pt x="2499364" y="219055"/>
                  <a:pt x="2503740" y="212492"/>
                  <a:pt x="2511029" y="212492"/>
                </a:cubicBezTo>
                <a:close/>
                <a:moveTo>
                  <a:pt x="2439946" y="212492"/>
                </a:moveTo>
                <a:cubicBezTo>
                  <a:pt x="2448505" y="212492"/>
                  <a:pt x="2454732" y="219055"/>
                  <a:pt x="2454732" y="226348"/>
                </a:cubicBezTo>
                <a:cubicBezTo>
                  <a:pt x="2454732" y="234370"/>
                  <a:pt x="2448505" y="238746"/>
                  <a:pt x="2439946" y="238746"/>
                </a:cubicBezTo>
                <a:cubicBezTo>
                  <a:pt x="2432163" y="238746"/>
                  <a:pt x="2425156" y="234370"/>
                  <a:pt x="2425156" y="226348"/>
                </a:cubicBezTo>
                <a:cubicBezTo>
                  <a:pt x="2425156" y="219055"/>
                  <a:pt x="2432163" y="212492"/>
                  <a:pt x="2439946" y="212492"/>
                </a:cubicBezTo>
                <a:close/>
                <a:moveTo>
                  <a:pt x="2369110" y="212492"/>
                </a:moveTo>
                <a:cubicBezTo>
                  <a:pt x="2377672" y="212492"/>
                  <a:pt x="2383900" y="219055"/>
                  <a:pt x="2383900" y="226348"/>
                </a:cubicBezTo>
                <a:cubicBezTo>
                  <a:pt x="2383900" y="234370"/>
                  <a:pt x="2377672" y="238746"/>
                  <a:pt x="2369110" y="238746"/>
                </a:cubicBezTo>
                <a:cubicBezTo>
                  <a:pt x="2361329" y="238746"/>
                  <a:pt x="2354323" y="234370"/>
                  <a:pt x="2354323" y="226348"/>
                </a:cubicBezTo>
                <a:cubicBezTo>
                  <a:pt x="2354323" y="219055"/>
                  <a:pt x="2361329" y="212492"/>
                  <a:pt x="2369110" y="212492"/>
                </a:cubicBezTo>
                <a:close/>
                <a:moveTo>
                  <a:pt x="2298283" y="212492"/>
                </a:moveTo>
                <a:cubicBezTo>
                  <a:pt x="2306842" y="212492"/>
                  <a:pt x="2313070" y="219497"/>
                  <a:pt x="2313070" y="227280"/>
                </a:cubicBezTo>
                <a:cubicBezTo>
                  <a:pt x="2313070" y="235842"/>
                  <a:pt x="2306842" y="242069"/>
                  <a:pt x="2298283" y="242069"/>
                </a:cubicBezTo>
                <a:cubicBezTo>
                  <a:pt x="2290497" y="242069"/>
                  <a:pt x="2283493" y="235842"/>
                  <a:pt x="2283493" y="227280"/>
                </a:cubicBezTo>
                <a:cubicBezTo>
                  <a:pt x="2283493" y="219497"/>
                  <a:pt x="2290497" y="212492"/>
                  <a:pt x="2298283" y="212492"/>
                </a:cubicBezTo>
                <a:close/>
                <a:moveTo>
                  <a:pt x="2226517" y="212492"/>
                </a:moveTo>
                <a:cubicBezTo>
                  <a:pt x="2234540" y="212492"/>
                  <a:pt x="2238916" y="219497"/>
                  <a:pt x="2238916" y="227280"/>
                </a:cubicBezTo>
                <a:cubicBezTo>
                  <a:pt x="2238916" y="235842"/>
                  <a:pt x="2234540" y="242069"/>
                  <a:pt x="2226517" y="242069"/>
                </a:cubicBezTo>
                <a:cubicBezTo>
                  <a:pt x="2218495" y="242069"/>
                  <a:pt x="2212659" y="235842"/>
                  <a:pt x="2212659" y="227280"/>
                </a:cubicBezTo>
                <a:cubicBezTo>
                  <a:pt x="2212659" y="219497"/>
                  <a:pt x="2218495" y="212492"/>
                  <a:pt x="2226517" y="212492"/>
                </a:cubicBezTo>
                <a:close/>
                <a:moveTo>
                  <a:pt x="2155683" y="212492"/>
                </a:moveTo>
                <a:cubicBezTo>
                  <a:pt x="2161519" y="212492"/>
                  <a:pt x="2168081" y="219497"/>
                  <a:pt x="2168081" y="227280"/>
                </a:cubicBezTo>
                <a:cubicBezTo>
                  <a:pt x="2168081" y="235842"/>
                  <a:pt x="2161519" y="242069"/>
                  <a:pt x="2155683" y="242069"/>
                </a:cubicBezTo>
                <a:cubicBezTo>
                  <a:pt x="2147663" y="242069"/>
                  <a:pt x="2141827" y="235842"/>
                  <a:pt x="2141827" y="227280"/>
                </a:cubicBezTo>
                <a:cubicBezTo>
                  <a:pt x="2141827" y="219497"/>
                  <a:pt x="2147663" y="212492"/>
                  <a:pt x="2155683" y="212492"/>
                </a:cubicBezTo>
                <a:close/>
                <a:moveTo>
                  <a:pt x="2084851" y="212492"/>
                </a:moveTo>
                <a:cubicBezTo>
                  <a:pt x="2090686" y="212492"/>
                  <a:pt x="2097249" y="219497"/>
                  <a:pt x="2097249" y="227280"/>
                </a:cubicBezTo>
                <a:cubicBezTo>
                  <a:pt x="2097249" y="235842"/>
                  <a:pt x="2090686" y="242069"/>
                  <a:pt x="2084851" y="242069"/>
                </a:cubicBezTo>
                <a:cubicBezTo>
                  <a:pt x="2076829" y="242069"/>
                  <a:pt x="2070995" y="235842"/>
                  <a:pt x="2070995" y="227280"/>
                </a:cubicBezTo>
                <a:cubicBezTo>
                  <a:pt x="2070995" y="219497"/>
                  <a:pt x="2076829" y="212492"/>
                  <a:pt x="2084851" y="212492"/>
                </a:cubicBezTo>
                <a:close/>
                <a:moveTo>
                  <a:pt x="2011835" y="212492"/>
                </a:moveTo>
                <a:cubicBezTo>
                  <a:pt x="2019855" y="212492"/>
                  <a:pt x="2026421" y="219497"/>
                  <a:pt x="2026421" y="227280"/>
                </a:cubicBezTo>
                <a:cubicBezTo>
                  <a:pt x="2026421" y="235842"/>
                  <a:pt x="2019855" y="242069"/>
                  <a:pt x="2011835" y="242069"/>
                </a:cubicBezTo>
                <a:cubicBezTo>
                  <a:pt x="2006003" y="242069"/>
                  <a:pt x="2000168" y="235842"/>
                  <a:pt x="2000168" y="227280"/>
                </a:cubicBezTo>
                <a:cubicBezTo>
                  <a:pt x="2000168" y="219497"/>
                  <a:pt x="2006003" y="212492"/>
                  <a:pt x="2011835" y="212492"/>
                </a:cubicBezTo>
                <a:close/>
                <a:moveTo>
                  <a:pt x="1938362" y="212492"/>
                </a:moveTo>
                <a:cubicBezTo>
                  <a:pt x="1946388" y="212492"/>
                  <a:pt x="1952222" y="219497"/>
                  <a:pt x="1952222" y="227280"/>
                </a:cubicBezTo>
                <a:cubicBezTo>
                  <a:pt x="1952222" y="235842"/>
                  <a:pt x="1946388" y="242069"/>
                  <a:pt x="1938362" y="242069"/>
                </a:cubicBezTo>
                <a:cubicBezTo>
                  <a:pt x="1932531" y="242069"/>
                  <a:pt x="1925971" y="235842"/>
                  <a:pt x="1925971" y="227280"/>
                </a:cubicBezTo>
                <a:cubicBezTo>
                  <a:pt x="1925971" y="219497"/>
                  <a:pt x="1931072" y="212492"/>
                  <a:pt x="1938362" y="212492"/>
                </a:cubicBezTo>
                <a:close/>
                <a:moveTo>
                  <a:pt x="1867530" y="212492"/>
                </a:moveTo>
                <a:cubicBezTo>
                  <a:pt x="1875550" y="212492"/>
                  <a:pt x="1881387" y="219497"/>
                  <a:pt x="1881387" y="227280"/>
                </a:cubicBezTo>
                <a:cubicBezTo>
                  <a:pt x="1881387" y="235842"/>
                  <a:pt x="1875550" y="242069"/>
                  <a:pt x="1867530" y="242069"/>
                </a:cubicBezTo>
                <a:cubicBezTo>
                  <a:pt x="1860238" y="242069"/>
                  <a:pt x="1855129" y="235842"/>
                  <a:pt x="1855129" y="227280"/>
                </a:cubicBezTo>
                <a:cubicBezTo>
                  <a:pt x="1855129" y="219497"/>
                  <a:pt x="1860238" y="212492"/>
                  <a:pt x="1867530" y="212492"/>
                </a:cubicBezTo>
                <a:close/>
                <a:moveTo>
                  <a:pt x="1799087" y="212492"/>
                </a:moveTo>
                <a:cubicBezTo>
                  <a:pt x="1807649" y="212492"/>
                  <a:pt x="1813879" y="219497"/>
                  <a:pt x="1813879" y="227280"/>
                </a:cubicBezTo>
                <a:cubicBezTo>
                  <a:pt x="1813879" y="235842"/>
                  <a:pt x="1807649" y="242069"/>
                  <a:pt x="1799087" y="242069"/>
                </a:cubicBezTo>
                <a:cubicBezTo>
                  <a:pt x="1790527" y="242069"/>
                  <a:pt x="1784303" y="235842"/>
                  <a:pt x="1784303" y="227280"/>
                </a:cubicBezTo>
                <a:cubicBezTo>
                  <a:pt x="1784303" y="219497"/>
                  <a:pt x="1790527" y="212492"/>
                  <a:pt x="1799087" y="212492"/>
                </a:cubicBezTo>
                <a:close/>
                <a:moveTo>
                  <a:pt x="1728262" y="212492"/>
                </a:moveTo>
                <a:cubicBezTo>
                  <a:pt x="1736828" y="212492"/>
                  <a:pt x="1743052" y="219497"/>
                  <a:pt x="1743052" y="227280"/>
                </a:cubicBezTo>
                <a:cubicBezTo>
                  <a:pt x="1743052" y="235842"/>
                  <a:pt x="1736828" y="242069"/>
                  <a:pt x="1728262" y="242069"/>
                </a:cubicBezTo>
                <a:cubicBezTo>
                  <a:pt x="1719700" y="242069"/>
                  <a:pt x="1713472" y="235842"/>
                  <a:pt x="1713472" y="227280"/>
                </a:cubicBezTo>
                <a:cubicBezTo>
                  <a:pt x="1713472" y="219497"/>
                  <a:pt x="1719700" y="212492"/>
                  <a:pt x="1728262" y="212492"/>
                </a:cubicBezTo>
                <a:close/>
                <a:moveTo>
                  <a:pt x="1656498" y="212492"/>
                </a:moveTo>
                <a:cubicBezTo>
                  <a:pt x="1663792" y="212492"/>
                  <a:pt x="1668900" y="219497"/>
                  <a:pt x="1668900" y="227280"/>
                </a:cubicBezTo>
                <a:cubicBezTo>
                  <a:pt x="1668900" y="235842"/>
                  <a:pt x="1663792" y="242069"/>
                  <a:pt x="1656498" y="242069"/>
                </a:cubicBezTo>
                <a:cubicBezTo>
                  <a:pt x="1648481" y="242069"/>
                  <a:pt x="1642655" y="235842"/>
                  <a:pt x="1642655" y="227280"/>
                </a:cubicBezTo>
                <a:cubicBezTo>
                  <a:pt x="1642655" y="219497"/>
                  <a:pt x="1648481" y="212492"/>
                  <a:pt x="1656498" y="212492"/>
                </a:cubicBezTo>
                <a:close/>
                <a:moveTo>
                  <a:pt x="1582299" y="212492"/>
                </a:moveTo>
                <a:cubicBezTo>
                  <a:pt x="1588134" y="212492"/>
                  <a:pt x="1594704" y="219497"/>
                  <a:pt x="1594704" y="227280"/>
                </a:cubicBezTo>
                <a:cubicBezTo>
                  <a:pt x="1594704" y="235842"/>
                  <a:pt x="1588134" y="242069"/>
                  <a:pt x="1582299" y="242069"/>
                </a:cubicBezTo>
                <a:cubicBezTo>
                  <a:pt x="1574277" y="242069"/>
                  <a:pt x="1568441" y="235842"/>
                  <a:pt x="1568441" y="227280"/>
                </a:cubicBezTo>
                <a:cubicBezTo>
                  <a:pt x="1568441" y="219497"/>
                  <a:pt x="1574277" y="212492"/>
                  <a:pt x="1582299" y="212492"/>
                </a:cubicBezTo>
                <a:close/>
                <a:moveTo>
                  <a:pt x="1512198" y="212492"/>
                </a:moveTo>
                <a:cubicBezTo>
                  <a:pt x="1518035" y="212492"/>
                  <a:pt x="1523867" y="219497"/>
                  <a:pt x="1523867" y="227280"/>
                </a:cubicBezTo>
                <a:cubicBezTo>
                  <a:pt x="1523867" y="235842"/>
                  <a:pt x="1518035" y="242069"/>
                  <a:pt x="1512198" y="242069"/>
                </a:cubicBezTo>
                <a:cubicBezTo>
                  <a:pt x="1504174" y="242069"/>
                  <a:pt x="1497612" y="235842"/>
                  <a:pt x="1497612" y="227280"/>
                </a:cubicBezTo>
                <a:cubicBezTo>
                  <a:pt x="1497612" y="219497"/>
                  <a:pt x="1504174" y="212492"/>
                  <a:pt x="1512198" y="212492"/>
                </a:cubicBezTo>
                <a:close/>
                <a:moveTo>
                  <a:pt x="1439173" y="212492"/>
                </a:moveTo>
                <a:cubicBezTo>
                  <a:pt x="1447191" y="212492"/>
                  <a:pt x="1453026" y="219497"/>
                  <a:pt x="1453026" y="227280"/>
                </a:cubicBezTo>
                <a:cubicBezTo>
                  <a:pt x="1453026" y="235842"/>
                  <a:pt x="1447191" y="242069"/>
                  <a:pt x="1439173" y="242069"/>
                </a:cubicBezTo>
                <a:cubicBezTo>
                  <a:pt x="1433339" y="242069"/>
                  <a:pt x="1426777" y="235842"/>
                  <a:pt x="1426777" y="227280"/>
                </a:cubicBezTo>
                <a:cubicBezTo>
                  <a:pt x="1426777" y="219497"/>
                  <a:pt x="1433339" y="212492"/>
                  <a:pt x="1439173" y="212492"/>
                </a:cubicBezTo>
                <a:close/>
                <a:moveTo>
                  <a:pt x="1368349" y="212492"/>
                </a:moveTo>
                <a:cubicBezTo>
                  <a:pt x="1376368" y="212492"/>
                  <a:pt x="1382203" y="219497"/>
                  <a:pt x="1382203" y="227280"/>
                </a:cubicBezTo>
                <a:cubicBezTo>
                  <a:pt x="1382203" y="235842"/>
                  <a:pt x="1376368" y="242069"/>
                  <a:pt x="1368349" y="242069"/>
                </a:cubicBezTo>
                <a:cubicBezTo>
                  <a:pt x="1362513" y="242069"/>
                  <a:pt x="1355950" y="235842"/>
                  <a:pt x="1355950" y="227280"/>
                </a:cubicBezTo>
                <a:cubicBezTo>
                  <a:pt x="1355950" y="219497"/>
                  <a:pt x="1362513" y="212492"/>
                  <a:pt x="1368349" y="212492"/>
                </a:cubicBezTo>
                <a:close/>
                <a:moveTo>
                  <a:pt x="1297520" y="212492"/>
                </a:moveTo>
                <a:cubicBezTo>
                  <a:pt x="1305540" y="212492"/>
                  <a:pt x="1311374" y="219497"/>
                  <a:pt x="1311374" y="227280"/>
                </a:cubicBezTo>
                <a:cubicBezTo>
                  <a:pt x="1311374" y="235842"/>
                  <a:pt x="1305540" y="242069"/>
                  <a:pt x="1297520" y="242069"/>
                </a:cubicBezTo>
                <a:cubicBezTo>
                  <a:pt x="1289498" y="242069"/>
                  <a:pt x="1285121" y="235842"/>
                  <a:pt x="1285121" y="227280"/>
                </a:cubicBezTo>
                <a:cubicBezTo>
                  <a:pt x="1285121" y="219497"/>
                  <a:pt x="1289498" y="212492"/>
                  <a:pt x="1297520" y="212492"/>
                </a:cubicBezTo>
                <a:close/>
                <a:moveTo>
                  <a:pt x="1225708" y="212492"/>
                </a:moveTo>
                <a:cubicBezTo>
                  <a:pt x="1233489" y="212492"/>
                  <a:pt x="1240496" y="219497"/>
                  <a:pt x="1240496" y="227280"/>
                </a:cubicBezTo>
                <a:cubicBezTo>
                  <a:pt x="1240496" y="235842"/>
                  <a:pt x="1233489" y="242069"/>
                  <a:pt x="1225708" y="242069"/>
                </a:cubicBezTo>
                <a:cubicBezTo>
                  <a:pt x="1217159" y="242069"/>
                  <a:pt x="1210934" y="235842"/>
                  <a:pt x="1210934" y="227280"/>
                </a:cubicBezTo>
                <a:cubicBezTo>
                  <a:pt x="1210934" y="219497"/>
                  <a:pt x="1217159" y="212492"/>
                  <a:pt x="1225708" y="212492"/>
                </a:cubicBezTo>
                <a:close/>
                <a:moveTo>
                  <a:pt x="1154891" y="212492"/>
                </a:moveTo>
                <a:cubicBezTo>
                  <a:pt x="1162674" y="212492"/>
                  <a:pt x="1169683" y="219497"/>
                  <a:pt x="1169683" y="227280"/>
                </a:cubicBezTo>
                <a:cubicBezTo>
                  <a:pt x="1169683" y="235842"/>
                  <a:pt x="1162674" y="242069"/>
                  <a:pt x="1154891" y="242069"/>
                </a:cubicBezTo>
                <a:cubicBezTo>
                  <a:pt x="1146329" y="242069"/>
                  <a:pt x="1140105" y="235842"/>
                  <a:pt x="1140105" y="227280"/>
                </a:cubicBezTo>
                <a:cubicBezTo>
                  <a:pt x="1140105" y="219497"/>
                  <a:pt x="1146329" y="212492"/>
                  <a:pt x="1154891" y="212492"/>
                </a:cubicBezTo>
                <a:close/>
                <a:moveTo>
                  <a:pt x="1084063" y="212492"/>
                </a:moveTo>
                <a:cubicBezTo>
                  <a:pt x="1091842" y="212492"/>
                  <a:pt x="1098847" y="219497"/>
                  <a:pt x="1098847" y="227280"/>
                </a:cubicBezTo>
                <a:cubicBezTo>
                  <a:pt x="1098847" y="235842"/>
                  <a:pt x="1091842" y="242069"/>
                  <a:pt x="1084063" y="242069"/>
                </a:cubicBezTo>
                <a:cubicBezTo>
                  <a:pt x="1075503" y="242069"/>
                  <a:pt x="1069276" y="235842"/>
                  <a:pt x="1069276" y="227280"/>
                </a:cubicBezTo>
                <a:cubicBezTo>
                  <a:pt x="1069276" y="219497"/>
                  <a:pt x="1075503" y="212492"/>
                  <a:pt x="1084063" y="212492"/>
                </a:cubicBezTo>
                <a:close/>
                <a:moveTo>
                  <a:pt x="3013723" y="141661"/>
                </a:moveTo>
                <a:cubicBezTo>
                  <a:pt x="3021310" y="141661"/>
                  <a:pt x="3028140" y="148224"/>
                  <a:pt x="3028140" y="155517"/>
                </a:cubicBezTo>
                <a:cubicBezTo>
                  <a:pt x="3028140" y="162080"/>
                  <a:pt x="3021310" y="167915"/>
                  <a:pt x="3013723" y="167915"/>
                </a:cubicBezTo>
                <a:cubicBezTo>
                  <a:pt x="3005376" y="167915"/>
                  <a:pt x="2998545" y="162080"/>
                  <a:pt x="2998545" y="155517"/>
                </a:cubicBezTo>
                <a:cubicBezTo>
                  <a:pt x="2998545" y="148224"/>
                  <a:pt x="3005376" y="141661"/>
                  <a:pt x="3013723" y="141661"/>
                </a:cubicBezTo>
                <a:close/>
                <a:moveTo>
                  <a:pt x="2942497" y="141661"/>
                </a:moveTo>
                <a:cubicBezTo>
                  <a:pt x="2951061" y="141661"/>
                  <a:pt x="2957293" y="148224"/>
                  <a:pt x="2957293" y="155517"/>
                </a:cubicBezTo>
                <a:cubicBezTo>
                  <a:pt x="2957293" y="162080"/>
                  <a:pt x="2951061" y="167915"/>
                  <a:pt x="2942497" y="167915"/>
                </a:cubicBezTo>
                <a:cubicBezTo>
                  <a:pt x="2934719" y="167915"/>
                  <a:pt x="2927716" y="162080"/>
                  <a:pt x="2927716" y="155517"/>
                </a:cubicBezTo>
                <a:cubicBezTo>
                  <a:pt x="2927716" y="148224"/>
                  <a:pt x="2934719" y="141661"/>
                  <a:pt x="2942497" y="141661"/>
                </a:cubicBezTo>
                <a:close/>
                <a:moveTo>
                  <a:pt x="2867363" y="141661"/>
                </a:moveTo>
                <a:cubicBezTo>
                  <a:pt x="2875389" y="141661"/>
                  <a:pt x="2879765" y="148224"/>
                  <a:pt x="2879765" y="155517"/>
                </a:cubicBezTo>
                <a:cubicBezTo>
                  <a:pt x="2879765" y="162080"/>
                  <a:pt x="2875389" y="167915"/>
                  <a:pt x="2867363" y="167915"/>
                </a:cubicBezTo>
                <a:cubicBezTo>
                  <a:pt x="2860073" y="167915"/>
                  <a:pt x="2853510" y="162080"/>
                  <a:pt x="2853510" y="155517"/>
                </a:cubicBezTo>
                <a:cubicBezTo>
                  <a:pt x="2853510" y="148224"/>
                  <a:pt x="2860073" y="141661"/>
                  <a:pt x="2867363" y="141661"/>
                </a:cubicBezTo>
                <a:close/>
                <a:moveTo>
                  <a:pt x="2796538" y="141661"/>
                </a:moveTo>
                <a:cubicBezTo>
                  <a:pt x="2803103" y="141661"/>
                  <a:pt x="2808940" y="148224"/>
                  <a:pt x="2808940" y="155517"/>
                </a:cubicBezTo>
                <a:cubicBezTo>
                  <a:pt x="2808940" y="162080"/>
                  <a:pt x="2803103" y="167915"/>
                  <a:pt x="2796538" y="167915"/>
                </a:cubicBezTo>
                <a:cubicBezTo>
                  <a:pt x="2789246" y="167915"/>
                  <a:pt x="2782683" y="162080"/>
                  <a:pt x="2782683" y="155517"/>
                </a:cubicBezTo>
                <a:cubicBezTo>
                  <a:pt x="2782683" y="148224"/>
                  <a:pt x="2789246" y="141661"/>
                  <a:pt x="2796538" y="141661"/>
                </a:cubicBezTo>
                <a:close/>
                <a:moveTo>
                  <a:pt x="2725703" y="141661"/>
                </a:moveTo>
                <a:cubicBezTo>
                  <a:pt x="2731538" y="141661"/>
                  <a:pt x="2738105" y="148224"/>
                  <a:pt x="2738105" y="155517"/>
                </a:cubicBezTo>
                <a:cubicBezTo>
                  <a:pt x="2738105" y="162080"/>
                  <a:pt x="2731538" y="167915"/>
                  <a:pt x="2725703" y="167915"/>
                </a:cubicBezTo>
                <a:cubicBezTo>
                  <a:pt x="2717686" y="167915"/>
                  <a:pt x="2711852" y="162080"/>
                  <a:pt x="2711852" y="155517"/>
                </a:cubicBezTo>
                <a:cubicBezTo>
                  <a:pt x="2711852" y="148224"/>
                  <a:pt x="2717686" y="141661"/>
                  <a:pt x="2725703" y="141661"/>
                </a:cubicBezTo>
                <a:close/>
                <a:moveTo>
                  <a:pt x="2653420" y="141661"/>
                </a:moveTo>
                <a:cubicBezTo>
                  <a:pt x="2660711" y="141661"/>
                  <a:pt x="2667273" y="148224"/>
                  <a:pt x="2667273" y="155517"/>
                </a:cubicBezTo>
                <a:cubicBezTo>
                  <a:pt x="2667273" y="162080"/>
                  <a:pt x="2660711" y="167915"/>
                  <a:pt x="2653420" y="167915"/>
                </a:cubicBezTo>
                <a:cubicBezTo>
                  <a:pt x="2646857" y="167915"/>
                  <a:pt x="2641021" y="162080"/>
                  <a:pt x="2641021" y="155517"/>
                </a:cubicBezTo>
                <a:cubicBezTo>
                  <a:pt x="2641021" y="148224"/>
                  <a:pt x="2646857" y="141661"/>
                  <a:pt x="2653420" y="141661"/>
                </a:cubicBezTo>
                <a:close/>
                <a:moveTo>
                  <a:pt x="2582586" y="141661"/>
                </a:moveTo>
                <a:cubicBezTo>
                  <a:pt x="2589878" y="141661"/>
                  <a:pt x="2596442" y="148224"/>
                  <a:pt x="2596442" y="155517"/>
                </a:cubicBezTo>
                <a:cubicBezTo>
                  <a:pt x="2596442" y="162080"/>
                  <a:pt x="2589878" y="167915"/>
                  <a:pt x="2582586" y="167915"/>
                </a:cubicBezTo>
                <a:cubicBezTo>
                  <a:pt x="2576024" y="167915"/>
                  <a:pt x="2570189" y="162080"/>
                  <a:pt x="2570189" y="155517"/>
                </a:cubicBezTo>
                <a:cubicBezTo>
                  <a:pt x="2570189" y="148224"/>
                  <a:pt x="2576024" y="141661"/>
                  <a:pt x="2582586" y="141661"/>
                </a:cubicBezTo>
                <a:close/>
                <a:moveTo>
                  <a:pt x="2511034" y="141661"/>
                </a:moveTo>
                <a:cubicBezTo>
                  <a:pt x="2519052" y="141661"/>
                  <a:pt x="2525616" y="148224"/>
                  <a:pt x="2525616" y="155517"/>
                </a:cubicBezTo>
                <a:cubicBezTo>
                  <a:pt x="2525616" y="162080"/>
                  <a:pt x="2519052" y="167915"/>
                  <a:pt x="2511034" y="167915"/>
                </a:cubicBezTo>
                <a:cubicBezTo>
                  <a:pt x="2503743" y="167915"/>
                  <a:pt x="2499364" y="162080"/>
                  <a:pt x="2499364" y="155517"/>
                </a:cubicBezTo>
                <a:cubicBezTo>
                  <a:pt x="2499364" y="148224"/>
                  <a:pt x="2503743" y="141661"/>
                  <a:pt x="2511034" y="141661"/>
                </a:cubicBezTo>
                <a:close/>
                <a:moveTo>
                  <a:pt x="2439946" y="141661"/>
                </a:moveTo>
                <a:cubicBezTo>
                  <a:pt x="2448505" y="141661"/>
                  <a:pt x="2454734" y="148224"/>
                  <a:pt x="2454734" y="155517"/>
                </a:cubicBezTo>
                <a:cubicBezTo>
                  <a:pt x="2454734" y="162080"/>
                  <a:pt x="2448505" y="167915"/>
                  <a:pt x="2439946" y="167915"/>
                </a:cubicBezTo>
                <a:cubicBezTo>
                  <a:pt x="2432165" y="167915"/>
                  <a:pt x="2425159" y="162080"/>
                  <a:pt x="2425159" y="155517"/>
                </a:cubicBezTo>
                <a:cubicBezTo>
                  <a:pt x="2425159" y="148224"/>
                  <a:pt x="2432165" y="141661"/>
                  <a:pt x="2439946" y="141661"/>
                </a:cubicBezTo>
                <a:close/>
                <a:moveTo>
                  <a:pt x="2369114" y="141661"/>
                </a:moveTo>
                <a:cubicBezTo>
                  <a:pt x="2377674" y="141661"/>
                  <a:pt x="2383900" y="148224"/>
                  <a:pt x="2383900" y="155517"/>
                </a:cubicBezTo>
                <a:cubicBezTo>
                  <a:pt x="2383900" y="162080"/>
                  <a:pt x="2377674" y="167915"/>
                  <a:pt x="2369114" y="167915"/>
                </a:cubicBezTo>
                <a:cubicBezTo>
                  <a:pt x="2361331" y="167915"/>
                  <a:pt x="2354323" y="163539"/>
                  <a:pt x="2354323" y="155517"/>
                </a:cubicBezTo>
                <a:cubicBezTo>
                  <a:pt x="2354323" y="148224"/>
                  <a:pt x="2361331" y="141661"/>
                  <a:pt x="2369114" y="141661"/>
                </a:cubicBezTo>
                <a:close/>
                <a:moveTo>
                  <a:pt x="2298283" y="141661"/>
                </a:moveTo>
                <a:cubicBezTo>
                  <a:pt x="2306842" y="141661"/>
                  <a:pt x="2313070" y="148224"/>
                  <a:pt x="2313070" y="155517"/>
                </a:cubicBezTo>
                <a:cubicBezTo>
                  <a:pt x="2313070" y="163539"/>
                  <a:pt x="2306842" y="167915"/>
                  <a:pt x="2298283" y="167915"/>
                </a:cubicBezTo>
                <a:cubicBezTo>
                  <a:pt x="2290497" y="167915"/>
                  <a:pt x="2283493" y="163539"/>
                  <a:pt x="2283493" y="155517"/>
                </a:cubicBezTo>
                <a:cubicBezTo>
                  <a:pt x="2283493" y="148224"/>
                  <a:pt x="2290497" y="141661"/>
                  <a:pt x="2298283" y="141661"/>
                </a:cubicBezTo>
                <a:close/>
                <a:moveTo>
                  <a:pt x="2226517" y="141661"/>
                </a:moveTo>
                <a:cubicBezTo>
                  <a:pt x="2234542" y="141661"/>
                  <a:pt x="2238916" y="148224"/>
                  <a:pt x="2238916" y="155517"/>
                </a:cubicBezTo>
                <a:cubicBezTo>
                  <a:pt x="2238916" y="163539"/>
                  <a:pt x="2234542" y="167915"/>
                  <a:pt x="2226517" y="167915"/>
                </a:cubicBezTo>
                <a:cubicBezTo>
                  <a:pt x="2218495" y="167915"/>
                  <a:pt x="2212659" y="163539"/>
                  <a:pt x="2212659" y="155517"/>
                </a:cubicBezTo>
                <a:cubicBezTo>
                  <a:pt x="2212659" y="148224"/>
                  <a:pt x="2218495" y="141661"/>
                  <a:pt x="2226517" y="141661"/>
                </a:cubicBezTo>
                <a:close/>
                <a:moveTo>
                  <a:pt x="2155683" y="141661"/>
                </a:moveTo>
                <a:cubicBezTo>
                  <a:pt x="2161520" y="141661"/>
                  <a:pt x="2168084" y="148224"/>
                  <a:pt x="2168084" y="155517"/>
                </a:cubicBezTo>
                <a:cubicBezTo>
                  <a:pt x="2168084" y="163539"/>
                  <a:pt x="2161520" y="167915"/>
                  <a:pt x="2155683" y="167915"/>
                </a:cubicBezTo>
                <a:cubicBezTo>
                  <a:pt x="2147663" y="167915"/>
                  <a:pt x="2141827" y="163539"/>
                  <a:pt x="2141827" y="155517"/>
                </a:cubicBezTo>
                <a:cubicBezTo>
                  <a:pt x="2141827" y="148224"/>
                  <a:pt x="2147663" y="141661"/>
                  <a:pt x="2155683" y="141661"/>
                </a:cubicBezTo>
                <a:close/>
                <a:moveTo>
                  <a:pt x="2084851" y="141661"/>
                </a:moveTo>
                <a:cubicBezTo>
                  <a:pt x="2090686" y="141661"/>
                  <a:pt x="2097249" y="148224"/>
                  <a:pt x="2097249" y="155517"/>
                </a:cubicBezTo>
                <a:cubicBezTo>
                  <a:pt x="2097249" y="163539"/>
                  <a:pt x="2090686" y="167915"/>
                  <a:pt x="2084851" y="167915"/>
                </a:cubicBezTo>
                <a:cubicBezTo>
                  <a:pt x="2076829" y="167915"/>
                  <a:pt x="2070995" y="163539"/>
                  <a:pt x="2070995" y="155517"/>
                </a:cubicBezTo>
                <a:cubicBezTo>
                  <a:pt x="2070995" y="148224"/>
                  <a:pt x="2076829" y="141661"/>
                  <a:pt x="2084851" y="141661"/>
                </a:cubicBezTo>
                <a:close/>
                <a:moveTo>
                  <a:pt x="2011835" y="141661"/>
                </a:moveTo>
                <a:cubicBezTo>
                  <a:pt x="2019855" y="141661"/>
                  <a:pt x="2026421" y="148224"/>
                  <a:pt x="2026421" y="155517"/>
                </a:cubicBezTo>
                <a:cubicBezTo>
                  <a:pt x="2026421" y="163539"/>
                  <a:pt x="2019855" y="167915"/>
                  <a:pt x="2011835" y="167915"/>
                </a:cubicBezTo>
                <a:cubicBezTo>
                  <a:pt x="2006003" y="167915"/>
                  <a:pt x="2000168" y="163539"/>
                  <a:pt x="2000168" y="155517"/>
                </a:cubicBezTo>
                <a:cubicBezTo>
                  <a:pt x="2000168" y="148224"/>
                  <a:pt x="2006003" y="141661"/>
                  <a:pt x="2011835" y="141661"/>
                </a:cubicBezTo>
                <a:close/>
                <a:moveTo>
                  <a:pt x="1938365" y="141661"/>
                </a:moveTo>
                <a:cubicBezTo>
                  <a:pt x="1946388" y="141661"/>
                  <a:pt x="1952222" y="148224"/>
                  <a:pt x="1952222" y="155517"/>
                </a:cubicBezTo>
                <a:cubicBezTo>
                  <a:pt x="1952222" y="163539"/>
                  <a:pt x="1946388" y="167915"/>
                  <a:pt x="1938365" y="167915"/>
                </a:cubicBezTo>
                <a:cubicBezTo>
                  <a:pt x="1931072" y="167915"/>
                  <a:pt x="1925971" y="163539"/>
                  <a:pt x="1925971" y="155517"/>
                </a:cubicBezTo>
                <a:cubicBezTo>
                  <a:pt x="1925971" y="148224"/>
                  <a:pt x="1931072" y="141661"/>
                  <a:pt x="1938365" y="141661"/>
                </a:cubicBezTo>
                <a:close/>
                <a:moveTo>
                  <a:pt x="1869922" y="141661"/>
                </a:moveTo>
                <a:cubicBezTo>
                  <a:pt x="1878483" y="141661"/>
                  <a:pt x="1884712" y="148224"/>
                  <a:pt x="1884712" y="155517"/>
                </a:cubicBezTo>
                <a:cubicBezTo>
                  <a:pt x="1884712" y="163539"/>
                  <a:pt x="1878483" y="167915"/>
                  <a:pt x="1869922" y="167915"/>
                </a:cubicBezTo>
                <a:cubicBezTo>
                  <a:pt x="1862138" y="167915"/>
                  <a:pt x="1855131" y="163539"/>
                  <a:pt x="1855131" y="155517"/>
                </a:cubicBezTo>
                <a:cubicBezTo>
                  <a:pt x="1855131" y="148224"/>
                  <a:pt x="1862138" y="141661"/>
                  <a:pt x="1869922" y="141661"/>
                </a:cubicBezTo>
                <a:close/>
                <a:moveTo>
                  <a:pt x="1799087" y="141661"/>
                </a:moveTo>
                <a:cubicBezTo>
                  <a:pt x="1807649" y="141661"/>
                  <a:pt x="1813879" y="148224"/>
                  <a:pt x="1813879" y="155517"/>
                </a:cubicBezTo>
                <a:cubicBezTo>
                  <a:pt x="1813879" y="163539"/>
                  <a:pt x="1807649" y="167915"/>
                  <a:pt x="1799087" y="167915"/>
                </a:cubicBezTo>
                <a:cubicBezTo>
                  <a:pt x="1790527" y="167915"/>
                  <a:pt x="1784303" y="163539"/>
                  <a:pt x="1784303" y="155517"/>
                </a:cubicBezTo>
                <a:cubicBezTo>
                  <a:pt x="1784303" y="148224"/>
                  <a:pt x="1790527" y="141661"/>
                  <a:pt x="1799087" y="141661"/>
                </a:cubicBezTo>
                <a:close/>
                <a:moveTo>
                  <a:pt x="1728262" y="141661"/>
                </a:moveTo>
                <a:cubicBezTo>
                  <a:pt x="1736828" y="141661"/>
                  <a:pt x="1743052" y="148224"/>
                  <a:pt x="1743052" y="155517"/>
                </a:cubicBezTo>
                <a:cubicBezTo>
                  <a:pt x="1743052" y="163539"/>
                  <a:pt x="1736828" y="167915"/>
                  <a:pt x="1728262" y="167915"/>
                </a:cubicBezTo>
                <a:cubicBezTo>
                  <a:pt x="1719700" y="167915"/>
                  <a:pt x="1713474" y="163539"/>
                  <a:pt x="1713474" y="155517"/>
                </a:cubicBezTo>
                <a:cubicBezTo>
                  <a:pt x="1713474" y="148224"/>
                  <a:pt x="1719700" y="141661"/>
                  <a:pt x="1728262" y="141661"/>
                </a:cubicBezTo>
                <a:close/>
                <a:moveTo>
                  <a:pt x="1656501" y="141661"/>
                </a:moveTo>
                <a:cubicBezTo>
                  <a:pt x="1663792" y="141661"/>
                  <a:pt x="1668900" y="148666"/>
                  <a:pt x="1668900" y="156450"/>
                </a:cubicBezTo>
                <a:cubicBezTo>
                  <a:pt x="1668900" y="165012"/>
                  <a:pt x="1663792" y="171239"/>
                  <a:pt x="1656501" y="171239"/>
                </a:cubicBezTo>
                <a:cubicBezTo>
                  <a:pt x="1648481" y="171239"/>
                  <a:pt x="1642655" y="165012"/>
                  <a:pt x="1642655" y="156450"/>
                </a:cubicBezTo>
                <a:cubicBezTo>
                  <a:pt x="1642655" y="148666"/>
                  <a:pt x="1648481" y="141661"/>
                  <a:pt x="1656501" y="141661"/>
                </a:cubicBezTo>
                <a:close/>
                <a:moveTo>
                  <a:pt x="1582299" y="141661"/>
                </a:moveTo>
                <a:cubicBezTo>
                  <a:pt x="1588134" y="141661"/>
                  <a:pt x="1594704" y="148666"/>
                  <a:pt x="1594704" y="156450"/>
                </a:cubicBezTo>
                <a:cubicBezTo>
                  <a:pt x="1594704" y="165012"/>
                  <a:pt x="1588134" y="171239"/>
                  <a:pt x="1582299" y="171239"/>
                </a:cubicBezTo>
                <a:cubicBezTo>
                  <a:pt x="1574277" y="171239"/>
                  <a:pt x="1568444" y="165012"/>
                  <a:pt x="1568444" y="156450"/>
                </a:cubicBezTo>
                <a:cubicBezTo>
                  <a:pt x="1568444" y="148666"/>
                  <a:pt x="1574277" y="141661"/>
                  <a:pt x="1582299" y="141661"/>
                </a:cubicBezTo>
                <a:close/>
                <a:moveTo>
                  <a:pt x="1512199" y="141661"/>
                </a:moveTo>
                <a:cubicBezTo>
                  <a:pt x="1518035" y="141661"/>
                  <a:pt x="1523867" y="148666"/>
                  <a:pt x="1523867" y="156450"/>
                </a:cubicBezTo>
                <a:cubicBezTo>
                  <a:pt x="1523867" y="165012"/>
                  <a:pt x="1518035" y="171239"/>
                  <a:pt x="1512199" y="171239"/>
                </a:cubicBezTo>
                <a:cubicBezTo>
                  <a:pt x="1504174" y="171239"/>
                  <a:pt x="1497612" y="165012"/>
                  <a:pt x="1497612" y="156450"/>
                </a:cubicBezTo>
                <a:cubicBezTo>
                  <a:pt x="1497612" y="148666"/>
                  <a:pt x="1504174" y="141661"/>
                  <a:pt x="1512199" y="141661"/>
                </a:cubicBezTo>
                <a:close/>
                <a:moveTo>
                  <a:pt x="1439173" y="141661"/>
                </a:moveTo>
                <a:cubicBezTo>
                  <a:pt x="1447191" y="141661"/>
                  <a:pt x="1453026" y="148666"/>
                  <a:pt x="1453026" y="156450"/>
                </a:cubicBezTo>
                <a:cubicBezTo>
                  <a:pt x="1453026" y="165012"/>
                  <a:pt x="1447191" y="171239"/>
                  <a:pt x="1439173" y="171239"/>
                </a:cubicBezTo>
                <a:cubicBezTo>
                  <a:pt x="1433339" y="171239"/>
                  <a:pt x="1426777" y="165012"/>
                  <a:pt x="1426777" y="156450"/>
                </a:cubicBezTo>
                <a:cubicBezTo>
                  <a:pt x="1426777" y="148666"/>
                  <a:pt x="1433339" y="141661"/>
                  <a:pt x="1439173" y="141661"/>
                </a:cubicBezTo>
                <a:close/>
                <a:moveTo>
                  <a:pt x="1368349" y="141661"/>
                </a:moveTo>
                <a:cubicBezTo>
                  <a:pt x="1376368" y="141661"/>
                  <a:pt x="1382203" y="148666"/>
                  <a:pt x="1382203" y="156450"/>
                </a:cubicBezTo>
                <a:cubicBezTo>
                  <a:pt x="1382203" y="165012"/>
                  <a:pt x="1376368" y="171239"/>
                  <a:pt x="1368349" y="171239"/>
                </a:cubicBezTo>
                <a:cubicBezTo>
                  <a:pt x="1362516" y="171239"/>
                  <a:pt x="1355953" y="165012"/>
                  <a:pt x="1355953" y="156450"/>
                </a:cubicBezTo>
                <a:cubicBezTo>
                  <a:pt x="1355953" y="148666"/>
                  <a:pt x="1362516" y="141661"/>
                  <a:pt x="1368349" y="141661"/>
                </a:cubicBezTo>
                <a:close/>
                <a:moveTo>
                  <a:pt x="1297520" y="141661"/>
                </a:moveTo>
                <a:cubicBezTo>
                  <a:pt x="1305540" y="141661"/>
                  <a:pt x="1311374" y="148666"/>
                  <a:pt x="1311374" y="156450"/>
                </a:cubicBezTo>
                <a:cubicBezTo>
                  <a:pt x="1311374" y="165012"/>
                  <a:pt x="1305540" y="171239"/>
                  <a:pt x="1297520" y="171239"/>
                </a:cubicBezTo>
                <a:cubicBezTo>
                  <a:pt x="1289498" y="171239"/>
                  <a:pt x="1285121" y="165012"/>
                  <a:pt x="1285121" y="156450"/>
                </a:cubicBezTo>
                <a:cubicBezTo>
                  <a:pt x="1285121" y="148666"/>
                  <a:pt x="1289498" y="141661"/>
                  <a:pt x="1297520" y="141661"/>
                </a:cubicBezTo>
                <a:close/>
                <a:moveTo>
                  <a:pt x="2796538" y="70831"/>
                </a:moveTo>
                <a:cubicBezTo>
                  <a:pt x="2803103" y="70831"/>
                  <a:pt x="2808940" y="76665"/>
                  <a:pt x="2808940" y="84687"/>
                </a:cubicBezTo>
                <a:cubicBezTo>
                  <a:pt x="2808940" y="90521"/>
                  <a:pt x="2803103" y="97085"/>
                  <a:pt x="2796538" y="97085"/>
                </a:cubicBezTo>
                <a:cubicBezTo>
                  <a:pt x="2789246" y="97085"/>
                  <a:pt x="2782683" y="90521"/>
                  <a:pt x="2782683" y="84687"/>
                </a:cubicBezTo>
                <a:cubicBezTo>
                  <a:pt x="2782683" y="76665"/>
                  <a:pt x="2789246" y="70831"/>
                  <a:pt x="2796538" y="70831"/>
                </a:cubicBezTo>
                <a:close/>
                <a:moveTo>
                  <a:pt x="2725703" y="70831"/>
                </a:moveTo>
                <a:cubicBezTo>
                  <a:pt x="2731538" y="70831"/>
                  <a:pt x="2738105" y="76665"/>
                  <a:pt x="2738105" y="84687"/>
                </a:cubicBezTo>
                <a:cubicBezTo>
                  <a:pt x="2738105" y="90521"/>
                  <a:pt x="2731538" y="97085"/>
                  <a:pt x="2725703" y="97085"/>
                </a:cubicBezTo>
                <a:cubicBezTo>
                  <a:pt x="2717686" y="97085"/>
                  <a:pt x="2711852" y="90521"/>
                  <a:pt x="2711852" y="84687"/>
                </a:cubicBezTo>
                <a:cubicBezTo>
                  <a:pt x="2711852" y="76665"/>
                  <a:pt x="2717686" y="70831"/>
                  <a:pt x="2725703" y="70831"/>
                </a:cubicBezTo>
                <a:close/>
                <a:moveTo>
                  <a:pt x="2653420" y="70831"/>
                </a:moveTo>
                <a:cubicBezTo>
                  <a:pt x="2660711" y="70831"/>
                  <a:pt x="2667273" y="76665"/>
                  <a:pt x="2667273" y="84687"/>
                </a:cubicBezTo>
                <a:cubicBezTo>
                  <a:pt x="2667273" y="90521"/>
                  <a:pt x="2660711" y="97085"/>
                  <a:pt x="2653420" y="97085"/>
                </a:cubicBezTo>
                <a:cubicBezTo>
                  <a:pt x="2646857" y="97085"/>
                  <a:pt x="2641021" y="90521"/>
                  <a:pt x="2641021" y="84687"/>
                </a:cubicBezTo>
                <a:cubicBezTo>
                  <a:pt x="2641021" y="76665"/>
                  <a:pt x="2646857" y="70831"/>
                  <a:pt x="2653420" y="70831"/>
                </a:cubicBezTo>
                <a:close/>
                <a:moveTo>
                  <a:pt x="2582586" y="70831"/>
                </a:moveTo>
                <a:cubicBezTo>
                  <a:pt x="2589878" y="70831"/>
                  <a:pt x="2596442" y="76665"/>
                  <a:pt x="2596442" y="84687"/>
                </a:cubicBezTo>
                <a:cubicBezTo>
                  <a:pt x="2596442" y="90521"/>
                  <a:pt x="2589878" y="97085"/>
                  <a:pt x="2582586" y="97085"/>
                </a:cubicBezTo>
                <a:cubicBezTo>
                  <a:pt x="2576024" y="97085"/>
                  <a:pt x="2570189" y="90521"/>
                  <a:pt x="2570189" y="84687"/>
                </a:cubicBezTo>
                <a:cubicBezTo>
                  <a:pt x="2570189" y="76665"/>
                  <a:pt x="2576024" y="70831"/>
                  <a:pt x="2582586" y="70831"/>
                </a:cubicBezTo>
                <a:close/>
                <a:moveTo>
                  <a:pt x="2511034" y="70831"/>
                </a:moveTo>
                <a:cubicBezTo>
                  <a:pt x="2519052" y="70831"/>
                  <a:pt x="2525616" y="76665"/>
                  <a:pt x="2525616" y="84687"/>
                </a:cubicBezTo>
                <a:cubicBezTo>
                  <a:pt x="2525616" y="90521"/>
                  <a:pt x="2519052" y="97085"/>
                  <a:pt x="2511034" y="97085"/>
                </a:cubicBezTo>
                <a:cubicBezTo>
                  <a:pt x="2503743" y="97085"/>
                  <a:pt x="2499364" y="90521"/>
                  <a:pt x="2499364" y="84687"/>
                </a:cubicBezTo>
                <a:cubicBezTo>
                  <a:pt x="2499364" y="76665"/>
                  <a:pt x="2503743" y="70831"/>
                  <a:pt x="2511034" y="70831"/>
                </a:cubicBezTo>
                <a:close/>
                <a:moveTo>
                  <a:pt x="2439946" y="70831"/>
                </a:moveTo>
                <a:cubicBezTo>
                  <a:pt x="2448505" y="70831"/>
                  <a:pt x="2454737" y="76665"/>
                  <a:pt x="2454737" y="84687"/>
                </a:cubicBezTo>
                <a:cubicBezTo>
                  <a:pt x="2454737" y="90521"/>
                  <a:pt x="2448505" y="97085"/>
                  <a:pt x="2439946" y="97085"/>
                </a:cubicBezTo>
                <a:cubicBezTo>
                  <a:pt x="2432165" y="97085"/>
                  <a:pt x="2425159" y="90521"/>
                  <a:pt x="2425159" y="84687"/>
                </a:cubicBezTo>
                <a:cubicBezTo>
                  <a:pt x="2425159" y="76665"/>
                  <a:pt x="2432165" y="70831"/>
                  <a:pt x="2439946" y="70831"/>
                </a:cubicBezTo>
                <a:close/>
                <a:moveTo>
                  <a:pt x="2369114" y="70831"/>
                </a:moveTo>
                <a:cubicBezTo>
                  <a:pt x="2377674" y="70831"/>
                  <a:pt x="2383900" y="76665"/>
                  <a:pt x="2383900" y="84687"/>
                </a:cubicBezTo>
                <a:cubicBezTo>
                  <a:pt x="2383900" y="90521"/>
                  <a:pt x="2377674" y="97085"/>
                  <a:pt x="2369114" y="97085"/>
                </a:cubicBezTo>
                <a:cubicBezTo>
                  <a:pt x="2361331" y="97085"/>
                  <a:pt x="2354323" y="90521"/>
                  <a:pt x="2354323" y="84687"/>
                </a:cubicBezTo>
                <a:cubicBezTo>
                  <a:pt x="2354323" y="76665"/>
                  <a:pt x="2361331" y="70831"/>
                  <a:pt x="2369114" y="70831"/>
                </a:cubicBezTo>
                <a:close/>
                <a:moveTo>
                  <a:pt x="2298283" y="70831"/>
                </a:moveTo>
                <a:cubicBezTo>
                  <a:pt x="2306842" y="70831"/>
                  <a:pt x="2313070" y="76665"/>
                  <a:pt x="2313070" y="84687"/>
                </a:cubicBezTo>
                <a:cubicBezTo>
                  <a:pt x="2313070" y="90521"/>
                  <a:pt x="2306842" y="97085"/>
                  <a:pt x="2298283" y="97085"/>
                </a:cubicBezTo>
                <a:cubicBezTo>
                  <a:pt x="2290497" y="97085"/>
                  <a:pt x="2283493" y="90521"/>
                  <a:pt x="2283493" y="84687"/>
                </a:cubicBezTo>
                <a:cubicBezTo>
                  <a:pt x="2283493" y="76665"/>
                  <a:pt x="2290497" y="70831"/>
                  <a:pt x="2298283" y="70831"/>
                </a:cubicBezTo>
                <a:close/>
                <a:moveTo>
                  <a:pt x="2226517" y="70831"/>
                </a:moveTo>
                <a:cubicBezTo>
                  <a:pt x="2234542" y="70831"/>
                  <a:pt x="2238916" y="76665"/>
                  <a:pt x="2238916" y="84687"/>
                </a:cubicBezTo>
                <a:cubicBezTo>
                  <a:pt x="2238916" y="90521"/>
                  <a:pt x="2234542" y="97085"/>
                  <a:pt x="2226517" y="97085"/>
                </a:cubicBezTo>
                <a:cubicBezTo>
                  <a:pt x="2218495" y="97085"/>
                  <a:pt x="2212659" y="90521"/>
                  <a:pt x="2212659" y="84687"/>
                </a:cubicBezTo>
                <a:cubicBezTo>
                  <a:pt x="2212659" y="76665"/>
                  <a:pt x="2218495" y="70831"/>
                  <a:pt x="2226517" y="70831"/>
                </a:cubicBezTo>
                <a:close/>
                <a:moveTo>
                  <a:pt x="2155683" y="70831"/>
                </a:moveTo>
                <a:cubicBezTo>
                  <a:pt x="2161520" y="70831"/>
                  <a:pt x="2168084" y="76665"/>
                  <a:pt x="2168084" y="84687"/>
                </a:cubicBezTo>
                <a:cubicBezTo>
                  <a:pt x="2168084" y="90521"/>
                  <a:pt x="2161520" y="97085"/>
                  <a:pt x="2155683" y="97085"/>
                </a:cubicBezTo>
                <a:cubicBezTo>
                  <a:pt x="2147663" y="97085"/>
                  <a:pt x="2141827" y="90521"/>
                  <a:pt x="2141827" y="84687"/>
                </a:cubicBezTo>
                <a:cubicBezTo>
                  <a:pt x="2141827" y="76665"/>
                  <a:pt x="2147663" y="70831"/>
                  <a:pt x="2155683" y="70831"/>
                </a:cubicBezTo>
                <a:close/>
                <a:moveTo>
                  <a:pt x="2083393" y="70831"/>
                </a:moveTo>
                <a:cubicBezTo>
                  <a:pt x="2090686" y="70831"/>
                  <a:pt x="2097249" y="76665"/>
                  <a:pt x="2097249" y="84687"/>
                </a:cubicBezTo>
                <a:cubicBezTo>
                  <a:pt x="2097249" y="90521"/>
                  <a:pt x="2090686" y="97085"/>
                  <a:pt x="2083393" y="97085"/>
                </a:cubicBezTo>
                <a:cubicBezTo>
                  <a:pt x="2076829" y="97085"/>
                  <a:pt x="2070995" y="90521"/>
                  <a:pt x="2070995" y="84687"/>
                </a:cubicBezTo>
                <a:cubicBezTo>
                  <a:pt x="2070995" y="76665"/>
                  <a:pt x="2076829" y="70831"/>
                  <a:pt x="2083393" y="70831"/>
                </a:cubicBezTo>
                <a:close/>
                <a:moveTo>
                  <a:pt x="2011835" y="70831"/>
                </a:moveTo>
                <a:cubicBezTo>
                  <a:pt x="2019855" y="70831"/>
                  <a:pt x="2026421" y="76665"/>
                  <a:pt x="2026421" y="84687"/>
                </a:cubicBezTo>
                <a:cubicBezTo>
                  <a:pt x="2026421" y="90521"/>
                  <a:pt x="2019855" y="97085"/>
                  <a:pt x="2011835" y="97085"/>
                </a:cubicBezTo>
                <a:cubicBezTo>
                  <a:pt x="2006003" y="97085"/>
                  <a:pt x="2000168" y="90521"/>
                  <a:pt x="2000168" y="84687"/>
                </a:cubicBezTo>
                <a:cubicBezTo>
                  <a:pt x="2000168" y="76665"/>
                  <a:pt x="2006003" y="70831"/>
                  <a:pt x="2011835" y="70831"/>
                </a:cubicBezTo>
                <a:close/>
                <a:moveTo>
                  <a:pt x="1938365" y="70831"/>
                </a:moveTo>
                <a:cubicBezTo>
                  <a:pt x="1946388" y="70831"/>
                  <a:pt x="1952222" y="76665"/>
                  <a:pt x="1952222" y="84687"/>
                </a:cubicBezTo>
                <a:cubicBezTo>
                  <a:pt x="1952222" y="90521"/>
                  <a:pt x="1946388" y="97085"/>
                  <a:pt x="1938365" y="97085"/>
                </a:cubicBezTo>
                <a:cubicBezTo>
                  <a:pt x="1931072" y="97085"/>
                  <a:pt x="1925971" y="90521"/>
                  <a:pt x="1925971" y="84687"/>
                </a:cubicBezTo>
                <a:cubicBezTo>
                  <a:pt x="1925971" y="76665"/>
                  <a:pt x="1931072" y="70831"/>
                  <a:pt x="1938365" y="70831"/>
                </a:cubicBezTo>
                <a:close/>
                <a:moveTo>
                  <a:pt x="1869922" y="70831"/>
                </a:moveTo>
                <a:cubicBezTo>
                  <a:pt x="1878483" y="70831"/>
                  <a:pt x="1884712" y="76665"/>
                  <a:pt x="1884712" y="84687"/>
                </a:cubicBezTo>
                <a:cubicBezTo>
                  <a:pt x="1884712" y="90521"/>
                  <a:pt x="1878483" y="97085"/>
                  <a:pt x="1869922" y="97085"/>
                </a:cubicBezTo>
                <a:cubicBezTo>
                  <a:pt x="1862138" y="97085"/>
                  <a:pt x="1855131" y="90521"/>
                  <a:pt x="1855131" y="84687"/>
                </a:cubicBezTo>
                <a:cubicBezTo>
                  <a:pt x="1855131" y="76665"/>
                  <a:pt x="1862138" y="70831"/>
                  <a:pt x="1869922" y="70831"/>
                </a:cubicBezTo>
                <a:close/>
                <a:moveTo>
                  <a:pt x="1799087" y="70831"/>
                </a:moveTo>
                <a:cubicBezTo>
                  <a:pt x="1807649" y="70831"/>
                  <a:pt x="1813879" y="76665"/>
                  <a:pt x="1813879" y="84687"/>
                </a:cubicBezTo>
                <a:cubicBezTo>
                  <a:pt x="1813879" y="90521"/>
                  <a:pt x="1807649" y="97085"/>
                  <a:pt x="1799087" y="97085"/>
                </a:cubicBezTo>
                <a:cubicBezTo>
                  <a:pt x="1790527" y="97085"/>
                  <a:pt x="1784303" y="92709"/>
                  <a:pt x="1784303" y="84687"/>
                </a:cubicBezTo>
                <a:cubicBezTo>
                  <a:pt x="1784303" y="76665"/>
                  <a:pt x="1790527" y="70831"/>
                  <a:pt x="1799087" y="70831"/>
                </a:cubicBezTo>
                <a:close/>
                <a:moveTo>
                  <a:pt x="1728262" y="70831"/>
                </a:moveTo>
                <a:cubicBezTo>
                  <a:pt x="1736828" y="70831"/>
                  <a:pt x="1743052" y="76665"/>
                  <a:pt x="1743052" y="84687"/>
                </a:cubicBezTo>
                <a:cubicBezTo>
                  <a:pt x="1743052" y="92709"/>
                  <a:pt x="1736828" y="97085"/>
                  <a:pt x="1728262" y="97085"/>
                </a:cubicBezTo>
                <a:cubicBezTo>
                  <a:pt x="1719700" y="97085"/>
                  <a:pt x="1713474" y="92709"/>
                  <a:pt x="1713474" y="84687"/>
                </a:cubicBezTo>
                <a:cubicBezTo>
                  <a:pt x="1713474" y="76665"/>
                  <a:pt x="1719700" y="70831"/>
                  <a:pt x="1728262" y="70831"/>
                </a:cubicBezTo>
                <a:close/>
                <a:moveTo>
                  <a:pt x="1656501" y="70831"/>
                </a:moveTo>
                <a:cubicBezTo>
                  <a:pt x="1663792" y="70831"/>
                  <a:pt x="1668900" y="76665"/>
                  <a:pt x="1668900" y="84687"/>
                </a:cubicBezTo>
                <a:cubicBezTo>
                  <a:pt x="1668900" y="92709"/>
                  <a:pt x="1663792" y="97085"/>
                  <a:pt x="1656501" y="97085"/>
                </a:cubicBezTo>
                <a:cubicBezTo>
                  <a:pt x="1648481" y="97085"/>
                  <a:pt x="1642655" y="92709"/>
                  <a:pt x="1642655" y="84687"/>
                </a:cubicBezTo>
                <a:cubicBezTo>
                  <a:pt x="1642655" y="76665"/>
                  <a:pt x="1648481" y="70831"/>
                  <a:pt x="1656501" y="70831"/>
                </a:cubicBezTo>
                <a:close/>
                <a:moveTo>
                  <a:pt x="1582299" y="70831"/>
                </a:moveTo>
                <a:cubicBezTo>
                  <a:pt x="1588134" y="70831"/>
                  <a:pt x="1594704" y="76665"/>
                  <a:pt x="1594704" y="84687"/>
                </a:cubicBezTo>
                <a:cubicBezTo>
                  <a:pt x="1594704" y="92709"/>
                  <a:pt x="1588134" y="97085"/>
                  <a:pt x="1582299" y="97085"/>
                </a:cubicBezTo>
                <a:cubicBezTo>
                  <a:pt x="1574277" y="97085"/>
                  <a:pt x="1568444" y="92709"/>
                  <a:pt x="1568444" y="84687"/>
                </a:cubicBezTo>
                <a:cubicBezTo>
                  <a:pt x="1568444" y="76665"/>
                  <a:pt x="1574277" y="70831"/>
                  <a:pt x="1582299" y="70831"/>
                </a:cubicBezTo>
                <a:close/>
                <a:moveTo>
                  <a:pt x="2796538" y="0"/>
                </a:moveTo>
                <a:cubicBezTo>
                  <a:pt x="2803103" y="0"/>
                  <a:pt x="2808940" y="5834"/>
                  <a:pt x="2808940" y="12397"/>
                </a:cubicBezTo>
                <a:cubicBezTo>
                  <a:pt x="2808940" y="19690"/>
                  <a:pt x="2803103" y="26254"/>
                  <a:pt x="2796538" y="26254"/>
                </a:cubicBezTo>
                <a:cubicBezTo>
                  <a:pt x="2789246" y="26254"/>
                  <a:pt x="2782683" y="19690"/>
                  <a:pt x="2782683" y="12397"/>
                </a:cubicBezTo>
                <a:cubicBezTo>
                  <a:pt x="2782683" y="5834"/>
                  <a:pt x="2789246" y="0"/>
                  <a:pt x="2796538" y="0"/>
                </a:cubicBezTo>
                <a:close/>
                <a:moveTo>
                  <a:pt x="2725703" y="0"/>
                </a:moveTo>
                <a:cubicBezTo>
                  <a:pt x="2731538" y="0"/>
                  <a:pt x="2738105" y="5834"/>
                  <a:pt x="2738105" y="12397"/>
                </a:cubicBezTo>
                <a:cubicBezTo>
                  <a:pt x="2738105" y="19690"/>
                  <a:pt x="2731538" y="26254"/>
                  <a:pt x="2725703" y="26254"/>
                </a:cubicBezTo>
                <a:cubicBezTo>
                  <a:pt x="2717686" y="26254"/>
                  <a:pt x="2711852" y="19690"/>
                  <a:pt x="2711852" y="12397"/>
                </a:cubicBezTo>
                <a:cubicBezTo>
                  <a:pt x="2711852" y="5834"/>
                  <a:pt x="2717686" y="0"/>
                  <a:pt x="2725703" y="0"/>
                </a:cubicBezTo>
                <a:close/>
                <a:moveTo>
                  <a:pt x="2653420" y="0"/>
                </a:moveTo>
                <a:cubicBezTo>
                  <a:pt x="2660711" y="0"/>
                  <a:pt x="2667273" y="5834"/>
                  <a:pt x="2667273" y="12397"/>
                </a:cubicBezTo>
                <a:cubicBezTo>
                  <a:pt x="2667273" y="19690"/>
                  <a:pt x="2660711" y="26254"/>
                  <a:pt x="2653420" y="26254"/>
                </a:cubicBezTo>
                <a:cubicBezTo>
                  <a:pt x="2646857" y="26254"/>
                  <a:pt x="2641021" y="19690"/>
                  <a:pt x="2641021" y="12397"/>
                </a:cubicBezTo>
                <a:cubicBezTo>
                  <a:pt x="2641021" y="5834"/>
                  <a:pt x="2646857" y="0"/>
                  <a:pt x="2653420" y="0"/>
                </a:cubicBezTo>
                <a:close/>
                <a:moveTo>
                  <a:pt x="2582586" y="0"/>
                </a:moveTo>
                <a:cubicBezTo>
                  <a:pt x="2589878" y="0"/>
                  <a:pt x="2596442" y="5834"/>
                  <a:pt x="2596442" y="12397"/>
                </a:cubicBezTo>
                <a:cubicBezTo>
                  <a:pt x="2596442" y="19690"/>
                  <a:pt x="2589878" y="26254"/>
                  <a:pt x="2582586" y="26254"/>
                </a:cubicBezTo>
                <a:cubicBezTo>
                  <a:pt x="2576024" y="26254"/>
                  <a:pt x="2570189" y="19690"/>
                  <a:pt x="2570189" y="12397"/>
                </a:cubicBezTo>
                <a:cubicBezTo>
                  <a:pt x="2570189" y="5834"/>
                  <a:pt x="2576024" y="0"/>
                  <a:pt x="2582586" y="0"/>
                </a:cubicBezTo>
                <a:close/>
                <a:moveTo>
                  <a:pt x="2511034" y="0"/>
                </a:moveTo>
                <a:cubicBezTo>
                  <a:pt x="2519052" y="0"/>
                  <a:pt x="2525616" y="5834"/>
                  <a:pt x="2525616" y="12397"/>
                </a:cubicBezTo>
                <a:cubicBezTo>
                  <a:pt x="2525616" y="19690"/>
                  <a:pt x="2519052" y="26254"/>
                  <a:pt x="2511034" y="26254"/>
                </a:cubicBezTo>
                <a:cubicBezTo>
                  <a:pt x="2503743" y="26254"/>
                  <a:pt x="2499364" y="19690"/>
                  <a:pt x="2499364" y="12397"/>
                </a:cubicBezTo>
                <a:cubicBezTo>
                  <a:pt x="2499364" y="5834"/>
                  <a:pt x="2503743" y="0"/>
                  <a:pt x="2511034" y="0"/>
                </a:cubicBezTo>
                <a:close/>
                <a:moveTo>
                  <a:pt x="2439946" y="0"/>
                </a:moveTo>
                <a:cubicBezTo>
                  <a:pt x="2448505" y="0"/>
                  <a:pt x="2454737" y="5834"/>
                  <a:pt x="2454737" y="12397"/>
                </a:cubicBezTo>
                <a:cubicBezTo>
                  <a:pt x="2454737" y="19690"/>
                  <a:pt x="2448505" y="26254"/>
                  <a:pt x="2439946" y="26254"/>
                </a:cubicBezTo>
                <a:cubicBezTo>
                  <a:pt x="2432165" y="26254"/>
                  <a:pt x="2425159" y="19690"/>
                  <a:pt x="2425159" y="12397"/>
                </a:cubicBezTo>
                <a:cubicBezTo>
                  <a:pt x="2425159" y="5834"/>
                  <a:pt x="2432165" y="0"/>
                  <a:pt x="2439946" y="0"/>
                </a:cubicBezTo>
                <a:close/>
                <a:moveTo>
                  <a:pt x="2369114" y="0"/>
                </a:moveTo>
                <a:cubicBezTo>
                  <a:pt x="2377674" y="0"/>
                  <a:pt x="2383900" y="5834"/>
                  <a:pt x="2383900" y="12397"/>
                </a:cubicBezTo>
                <a:cubicBezTo>
                  <a:pt x="2383900" y="19690"/>
                  <a:pt x="2377674" y="26254"/>
                  <a:pt x="2369114" y="26254"/>
                </a:cubicBezTo>
                <a:cubicBezTo>
                  <a:pt x="2361331" y="26254"/>
                  <a:pt x="2354323" y="19690"/>
                  <a:pt x="2354323" y="12397"/>
                </a:cubicBezTo>
                <a:cubicBezTo>
                  <a:pt x="2354323" y="5834"/>
                  <a:pt x="2361331" y="0"/>
                  <a:pt x="2369114" y="0"/>
                </a:cubicBezTo>
                <a:close/>
                <a:moveTo>
                  <a:pt x="2298283" y="0"/>
                </a:moveTo>
                <a:cubicBezTo>
                  <a:pt x="2306842" y="0"/>
                  <a:pt x="2313070" y="5834"/>
                  <a:pt x="2313070" y="12397"/>
                </a:cubicBezTo>
                <a:cubicBezTo>
                  <a:pt x="2313070" y="19690"/>
                  <a:pt x="2306842" y="26254"/>
                  <a:pt x="2298283" y="26254"/>
                </a:cubicBezTo>
                <a:cubicBezTo>
                  <a:pt x="2290497" y="26254"/>
                  <a:pt x="2283493" y="19690"/>
                  <a:pt x="2283493" y="12397"/>
                </a:cubicBezTo>
                <a:cubicBezTo>
                  <a:pt x="2283493" y="5834"/>
                  <a:pt x="2290497" y="0"/>
                  <a:pt x="2298283" y="0"/>
                </a:cubicBezTo>
                <a:close/>
                <a:moveTo>
                  <a:pt x="2226517" y="0"/>
                </a:moveTo>
                <a:cubicBezTo>
                  <a:pt x="2234542" y="0"/>
                  <a:pt x="2238916" y="5834"/>
                  <a:pt x="2238916" y="13856"/>
                </a:cubicBezTo>
                <a:cubicBezTo>
                  <a:pt x="2238916" y="19690"/>
                  <a:pt x="2234542" y="26254"/>
                  <a:pt x="2226517" y="26254"/>
                </a:cubicBezTo>
                <a:cubicBezTo>
                  <a:pt x="2218495" y="26254"/>
                  <a:pt x="2212659" y="19690"/>
                  <a:pt x="2212659" y="13856"/>
                </a:cubicBezTo>
                <a:cubicBezTo>
                  <a:pt x="2212659" y="5834"/>
                  <a:pt x="2218495" y="0"/>
                  <a:pt x="2226517" y="0"/>
                </a:cubicBezTo>
                <a:close/>
                <a:moveTo>
                  <a:pt x="2155683" y="0"/>
                </a:moveTo>
                <a:cubicBezTo>
                  <a:pt x="2161520" y="0"/>
                  <a:pt x="2168084" y="5834"/>
                  <a:pt x="2168084" y="13856"/>
                </a:cubicBezTo>
                <a:cubicBezTo>
                  <a:pt x="2168084" y="19690"/>
                  <a:pt x="2161520" y="26254"/>
                  <a:pt x="2155683" y="26254"/>
                </a:cubicBezTo>
                <a:cubicBezTo>
                  <a:pt x="2147663" y="26254"/>
                  <a:pt x="2141827" y="19690"/>
                  <a:pt x="2141827" y="13856"/>
                </a:cubicBezTo>
                <a:cubicBezTo>
                  <a:pt x="2141827" y="5834"/>
                  <a:pt x="2147663" y="0"/>
                  <a:pt x="2155683" y="0"/>
                </a:cubicBezTo>
                <a:close/>
                <a:moveTo>
                  <a:pt x="2083393" y="0"/>
                </a:moveTo>
                <a:cubicBezTo>
                  <a:pt x="2090686" y="0"/>
                  <a:pt x="2097249" y="5834"/>
                  <a:pt x="2097249" y="13856"/>
                </a:cubicBezTo>
                <a:cubicBezTo>
                  <a:pt x="2097249" y="19690"/>
                  <a:pt x="2090686" y="26254"/>
                  <a:pt x="2083393" y="26254"/>
                </a:cubicBezTo>
                <a:cubicBezTo>
                  <a:pt x="2076829" y="26254"/>
                  <a:pt x="2070995" y="19690"/>
                  <a:pt x="2070995" y="13856"/>
                </a:cubicBezTo>
                <a:cubicBezTo>
                  <a:pt x="2070995" y="5834"/>
                  <a:pt x="2076829" y="0"/>
                  <a:pt x="2083393" y="0"/>
                </a:cubicBezTo>
                <a:close/>
                <a:moveTo>
                  <a:pt x="2011835" y="0"/>
                </a:moveTo>
                <a:cubicBezTo>
                  <a:pt x="2019855" y="0"/>
                  <a:pt x="2026421" y="5834"/>
                  <a:pt x="2026421" y="13856"/>
                </a:cubicBezTo>
                <a:cubicBezTo>
                  <a:pt x="2026421" y="19690"/>
                  <a:pt x="2019855" y="26254"/>
                  <a:pt x="2011835" y="26254"/>
                </a:cubicBezTo>
                <a:cubicBezTo>
                  <a:pt x="2006003" y="26254"/>
                  <a:pt x="2000168" y="19690"/>
                  <a:pt x="2000168" y="13856"/>
                </a:cubicBezTo>
                <a:cubicBezTo>
                  <a:pt x="2000168" y="5834"/>
                  <a:pt x="2006003" y="0"/>
                  <a:pt x="2011835" y="0"/>
                </a:cubicBezTo>
                <a:close/>
                <a:moveTo>
                  <a:pt x="1938365" y="0"/>
                </a:moveTo>
                <a:cubicBezTo>
                  <a:pt x="1946388" y="0"/>
                  <a:pt x="1952222" y="5834"/>
                  <a:pt x="1952222" y="13856"/>
                </a:cubicBezTo>
                <a:cubicBezTo>
                  <a:pt x="1952222" y="19690"/>
                  <a:pt x="1946388" y="26254"/>
                  <a:pt x="1938365" y="26254"/>
                </a:cubicBezTo>
                <a:cubicBezTo>
                  <a:pt x="1931072" y="26254"/>
                  <a:pt x="1925971" y="19690"/>
                  <a:pt x="1925971" y="13856"/>
                </a:cubicBezTo>
                <a:cubicBezTo>
                  <a:pt x="1925971" y="5834"/>
                  <a:pt x="1931072" y="0"/>
                  <a:pt x="1938365" y="0"/>
                </a:cubicBezTo>
                <a:close/>
                <a:moveTo>
                  <a:pt x="1869922" y="0"/>
                </a:moveTo>
                <a:cubicBezTo>
                  <a:pt x="1878483" y="0"/>
                  <a:pt x="1884712" y="5834"/>
                  <a:pt x="1884712" y="13856"/>
                </a:cubicBezTo>
                <a:cubicBezTo>
                  <a:pt x="1884712" y="19690"/>
                  <a:pt x="1878483" y="26254"/>
                  <a:pt x="1869922" y="26254"/>
                </a:cubicBezTo>
                <a:cubicBezTo>
                  <a:pt x="1862138" y="26254"/>
                  <a:pt x="1855131" y="19690"/>
                  <a:pt x="1855131" y="13856"/>
                </a:cubicBezTo>
                <a:cubicBezTo>
                  <a:pt x="1855131" y="5834"/>
                  <a:pt x="1862138" y="0"/>
                  <a:pt x="1869922" y="0"/>
                </a:cubicBezTo>
                <a:close/>
                <a:moveTo>
                  <a:pt x="1799087" y="0"/>
                </a:moveTo>
                <a:cubicBezTo>
                  <a:pt x="1807649" y="0"/>
                  <a:pt x="1813879" y="5834"/>
                  <a:pt x="1813879" y="13856"/>
                </a:cubicBezTo>
                <a:cubicBezTo>
                  <a:pt x="1813879" y="19690"/>
                  <a:pt x="1807649" y="26254"/>
                  <a:pt x="1799087" y="26254"/>
                </a:cubicBezTo>
                <a:cubicBezTo>
                  <a:pt x="1790527" y="26254"/>
                  <a:pt x="1784303" y="19690"/>
                  <a:pt x="1784303" y="13856"/>
                </a:cubicBezTo>
                <a:cubicBezTo>
                  <a:pt x="1784303" y="5834"/>
                  <a:pt x="1790527" y="0"/>
                  <a:pt x="1799087" y="0"/>
                </a:cubicBezTo>
                <a:close/>
                <a:moveTo>
                  <a:pt x="1728262" y="0"/>
                </a:moveTo>
                <a:cubicBezTo>
                  <a:pt x="1736828" y="0"/>
                  <a:pt x="1743052" y="5834"/>
                  <a:pt x="1743052" y="13856"/>
                </a:cubicBezTo>
                <a:cubicBezTo>
                  <a:pt x="1743052" y="19690"/>
                  <a:pt x="1736828" y="26254"/>
                  <a:pt x="1728262" y="26254"/>
                </a:cubicBezTo>
                <a:cubicBezTo>
                  <a:pt x="1719700" y="26254"/>
                  <a:pt x="1713474" y="19690"/>
                  <a:pt x="1713474" y="13856"/>
                </a:cubicBezTo>
                <a:cubicBezTo>
                  <a:pt x="1713474" y="5834"/>
                  <a:pt x="1719700" y="0"/>
                  <a:pt x="1728262" y="0"/>
                </a:cubicBezTo>
                <a:close/>
                <a:moveTo>
                  <a:pt x="1656501" y="0"/>
                </a:moveTo>
                <a:cubicBezTo>
                  <a:pt x="1663792" y="0"/>
                  <a:pt x="1668900" y="5834"/>
                  <a:pt x="1668900" y="13856"/>
                </a:cubicBezTo>
                <a:cubicBezTo>
                  <a:pt x="1668900" y="19690"/>
                  <a:pt x="1663792" y="26254"/>
                  <a:pt x="1656501" y="26254"/>
                </a:cubicBezTo>
                <a:cubicBezTo>
                  <a:pt x="1648481" y="26254"/>
                  <a:pt x="1642655" y="19690"/>
                  <a:pt x="1642655" y="13856"/>
                </a:cubicBezTo>
                <a:cubicBezTo>
                  <a:pt x="1642655" y="5834"/>
                  <a:pt x="1648481" y="0"/>
                  <a:pt x="1656501" y="0"/>
                </a:cubicBezTo>
                <a:close/>
                <a:moveTo>
                  <a:pt x="1582299" y="0"/>
                </a:moveTo>
                <a:cubicBezTo>
                  <a:pt x="1588134" y="0"/>
                  <a:pt x="1594704" y="5834"/>
                  <a:pt x="1594704" y="13856"/>
                </a:cubicBezTo>
                <a:cubicBezTo>
                  <a:pt x="1594704" y="19690"/>
                  <a:pt x="1588134" y="26254"/>
                  <a:pt x="1582299" y="26254"/>
                </a:cubicBezTo>
                <a:cubicBezTo>
                  <a:pt x="1574277" y="26254"/>
                  <a:pt x="1568444" y="19690"/>
                  <a:pt x="1568444" y="13856"/>
                </a:cubicBezTo>
                <a:cubicBezTo>
                  <a:pt x="1568444" y="5834"/>
                  <a:pt x="1574277" y="0"/>
                  <a:pt x="158229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fr-FR" sz="3266">
              <a:latin typeface="Nunito Sans ExtraLight" pitchFamily="2" charset="77"/>
            </a:endParaRPr>
          </a:p>
        </p:txBody>
      </p:sp>
      <p:sp>
        <p:nvSpPr>
          <p:cNvPr id="11" name="Freeform 1">
            <a:extLst>
              <a:ext uri="{FF2B5EF4-FFF2-40B4-BE49-F238E27FC236}">
                <a16:creationId xmlns:a16="http://schemas.microsoft.com/office/drawing/2014/main" id="{86887018-F4EE-E442-89A0-1EA264D40849}"/>
              </a:ext>
            </a:extLst>
          </p:cNvPr>
          <p:cNvSpPr>
            <a:spLocks noChangeArrowheads="1"/>
          </p:cNvSpPr>
          <p:nvPr/>
        </p:nvSpPr>
        <p:spPr bwMode="auto">
          <a:xfrm rot="2700000">
            <a:off x="271000" y="-2030107"/>
            <a:ext cx="2553637" cy="6324200"/>
          </a:xfrm>
          <a:custGeom>
            <a:avLst/>
            <a:gdLst>
              <a:gd name="T0" fmla="*/ 0 w 4138"/>
              <a:gd name="T1" fmla="*/ 10223 h 10245"/>
              <a:gd name="T2" fmla="*/ 0 w 4138"/>
              <a:gd name="T3" fmla="*/ 10223 h 10245"/>
              <a:gd name="T4" fmla="*/ 1549 w 4138"/>
              <a:gd name="T5" fmla="*/ 8731 h 10245"/>
              <a:gd name="T6" fmla="*/ 1549 w 4138"/>
              <a:gd name="T7" fmla="*/ 8731 h 10245"/>
              <a:gd name="T8" fmla="*/ 2011 w 4138"/>
              <a:gd name="T9" fmla="*/ 6622 h 10245"/>
              <a:gd name="T10" fmla="*/ 2011 w 4138"/>
              <a:gd name="T11" fmla="*/ 6622 h 10245"/>
              <a:gd name="T12" fmla="*/ 2941 w 4138"/>
              <a:gd name="T13" fmla="*/ 3654 h 10245"/>
              <a:gd name="T14" fmla="*/ 2941 w 4138"/>
              <a:gd name="T15" fmla="*/ 3654 h 10245"/>
              <a:gd name="T16" fmla="*/ 2247 w 4138"/>
              <a:gd name="T17" fmla="*/ 159 h 10245"/>
              <a:gd name="T18" fmla="*/ 2247 w 4138"/>
              <a:gd name="T19" fmla="*/ 159 h 10245"/>
              <a:gd name="T20" fmla="*/ 2107 w 4138"/>
              <a:gd name="T21" fmla="*/ 2 h 10245"/>
              <a:gd name="T22" fmla="*/ 2133 w 4138"/>
              <a:gd name="T23" fmla="*/ 0 h 10245"/>
              <a:gd name="T24" fmla="*/ 2120 w 4138"/>
              <a:gd name="T25" fmla="*/ 0 h 10245"/>
              <a:gd name="T26" fmla="*/ 2133 w 4138"/>
              <a:gd name="T27" fmla="*/ 0 h 10245"/>
              <a:gd name="T28" fmla="*/ 2133 w 4138"/>
              <a:gd name="T29" fmla="*/ 0 h 10245"/>
              <a:gd name="T30" fmla="*/ 2266 w 4138"/>
              <a:gd name="T31" fmla="*/ 140 h 10245"/>
              <a:gd name="T32" fmla="*/ 2266 w 4138"/>
              <a:gd name="T33" fmla="*/ 140 h 10245"/>
              <a:gd name="T34" fmla="*/ 2962 w 4138"/>
              <a:gd name="T35" fmla="*/ 3669 h 10245"/>
              <a:gd name="T36" fmla="*/ 2962 w 4138"/>
              <a:gd name="T37" fmla="*/ 3669 h 10245"/>
              <a:gd name="T38" fmla="*/ 2036 w 4138"/>
              <a:gd name="T39" fmla="*/ 6625 h 10245"/>
              <a:gd name="T40" fmla="*/ 2036 w 4138"/>
              <a:gd name="T41" fmla="*/ 6625 h 10245"/>
              <a:gd name="T42" fmla="*/ 1573 w 4138"/>
              <a:gd name="T43" fmla="*/ 8743 h 10245"/>
              <a:gd name="T44" fmla="*/ 1573 w 4138"/>
              <a:gd name="T45" fmla="*/ 8743 h 10245"/>
              <a:gd name="T46" fmla="*/ 13 w 4138"/>
              <a:gd name="T47" fmla="*/ 10244 h 10245"/>
              <a:gd name="T48" fmla="*/ 0 w 4138"/>
              <a:gd name="T49" fmla="*/ 10223 h 10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138" h="10245">
                <a:moveTo>
                  <a:pt x="0" y="10223"/>
                </a:moveTo>
                <a:lnTo>
                  <a:pt x="0" y="10223"/>
                </a:lnTo>
                <a:cubicBezTo>
                  <a:pt x="13" y="10217"/>
                  <a:pt x="1109" y="9592"/>
                  <a:pt x="1549" y="8731"/>
                </a:cubicBezTo>
                <a:lnTo>
                  <a:pt x="1549" y="8731"/>
                </a:lnTo>
                <a:cubicBezTo>
                  <a:pt x="1966" y="7914"/>
                  <a:pt x="1988" y="7287"/>
                  <a:pt x="2011" y="6622"/>
                </a:cubicBezTo>
                <a:lnTo>
                  <a:pt x="2011" y="6622"/>
                </a:lnTo>
                <a:cubicBezTo>
                  <a:pt x="2038" y="5791"/>
                  <a:pt x="2067" y="4928"/>
                  <a:pt x="2941" y="3654"/>
                </a:cubicBezTo>
                <a:lnTo>
                  <a:pt x="2941" y="3654"/>
                </a:lnTo>
                <a:cubicBezTo>
                  <a:pt x="4103" y="1962"/>
                  <a:pt x="2706" y="606"/>
                  <a:pt x="2247" y="159"/>
                </a:cubicBezTo>
                <a:lnTo>
                  <a:pt x="2247" y="159"/>
                </a:lnTo>
                <a:cubicBezTo>
                  <a:pt x="2145" y="60"/>
                  <a:pt x="2109" y="24"/>
                  <a:pt x="2107" y="2"/>
                </a:cubicBezTo>
                <a:lnTo>
                  <a:pt x="2133" y="0"/>
                </a:lnTo>
                <a:lnTo>
                  <a:pt x="2120" y="0"/>
                </a:lnTo>
                <a:lnTo>
                  <a:pt x="2133" y="0"/>
                </a:lnTo>
                <a:lnTo>
                  <a:pt x="2133" y="0"/>
                </a:lnTo>
                <a:cubicBezTo>
                  <a:pt x="2135" y="15"/>
                  <a:pt x="2198" y="77"/>
                  <a:pt x="2266" y="140"/>
                </a:cubicBezTo>
                <a:lnTo>
                  <a:pt x="2266" y="140"/>
                </a:lnTo>
                <a:cubicBezTo>
                  <a:pt x="2730" y="591"/>
                  <a:pt x="4137" y="1958"/>
                  <a:pt x="2962" y="3669"/>
                </a:cubicBezTo>
                <a:lnTo>
                  <a:pt x="2962" y="3669"/>
                </a:lnTo>
                <a:cubicBezTo>
                  <a:pt x="2092" y="4936"/>
                  <a:pt x="2063" y="5795"/>
                  <a:pt x="2036" y="6625"/>
                </a:cubicBezTo>
                <a:lnTo>
                  <a:pt x="2036" y="6625"/>
                </a:lnTo>
                <a:cubicBezTo>
                  <a:pt x="2013" y="7291"/>
                  <a:pt x="1992" y="7920"/>
                  <a:pt x="1573" y="8743"/>
                </a:cubicBezTo>
                <a:lnTo>
                  <a:pt x="1573" y="8743"/>
                </a:lnTo>
                <a:cubicBezTo>
                  <a:pt x="1128" y="9611"/>
                  <a:pt x="26" y="10238"/>
                  <a:pt x="13" y="10244"/>
                </a:cubicBezTo>
                <a:lnTo>
                  <a:pt x="0" y="10223"/>
                </a:lnTo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2"/>
              </a:gs>
              <a:gs pos="99000">
                <a:schemeClr val="accent3"/>
              </a:gs>
            </a:gsLst>
            <a:lin ang="5400000" scaled="0"/>
          </a:gradFill>
          <a:ln>
            <a:noFill/>
          </a:ln>
          <a:effectLst/>
        </p:spPr>
        <p:txBody>
          <a:bodyPr wrap="none" anchor="ctr"/>
          <a:lstStyle/>
          <a:p>
            <a:endParaRPr lang="fr-FR" sz="3266">
              <a:latin typeface="Nunito Sans ExtraLight" pitchFamily="2" charset="77"/>
            </a:endParaRPr>
          </a:p>
        </p:txBody>
      </p:sp>
      <p:sp>
        <p:nvSpPr>
          <p:cNvPr id="14" name="Donut 13">
            <a:extLst>
              <a:ext uri="{FF2B5EF4-FFF2-40B4-BE49-F238E27FC236}">
                <a16:creationId xmlns:a16="http://schemas.microsoft.com/office/drawing/2014/main" id="{1F3A0F3A-604C-E34A-B9C0-8B326EE71167}"/>
              </a:ext>
            </a:extLst>
          </p:cNvPr>
          <p:cNvSpPr/>
          <p:nvPr/>
        </p:nvSpPr>
        <p:spPr>
          <a:xfrm>
            <a:off x="9183105" y="1439470"/>
            <a:ext cx="3773875" cy="3773875"/>
          </a:xfrm>
          <a:prstGeom prst="donut">
            <a:avLst>
              <a:gd name="adj" fmla="val 2684"/>
            </a:avLst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2">
                  <a:alpha val="30000"/>
                </a:schemeClr>
              </a:gs>
              <a:gs pos="99000">
                <a:schemeClr val="accent3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00">
              <a:solidFill>
                <a:schemeClr val="tx1"/>
              </a:solidFill>
              <a:latin typeface="Nunito Sans ExtraLight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DB2538-114D-DC4D-9F9E-A59F98FA0486}"/>
              </a:ext>
            </a:extLst>
          </p:cNvPr>
          <p:cNvSpPr txBox="1"/>
          <p:nvPr/>
        </p:nvSpPr>
        <p:spPr>
          <a:xfrm>
            <a:off x="3979979" y="383789"/>
            <a:ext cx="4232057" cy="60016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fr-FR" sz="3300" b="1" spc="150">
                <a:solidFill>
                  <a:schemeClr val="tx2"/>
                </a:solidFill>
                <a:latin typeface="Nunito Sans" pitchFamily="2" charset="77"/>
                <a:ea typeface="Source Sans Pro" panose="020B0503030403020204" pitchFamily="34" charset="0"/>
                <a:cs typeface="Lato Heavy" panose="020F0502020204030203" pitchFamily="34" charset="0"/>
              </a:rPr>
              <a:t>Change management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19539C2-20C3-624A-A469-092BADA1FD11}"/>
              </a:ext>
            </a:extLst>
          </p:cNvPr>
          <p:cNvSpPr txBox="1">
            <a:spLocks/>
          </p:cNvSpPr>
          <p:nvPr/>
        </p:nvSpPr>
        <p:spPr>
          <a:xfrm>
            <a:off x="5587368" y="924896"/>
            <a:ext cx="1017266" cy="215444"/>
          </a:xfrm>
          <a:prstGeom prst="rect">
            <a:avLst/>
          </a:prstGeom>
        </p:spPr>
        <p:txBody>
          <a:bodyPr vert="horz" wrap="non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fr-FR" sz="1100" spc="60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  <a:ea typeface="Noto Sans Light" panose="020B0402040504020204" pitchFamily="34" charset="0"/>
                <a:cs typeface="Noto Sans Light" panose="020B0402040504020204" pitchFamily="34" charset="0"/>
              </a:rPr>
              <a:t>Gotham</a:t>
            </a:r>
          </a:p>
        </p:txBody>
      </p:sp>
    </p:spTree>
    <p:extLst>
      <p:ext uri="{BB962C8B-B14F-4D97-AF65-F5344CB8AC3E}">
        <p14:creationId xmlns:p14="http://schemas.microsoft.com/office/powerpoint/2010/main" val="33301671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454">
            <a:extLst>
              <a:ext uri="{FF2B5EF4-FFF2-40B4-BE49-F238E27FC236}">
                <a16:creationId xmlns:a16="http://schemas.microsoft.com/office/drawing/2014/main" id="{7291BFAD-F95C-7946-A390-8A4390C30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5" y="3648265"/>
            <a:ext cx="1802437" cy="618031"/>
          </a:xfrm>
          <a:custGeom>
            <a:avLst/>
            <a:gdLst>
              <a:gd name="T0" fmla="*/ 2860 w 2861"/>
              <a:gd name="T1" fmla="*/ 991 h 992"/>
              <a:gd name="T2" fmla="*/ 0 w 2861"/>
              <a:gd name="T3" fmla="*/ 991 h 992"/>
              <a:gd name="T4" fmla="*/ 0 w 2861"/>
              <a:gd name="T5" fmla="*/ 0 h 992"/>
              <a:gd name="T6" fmla="*/ 2860 w 2861"/>
              <a:gd name="T7" fmla="*/ 0 h 992"/>
              <a:gd name="T8" fmla="*/ 2860 w 2861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1" h="992">
                <a:moveTo>
                  <a:pt x="2860" y="991"/>
                </a:moveTo>
                <a:lnTo>
                  <a:pt x="0" y="991"/>
                </a:lnTo>
                <a:lnTo>
                  <a:pt x="0" y="0"/>
                </a:lnTo>
                <a:lnTo>
                  <a:pt x="2860" y="0"/>
                </a:lnTo>
                <a:lnTo>
                  <a:pt x="2860" y="991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745CFBD-617C-6943-B1F3-389AF53AB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5630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34E448DF-4992-4663-810B-BBC95B0F6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1269506" y="133233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Early</a:t>
            </a: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adopters</a:t>
            </a:r>
            <a:endParaRPr lang="fr-FR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FAACD7D-5507-4B1A-A6D5-C8DE02C980EE}"/>
              </a:ext>
            </a:extLst>
          </p:cNvPr>
          <p:cNvSpPr txBox="1"/>
          <p:nvPr/>
        </p:nvSpPr>
        <p:spPr>
          <a:xfrm>
            <a:off x="1269505" y="2505670"/>
            <a:ext cx="9499108" cy="1477328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10% d’équipes choisis par différents sponsors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Leurs but est d’utilisé les poubelles en condition réel tel que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 poubelles habituelles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Faire les retour de satisfaction sur l’utilisation, les potentiels questions sur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l’outil ainsi que le taux d’utilisation </a:t>
            </a:r>
          </a:p>
        </p:txBody>
      </p:sp>
    </p:spTree>
    <p:extLst>
      <p:ext uri="{BB962C8B-B14F-4D97-AF65-F5344CB8AC3E}">
        <p14:creationId xmlns:p14="http://schemas.microsoft.com/office/powerpoint/2010/main" val="743055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>
            <a:extLst>
              <a:ext uri="{FF2B5EF4-FFF2-40B4-BE49-F238E27FC236}">
                <a16:creationId xmlns:a16="http://schemas.microsoft.com/office/drawing/2014/main" id="{199279C1-5D85-49CD-8811-EB14C306D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78A6398-8EC0-4C82-B284-9D59EC159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626" y="1555289"/>
            <a:ext cx="568909" cy="56890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584A219-AC81-4362-AE38-C3CFF8206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2464" y="1548474"/>
            <a:ext cx="568910" cy="56891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887767" y="57704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des solutions  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F8C1689-BCFA-4BC2-8EC5-660BFB50A835}"/>
              </a:ext>
            </a:extLst>
          </p:cNvPr>
          <p:cNvSpPr txBox="1"/>
          <p:nvPr/>
        </p:nvSpPr>
        <p:spPr>
          <a:xfrm>
            <a:off x="1555876" y="2242683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Formation à l’outil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3B2C7D6-2FDB-489C-8028-6F3FF66B6104}"/>
              </a:ext>
            </a:extLst>
          </p:cNvPr>
          <p:cNvSpPr txBox="1"/>
          <p:nvPr/>
        </p:nvSpPr>
        <p:spPr>
          <a:xfrm>
            <a:off x="7617715" y="2235869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Affiches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09ACBA9-047E-4883-978C-6ADB53E8CD22}"/>
              </a:ext>
            </a:extLst>
          </p:cNvPr>
          <p:cNvSpPr txBox="1"/>
          <p:nvPr/>
        </p:nvSpPr>
        <p:spPr>
          <a:xfrm>
            <a:off x="1555876" y="2828850"/>
            <a:ext cx="3018407" cy="12003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de groupe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100$ par groupe pour une heure</a:t>
            </a:r>
          </a:p>
          <a:p>
            <a:pPr algn="ctr">
              <a:lnSpc>
                <a:spcPct val="90000"/>
              </a:lnSpc>
            </a:pPr>
            <a:endParaRPr lang="fr-FR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formation en groupe 45 min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5088ADC-59D9-47FC-8145-2AD6F5C8E83E}"/>
              </a:ext>
            </a:extLst>
          </p:cNvPr>
          <p:cNvSpPr txBox="1"/>
          <p:nvPr/>
        </p:nvSpPr>
        <p:spPr>
          <a:xfrm>
            <a:off x="7422066" y="2828850"/>
            <a:ext cx="3409704" cy="7571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Cout développement des affiches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100$ par heure 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de développement 1h30 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4FFBA94-818F-4773-B2A7-8F579736C655}"/>
              </a:ext>
            </a:extLst>
          </p:cNvPr>
          <p:cNvSpPr txBox="1"/>
          <p:nvPr/>
        </p:nvSpPr>
        <p:spPr>
          <a:xfrm>
            <a:off x="7385985" y="3630801"/>
            <a:ext cx="3481866" cy="1588127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Cout impression des affiches par tranches: 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100$ les 10 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480$ les 50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900$ les 100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1600$ les 200</a:t>
            </a:r>
          </a:p>
        </p:txBody>
      </p:sp>
    </p:spTree>
    <p:extLst>
      <p:ext uri="{BB962C8B-B14F-4D97-AF65-F5344CB8AC3E}">
        <p14:creationId xmlns:p14="http://schemas.microsoft.com/office/powerpoint/2010/main" val="3338447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454">
            <a:extLst>
              <a:ext uri="{FF2B5EF4-FFF2-40B4-BE49-F238E27FC236}">
                <a16:creationId xmlns:a16="http://schemas.microsoft.com/office/drawing/2014/main" id="{7291BFAD-F95C-7946-A390-8A4390C30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5" y="3648265"/>
            <a:ext cx="1802437" cy="618031"/>
          </a:xfrm>
          <a:custGeom>
            <a:avLst/>
            <a:gdLst>
              <a:gd name="T0" fmla="*/ 2860 w 2861"/>
              <a:gd name="T1" fmla="*/ 991 h 992"/>
              <a:gd name="T2" fmla="*/ 0 w 2861"/>
              <a:gd name="T3" fmla="*/ 991 h 992"/>
              <a:gd name="T4" fmla="*/ 0 w 2861"/>
              <a:gd name="T5" fmla="*/ 0 h 992"/>
              <a:gd name="T6" fmla="*/ 2860 w 2861"/>
              <a:gd name="T7" fmla="*/ 0 h 992"/>
              <a:gd name="T8" fmla="*/ 2860 w 2861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1" h="992">
                <a:moveTo>
                  <a:pt x="2860" y="991"/>
                </a:moveTo>
                <a:lnTo>
                  <a:pt x="0" y="991"/>
                </a:lnTo>
                <a:lnTo>
                  <a:pt x="0" y="0"/>
                </a:lnTo>
                <a:lnTo>
                  <a:pt x="2860" y="0"/>
                </a:lnTo>
                <a:lnTo>
                  <a:pt x="2860" y="991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F062EF2-E9D8-BB4E-AE89-B09679980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315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C6E21A0D-6489-4320-BACE-0CA8AE0A9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1269506" y="133233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Early</a:t>
            </a: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adopters</a:t>
            </a:r>
            <a:endParaRPr lang="fr-FR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FAACD7D-5507-4B1A-A6D5-C8DE02C980EE}"/>
              </a:ext>
            </a:extLst>
          </p:cNvPr>
          <p:cNvSpPr txBox="1"/>
          <p:nvPr/>
        </p:nvSpPr>
        <p:spPr>
          <a:xfrm>
            <a:off x="1269505" y="2505670"/>
            <a:ext cx="9499108" cy="12003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10% des équipes avec des expériences mixtes, choisis par les sponsors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Leurs but est d’utilisé les tablettes en condition réel ( centrale comme l’équipe)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Faire les retour de satisfaction et de l’utilisation dans leurs travail quotidien 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 surtout faire différent retour point de vue centrale et point de vue équipe.</a:t>
            </a:r>
          </a:p>
        </p:txBody>
      </p:sp>
    </p:spTree>
    <p:extLst>
      <p:ext uri="{BB962C8B-B14F-4D97-AF65-F5344CB8AC3E}">
        <p14:creationId xmlns:p14="http://schemas.microsoft.com/office/powerpoint/2010/main" val="32704223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>
            <a:extLst>
              <a:ext uri="{FF2B5EF4-FFF2-40B4-BE49-F238E27FC236}">
                <a16:creationId xmlns:a16="http://schemas.microsoft.com/office/drawing/2014/main" id="{8C039B71-D7CB-49AB-B141-68D342A08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887767" y="57704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des solutions  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887DC419-FA72-4475-A955-1EF773713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626" y="1981416"/>
            <a:ext cx="568909" cy="568909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8B0F81B4-63EA-4422-8617-88340CD2A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2464" y="1974601"/>
            <a:ext cx="568910" cy="568910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DBE7FE82-2DAE-4B4F-9F59-C502E4C1C47A}"/>
              </a:ext>
            </a:extLst>
          </p:cNvPr>
          <p:cNvSpPr txBox="1"/>
          <p:nvPr/>
        </p:nvSpPr>
        <p:spPr>
          <a:xfrm>
            <a:off x="1555876" y="2668810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Formation de la centrale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8576837E-4CF0-49AC-8D2C-DE2CE442CE7E}"/>
              </a:ext>
            </a:extLst>
          </p:cNvPr>
          <p:cNvSpPr txBox="1"/>
          <p:nvPr/>
        </p:nvSpPr>
        <p:spPr>
          <a:xfrm>
            <a:off x="1555876" y="3254977"/>
            <a:ext cx="3018407" cy="9787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de groupe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200$ par groupe pour une heure</a:t>
            </a:r>
          </a:p>
          <a:p>
            <a:pPr algn="ctr">
              <a:lnSpc>
                <a:spcPct val="90000"/>
              </a:lnSpc>
            </a:pPr>
            <a:endParaRPr lang="fr-FR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formation en groupe 5h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0F05114F-65B4-4A8B-B89C-61365ECBBE39}"/>
              </a:ext>
            </a:extLst>
          </p:cNvPr>
          <p:cNvSpPr txBox="1"/>
          <p:nvPr/>
        </p:nvSpPr>
        <p:spPr>
          <a:xfrm>
            <a:off x="7698758" y="2668810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Formation de l’équipe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D93276FF-3FF8-4D63-8064-50E1FFC51D36}"/>
              </a:ext>
            </a:extLst>
          </p:cNvPr>
          <p:cNvSpPr txBox="1"/>
          <p:nvPr/>
        </p:nvSpPr>
        <p:spPr>
          <a:xfrm>
            <a:off x="7698758" y="3254977"/>
            <a:ext cx="3018407" cy="12003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de groupe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100$ par groupe pour une heure</a:t>
            </a:r>
          </a:p>
          <a:p>
            <a:pPr algn="ctr">
              <a:lnSpc>
                <a:spcPct val="90000"/>
              </a:lnSpc>
            </a:pPr>
            <a:endParaRPr lang="fr-FR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formation en groupe 50 min</a:t>
            </a:r>
          </a:p>
        </p:txBody>
      </p:sp>
    </p:spTree>
    <p:extLst>
      <p:ext uri="{BB962C8B-B14F-4D97-AF65-F5344CB8AC3E}">
        <p14:creationId xmlns:p14="http://schemas.microsoft.com/office/powerpoint/2010/main" val="29106530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63888">
            <a:extLst>
              <a:ext uri="{FF2B5EF4-FFF2-40B4-BE49-F238E27FC236}">
                <a16:creationId xmlns:a16="http://schemas.microsoft.com/office/drawing/2014/main" id="{537BCE44-5A09-264D-98AE-00199810900B}"/>
              </a:ext>
            </a:extLst>
          </p:cNvPr>
          <p:cNvSpPr/>
          <p:nvPr/>
        </p:nvSpPr>
        <p:spPr>
          <a:xfrm>
            <a:off x="7958781" y="3354302"/>
            <a:ext cx="2326051" cy="320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122" extrusionOk="0">
                <a:moveTo>
                  <a:pt x="0" y="19122"/>
                </a:moveTo>
                <a:cubicBezTo>
                  <a:pt x="3775" y="4122"/>
                  <a:pt x="8595" y="-2478"/>
                  <a:pt x="13353" y="839"/>
                </a:cubicBezTo>
                <a:cubicBezTo>
                  <a:pt x="16356" y="2932"/>
                  <a:pt x="19199" y="8950"/>
                  <a:pt x="21600" y="18297"/>
                </a:cubicBezTo>
              </a:path>
            </a:pathLst>
          </a:custGeom>
          <a:noFill/>
          <a:ln w="3810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lang="fr-FR" sz="2532">
              <a:latin typeface="Lato Light" panose="020F0502020204030203" pitchFamily="34" charset="0"/>
            </a:endParaRPr>
          </a:p>
        </p:txBody>
      </p:sp>
      <p:sp>
        <p:nvSpPr>
          <p:cNvPr id="52" name="Shape 63889">
            <a:extLst>
              <a:ext uri="{FF2B5EF4-FFF2-40B4-BE49-F238E27FC236}">
                <a16:creationId xmlns:a16="http://schemas.microsoft.com/office/drawing/2014/main" id="{E12E3939-D4AC-074D-BEB3-FE3DC8295B6E}"/>
              </a:ext>
            </a:extLst>
          </p:cNvPr>
          <p:cNvSpPr/>
          <p:nvPr/>
        </p:nvSpPr>
        <p:spPr>
          <a:xfrm>
            <a:off x="7586193" y="2671258"/>
            <a:ext cx="345946" cy="10762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96" h="21600" extrusionOk="0">
                <a:moveTo>
                  <a:pt x="1126" y="21600"/>
                </a:moveTo>
                <a:cubicBezTo>
                  <a:pt x="-1104" y="17330"/>
                  <a:pt x="0" y="12958"/>
                  <a:pt x="4254" y="8903"/>
                </a:cubicBezTo>
                <a:cubicBezTo>
                  <a:pt x="7742" y="5578"/>
                  <a:pt x="13279" y="2544"/>
                  <a:pt x="20496" y="0"/>
                </a:cubicBezTo>
              </a:path>
            </a:pathLst>
          </a:custGeom>
          <a:noFill/>
          <a:ln w="3810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lang="fr-FR" sz="2532">
              <a:latin typeface="Lato Light" panose="020F0502020204030203" pitchFamily="34" charset="0"/>
            </a:endParaRPr>
          </a:p>
        </p:txBody>
      </p:sp>
      <p:sp>
        <p:nvSpPr>
          <p:cNvPr id="53" name="Shape 63890">
            <a:extLst>
              <a:ext uri="{FF2B5EF4-FFF2-40B4-BE49-F238E27FC236}">
                <a16:creationId xmlns:a16="http://schemas.microsoft.com/office/drawing/2014/main" id="{468FBD49-7A2E-564E-A915-EB682006EB7A}"/>
              </a:ext>
            </a:extLst>
          </p:cNvPr>
          <p:cNvSpPr/>
          <p:nvPr/>
        </p:nvSpPr>
        <p:spPr>
          <a:xfrm>
            <a:off x="7775371" y="2699698"/>
            <a:ext cx="1810214" cy="9738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20" extrusionOk="0">
                <a:moveTo>
                  <a:pt x="0" y="20820"/>
                </a:moveTo>
                <a:cubicBezTo>
                  <a:pt x="1039" y="15184"/>
                  <a:pt x="3294" y="10155"/>
                  <a:pt x="6447" y="6444"/>
                </a:cubicBezTo>
                <a:cubicBezTo>
                  <a:pt x="10674" y="1467"/>
                  <a:pt x="16164" y="-780"/>
                  <a:pt x="21600" y="241"/>
                </a:cubicBezTo>
              </a:path>
            </a:pathLst>
          </a:custGeom>
          <a:noFill/>
          <a:ln w="3810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lang="fr-FR" sz="2532">
              <a:latin typeface="Lato Light" panose="020F0502020204030203" pitchFamily="34" charset="0"/>
            </a:endParaRPr>
          </a:p>
        </p:txBody>
      </p:sp>
      <p:sp>
        <p:nvSpPr>
          <p:cNvPr id="54" name="Shape 63891">
            <a:extLst>
              <a:ext uri="{FF2B5EF4-FFF2-40B4-BE49-F238E27FC236}">
                <a16:creationId xmlns:a16="http://schemas.microsoft.com/office/drawing/2014/main" id="{ABF6774E-0F23-1741-959B-3D4445DB4F74}"/>
              </a:ext>
            </a:extLst>
          </p:cNvPr>
          <p:cNvSpPr/>
          <p:nvPr/>
        </p:nvSpPr>
        <p:spPr>
          <a:xfrm>
            <a:off x="8553462" y="3695409"/>
            <a:ext cx="1210908" cy="14839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69" h="21170" extrusionOk="0">
                <a:moveTo>
                  <a:pt x="0" y="268"/>
                </a:moveTo>
                <a:cubicBezTo>
                  <a:pt x="3992" y="-430"/>
                  <a:pt x="8131" y="251"/>
                  <a:pt x="11535" y="2149"/>
                </a:cubicBezTo>
                <a:cubicBezTo>
                  <a:pt x="13839" y="3433"/>
                  <a:pt x="15698" y="5223"/>
                  <a:pt x="17180" y="7232"/>
                </a:cubicBezTo>
                <a:cubicBezTo>
                  <a:pt x="20234" y="11372"/>
                  <a:pt x="21600" y="16276"/>
                  <a:pt x="21051" y="21170"/>
                </a:cubicBezTo>
              </a:path>
            </a:pathLst>
          </a:custGeom>
          <a:noFill/>
          <a:ln w="3810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lang="fr-FR" sz="2532">
              <a:latin typeface="Lato Light" panose="020F0502020204030203" pitchFamily="34" charset="0"/>
            </a:endParaRPr>
          </a:p>
        </p:txBody>
      </p:sp>
      <p:grpSp>
        <p:nvGrpSpPr>
          <p:cNvPr id="27" name="Group 63895">
            <a:extLst>
              <a:ext uri="{FF2B5EF4-FFF2-40B4-BE49-F238E27FC236}">
                <a16:creationId xmlns:a16="http://schemas.microsoft.com/office/drawing/2014/main" id="{E6A28B4B-06B2-4D4D-900C-6C38B130DA86}"/>
              </a:ext>
            </a:extLst>
          </p:cNvPr>
          <p:cNvGrpSpPr/>
          <p:nvPr/>
        </p:nvGrpSpPr>
        <p:grpSpPr>
          <a:xfrm>
            <a:off x="6659168" y="3456195"/>
            <a:ext cx="2054951" cy="1586618"/>
            <a:chOff x="0" y="0"/>
            <a:chExt cx="2540000" cy="1961122"/>
          </a:xfrm>
        </p:grpSpPr>
        <p:sp>
          <p:nvSpPr>
            <p:cNvPr id="49" name="Shape 63893">
              <a:extLst>
                <a:ext uri="{FF2B5EF4-FFF2-40B4-BE49-F238E27FC236}">
                  <a16:creationId xmlns:a16="http://schemas.microsoft.com/office/drawing/2014/main" id="{AF07538E-50EA-6D42-ADAB-DBE7E8FB459D}"/>
                </a:ext>
              </a:extLst>
            </p:cNvPr>
            <p:cNvSpPr/>
            <p:nvPr/>
          </p:nvSpPr>
          <p:spPr>
            <a:xfrm>
              <a:off x="185455" y="0"/>
              <a:ext cx="2169090" cy="3666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6" h="21600" extrusionOk="0">
                  <a:moveTo>
                    <a:pt x="21586" y="21600"/>
                  </a:moveTo>
                  <a:lnTo>
                    <a:pt x="21586" y="17622"/>
                  </a:lnTo>
                  <a:cubicBezTo>
                    <a:pt x="21586" y="15553"/>
                    <a:pt x="21300" y="13860"/>
                    <a:pt x="20950" y="13860"/>
                  </a:cubicBezTo>
                  <a:lnTo>
                    <a:pt x="9943" y="13860"/>
                  </a:lnTo>
                  <a:cubicBezTo>
                    <a:pt x="9594" y="13860"/>
                    <a:pt x="9151" y="12442"/>
                    <a:pt x="8960" y="10709"/>
                  </a:cubicBezTo>
                  <a:lnTo>
                    <a:pt x="8126" y="3150"/>
                  </a:lnTo>
                  <a:cubicBezTo>
                    <a:pt x="7935" y="1418"/>
                    <a:pt x="7493" y="0"/>
                    <a:pt x="7143" y="0"/>
                  </a:cubicBezTo>
                  <a:lnTo>
                    <a:pt x="609" y="0"/>
                  </a:lnTo>
                  <a:cubicBezTo>
                    <a:pt x="260" y="0"/>
                    <a:pt x="-14" y="1692"/>
                    <a:pt x="1" y="3759"/>
                  </a:cubicBezTo>
                  <a:lnTo>
                    <a:pt x="128" y="21600"/>
                  </a:lnTo>
                  <a:cubicBezTo>
                    <a:pt x="128" y="21600"/>
                    <a:pt x="21586" y="21600"/>
                    <a:pt x="21586" y="2160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  <p:sp>
          <p:nvSpPr>
            <p:cNvPr id="50" name="Shape 63894">
              <a:extLst>
                <a:ext uri="{FF2B5EF4-FFF2-40B4-BE49-F238E27FC236}">
                  <a16:creationId xmlns:a16="http://schemas.microsoft.com/office/drawing/2014/main" id="{619BC360-EBE5-2945-8C68-A2F166717672}"/>
                </a:ext>
              </a:extLst>
            </p:cNvPr>
            <p:cNvSpPr/>
            <p:nvPr/>
          </p:nvSpPr>
          <p:spPr>
            <a:xfrm>
              <a:off x="-1" y="353633"/>
              <a:ext cx="2540001" cy="1607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0" h="21600" extrusionOk="0">
                  <a:moveTo>
                    <a:pt x="20041" y="20748"/>
                  </a:moveTo>
                  <a:cubicBezTo>
                    <a:pt x="20006" y="21217"/>
                    <a:pt x="19733" y="21600"/>
                    <a:pt x="19435" y="21600"/>
                  </a:cubicBezTo>
                  <a:lnTo>
                    <a:pt x="1921" y="21600"/>
                  </a:lnTo>
                  <a:cubicBezTo>
                    <a:pt x="1623" y="21600"/>
                    <a:pt x="1354" y="21216"/>
                    <a:pt x="1323" y="20747"/>
                  </a:cubicBezTo>
                  <a:lnTo>
                    <a:pt x="3" y="853"/>
                  </a:lnTo>
                  <a:cubicBezTo>
                    <a:pt x="-28" y="384"/>
                    <a:pt x="190" y="0"/>
                    <a:pt x="488" y="0"/>
                  </a:cubicBezTo>
                  <a:lnTo>
                    <a:pt x="21059" y="0"/>
                  </a:lnTo>
                  <a:cubicBezTo>
                    <a:pt x="21357" y="0"/>
                    <a:pt x="21572" y="383"/>
                    <a:pt x="21537" y="852"/>
                  </a:cubicBezTo>
                  <a:cubicBezTo>
                    <a:pt x="21537" y="852"/>
                    <a:pt x="20041" y="20748"/>
                    <a:pt x="20041" y="20748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</p:grpSp>
      <p:grpSp>
        <p:nvGrpSpPr>
          <p:cNvPr id="45" name="Group 63898">
            <a:extLst>
              <a:ext uri="{FF2B5EF4-FFF2-40B4-BE49-F238E27FC236}">
                <a16:creationId xmlns:a16="http://schemas.microsoft.com/office/drawing/2014/main" id="{FAF84446-A501-7A47-8DF5-3BCD51EA3BED}"/>
              </a:ext>
            </a:extLst>
          </p:cNvPr>
          <p:cNvGrpSpPr/>
          <p:nvPr/>
        </p:nvGrpSpPr>
        <p:grpSpPr>
          <a:xfrm>
            <a:off x="7943511" y="1330946"/>
            <a:ext cx="1027479" cy="1280515"/>
            <a:chOff x="0" y="0"/>
            <a:chExt cx="1270000" cy="1582765"/>
          </a:xfrm>
        </p:grpSpPr>
        <p:sp>
          <p:nvSpPr>
            <p:cNvPr id="47" name="Shape 63896">
              <a:extLst>
                <a:ext uri="{FF2B5EF4-FFF2-40B4-BE49-F238E27FC236}">
                  <a16:creationId xmlns:a16="http://schemas.microsoft.com/office/drawing/2014/main" id="{AE92ABF2-1DE1-B244-9C6B-C450F499EE7D}"/>
                </a:ext>
              </a:extLst>
            </p:cNvPr>
            <p:cNvSpPr/>
            <p:nvPr/>
          </p:nvSpPr>
          <p:spPr>
            <a:xfrm>
              <a:off x="0" y="0"/>
              <a:ext cx="1270000" cy="15827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7" extrusionOk="0">
                  <a:moveTo>
                    <a:pt x="2923" y="1"/>
                  </a:moveTo>
                  <a:cubicBezTo>
                    <a:pt x="2503" y="1"/>
                    <a:pt x="2191" y="-3"/>
                    <a:pt x="1924" y="11"/>
                  </a:cubicBezTo>
                  <a:cubicBezTo>
                    <a:pt x="1656" y="26"/>
                    <a:pt x="1433" y="57"/>
                    <a:pt x="1208" y="114"/>
                  </a:cubicBezTo>
                  <a:cubicBezTo>
                    <a:pt x="960" y="187"/>
                    <a:pt x="744" y="298"/>
                    <a:pt x="560" y="445"/>
                  </a:cubicBezTo>
                  <a:cubicBezTo>
                    <a:pt x="374" y="593"/>
                    <a:pt x="231" y="772"/>
                    <a:pt x="142" y="970"/>
                  </a:cubicBezTo>
                  <a:cubicBezTo>
                    <a:pt x="70" y="1152"/>
                    <a:pt x="38" y="1330"/>
                    <a:pt x="20" y="1544"/>
                  </a:cubicBezTo>
                  <a:cubicBezTo>
                    <a:pt x="2" y="1758"/>
                    <a:pt x="0" y="2009"/>
                    <a:pt x="0" y="2345"/>
                  </a:cubicBezTo>
                  <a:lnTo>
                    <a:pt x="0" y="19236"/>
                  </a:lnTo>
                  <a:cubicBezTo>
                    <a:pt x="0" y="19578"/>
                    <a:pt x="2" y="19832"/>
                    <a:pt x="20" y="20048"/>
                  </a:cubicBezTo>
                  <a:cubicBezTo>
                    <a:pt x="38" y="20265"/>
                    <a:pt x="70" y="20441"/>
                    <a:pt x="142" y="20622"/>
                  </a:cubicBezTo>
                  <a:cubicBezTo>
                    <a:pt x="232" y="20819"/>
                    <a:pt x="375" y="20999"/>
                    <a:pt x="560" y="21148"/>
                  </a:cubicBezTo>
                  <a:cubicBezTo>
                    <a:pt x="744" y="21295"/>
                    <a:pt x="961" y="21411"/>
                    <a:pt x="1208" y="21483"/>
                  </a:cubicBezTo>
                  <a:cubicBezTo>
                    <a:pt x="1435" y="21541"/>
                    <a:pt x="1657" y="21566"/>
                    <a:pt x="1924" y="21581"/>
                  </a:cubicBezTo>
                  <a:cubicBezTo>
                    <a:pt x="2191" y="21595"/>
                    <a:pt x="2503" y="21597"/>
                    <a:pt x="2923" y="21597"/>
                  </a:cubicBezTo>
                  <a:lnTo>
                    <a:pt x="18657" y="21597"/>
                  </a:lnTo>
                  <a:cubicBezTo>
                    <a:pt x="19083" y="21597"/>
                    <a:pt x="19407" y="21595"/>
                    <a:pt x="19676" y="21581"/>
                  </a:cubicBezTo>
                  <a:cubicBezTo>
                    <a:pt x="19946" y="21566"/>
                    <a:pt x="20165" y="21541"/>
                    <a:pt x="20392" y="21483"/>
                  </a:cubicBezTo>
                  <a:cubicBezTo>
                    <a:pt x="20640" y="21411"/>
                    <a:pt x="20856" y="21295"/>
                    <a:pt x="21040" y="21148"/>
                  </a:cubicBezTo>
                  <a:cubicBezTo>
                    <a:pt x="21225" y="20999"/>
                    <a:pt x="21368" y="20819"/>
                    <a:pt x="21458" y="20622"/>
                  </a:cubicBezTo>
                  <a:cubicBezTo>
                    <a:pt x="21530" y="20441"/>
                    <a:pt x="21562" y="20264"/>
                    <a:pt x="21580" y="20048"/>
                  </a:cubicBezTo>
                  <a:cubicBezTo>
                    <a:pt x="21598" y="19832"/>
                    <a:pt x="21600" y="19578"/>
                    <a:pt x="21600" y="19241"/>
                  </a:cubicBezTo>
                  <a:lnTo>
                    <a:pt x="21600" y="6434"/>
                  </a:lnTo>
                  <a:lnTo>
                    <a:pt x="13574" y="1"/>
                  </a:lnTo>
                  <a:lnTo>
                    <a:pt x="2943" y="1"/>
                  </a:lnTo>
                  <a:lnTo>
                    <a:pt x="2923" y="1"/>
                  </a:lnTo>
                  <a:close/>
                </a:path>
              </a:pathLst>
            </a:custGeom>
            <a:solidFill>
              <a:schemeClr val="accent1">
                <a:lumMod val="90000"/>
                <a:lumOff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  <p:sp>
          <p:nvSpPr>
            <p:cNvPr id="48" name="Shape 63897">
              <a:extLst>
                <a:ext uri="{FF2B5EF4-FFF2-40B4-BE49-F238E27FC236}">
                  <a16:creationId xmlns:a16="http://schemas.microsoft.com/office/drawing/2014/main" id="{39F727E2-6A70-C245-A659-5E8C11F3D399}"/>
                </a:ext>
              </a:extLst>
            </p:cNvPr>
            <p:cNvSpPr/>
            <p:nvPr/>
          </p:nvSpPr>
          <p:spPr>
            <a:xfrm>
              <a:off x="795653" y="0"/>
              <a:ext cx="474348" cy="4734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08"/>
                  </a:moveTo>
                  <a:lnTo>
                    <a:pt x="112" y="0"/>
                  </a:lnTo>
                  <a:lnTo>
                    <a:pt x="0" y="13709"/>
                  </a:lnTo>
                  <a:cubicBezTo>
                    <a:pt x="0" y="14852"/>
                    <a:pt x="0" y="15710"/>
                    <a:pt x="48" y="16433"/>
                  </a:cubicBezTo>
                  <a:cubicBezTo>
                    <a:pt x="95" y="17156"/>
                    <a:pt x="191" y="17746"/>
                    <a:pt x="383" y="18353"/>
                  </a:cubicBezTo>
                  <a:cubicBezTo>
                    <a:pt x="624" y="19018"/>
                    <a:pt x="1002" y="19607"/>
                    <a:pt x="1495" y="20102"/>
                  </a:cubicBezTo>
                  <a:cubicBezTo>
                    <a:pt x="1989" y="20596"/>
                    <a:pt x="2577" y="20974"/>
                    <a:pt x="3241" y="21216"/>
                  </a:cubicBezTo>
                  <a:cubicBezTo>
                    <a:pt x="3847" y="21409"/>
                    <a:pt x="4432" y="21505"/>
                    <a:pt x="5147" y="21552"/>
                  </a:cubicBezTo>
                  <a:cubicBezTo>
                    <a:pt x="5862" y="21600"/>
                    <a:pt x="6707" y="21600"/>
                    <a:pt x="7831" y="21600"/>
                  </a:cubicBezTo>
                  <a:lnTo>
                    <a:pt x="21600" y="21508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</p:grpSp>
      <p:grpSp>
        <p:nvGrpSpPr>
          <p:cNvPr id="41" name="Group 63903">
            <a:extLst>
              <a:ext uri="{FF2B5EF4-FFF2-40B4-BE49-F238E27FC236}">
                <a16:creationId xmlns:a16="http://schemas.microsoft.com/office/drawing/2014/main" id="{E830FBD6-D8AC-3648-9DB2-4243DC4BB31C}"/>
              </a:ext>
            </a:extLst>
          </p:cNvPr>
          <p:cNvGrpSpPr/>
          <p:nvPr/>
        </p:nvGrpSpPr>
        <p:grpSpPr>
          <a:xfrm>
            <a:off x="9568382" y="2013201"/>
            <a:ext cx="1027478" cy="1280515"/>
            <a:chOff x="0" y="0"/>
            <a:chExt cx="1270000" cy="1582765"/>
          </a:xfrm>
        </p:grpSpPr>
        <p:sp>
          <p:nvSpPr>
            <p:cNvPr id="43" name="Shape 63901">
              <a:extLst>
                <a:ext uri="{FF2B5EF4-FFF2-40B4-BE49-F238E27FC236}">
                  <a16:creationId xmlns:a16="http://schemas.microsoft.com/office/drawing/2014/main" id="{A8C8A0ED-C3ED-BC46-8FAC-B506AC9093B1}"/>
                </a:ext>
              </a:extLst>
            </p:cNvPr>
            <p:cNvSpPr/>
            <p:nvPr/>
          </p:nvSpPr>
          <p:spPr>
            <a:xfrm>
              <a:off x="0" y="0"/>
              <a:ext cx="1270000" cy="15827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7" extrusionOk="0">
                  <a:moveTo>
                    <a:pt x="2923" y="1"/>
                  </a:moveTo>
                  <a:cubicBezTo>
                    <a:pt x="2503" y="1"/>
                    <a:pt x="2191" y="-3"/>
                    <a:pt x="1924" y="11"/>
                  </a:cubicBezTo>
                  <a:cubicBezTo>
                    <a:pt x="1656" y="26"/>
                    <a:pt x="1433" y="57"/>
                    <a:pt x="1208" y="114"/>
                  </a:cubicBezTo>
                  <a:cubicBezTo>
                    <a:pt x="960" y="187"/>
                    <a:pt x="744" y="298"/>
                    <a:pt x="560" y="445"/>
                  </a:cubicBezTo>
                  <a:cubicBezTo>
                    <a:pt x="374" y="593"/>
                    <a:pt x="231" y="772"/>
                    <a:pt x="142" y="970"/>
                  </a:cubicBezTo>
                  <a:cubicBezTo>
                    <a:pt x="70" y="1152"/>
                    <a:pt x="38" y="1330"/>
                    <a:pt x="20" y="1544"/>
                  </a:cubicBezTo>
                  <a:cubicBezTo>
                    <a:pt x="2" y="1758"/>
                    <a:pt x="0" y="2009"/>
                    <a:pt x="0" y="2345"/>
                  </a:cubicBezTo>
                  <a:lnTo>
                    <a:pt x="0" y="19236"/>
                  </a:lnTo>
                  <a:cubicBezTo>
                    <a:pt x="0" y="19578"/>
                    <a:pt x="2" y="19832"/>
                    <a:pt x="20" y="20048"/>
                  </a:cubicBezTo>
                  <a:cubicBezTo>
                    <a:pt x="38" y="20265"/>
                    <a:pt x="70" y="20441"/>
                    <a:pt x="142" y="20622"/>
                  </a:cubicBezTo>
                  <a:cubicBezTo>
                    <a:pt x="232" y="20819"/>
                    <a:pt x="375" y="20999"/>
                    <a:pt x="560" y="21148"/>
                  </a:cubicBezTo>
                  <a:cubicBezTo>
                    <a:pt x="744" y="21295"/>
                    <a:pt x="961" y="21411"/>
                    <a:pt x="1208" y="21483"/>
                  </a:cubicBezTo>
                  <a:cubicBezTo>
                    <a:pt x="1435" y="21541"/>
                    <a:pt x="1657" y="21566"/>
                    <a:pt x="1924" y="21581"/>
                  </a:cubicBezTo>
                  <a:cubicBezTo>
                    <a:pt x="2191" y="21595"/>
                    <a:pt x="2503" y="21597"/>
                    <a:pt x="2923" y="21597"/>
                  </a:cubicBezTo>
                  <a:lnTo>
                    <a:pt x="18657" y="21597"/>
                  </a:lnTo>
                  <a:cubicBezTo>
                    <a:pt x="19083" y="21597"/>
                    <a:pt x="19407" y="21595"/>
                    <a:pt x="19676" y="21581"/>
                  </a:cubicBezTo>
                  <a:cubicBezTo>
                    <a:pt x="19946" y="21566"/>
                    <a:pt x="20165" y="21541"/>
                    <a:pt x="20392" y="21483"/>
                  </a:cubicBezTo>
                  <a:cubicBezTo>
                    <a:pt x="20640" y="21411"/>
                    <a:pt x="20856" y="21295"/>
                    <a:pt x="21040" y="21148"/>
                  </a:cubicBezTo>
                  <a:cubicBezTo>
                    <a:pt x="21225" y="20999"/>
                    <a:pt x="21368" y="20819"/>
                    <a:pt x="21458" y="20622"/>
                  </a:cubicBezTo>
                  <a:cubicBezTo>
                    <a:pt x="21530" y="20441"/>
                    <a:pt x="21562" y="20264"/>
                    <a:pt x="21580" y="20048"/>
                  </a:cubicBezTo>
                  <a:cubicBezTo>
                    <a:pt x="21598" y="19832"/>
                    <a:pt x="21600" y="19578"/>
                    <a:pt x="21600" y="19241"/>
                  </a:cubicBezTo>
                  <a:lnTo>
                    <a:pt x="21600" y="6434"/>
                  </a:lnTo>
                  <a:lnTo>
                    <a:pt x="13574" y="1"/>
                  </a:lnTo>
                  <a:lnTo>
                    <a:pt x="2943" y="1"/>
                  </a:lnTo>
                  <a:lnTo>
                    <a:pt x="2923" y="1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  <p:sp>
          <p:nvSpPr>
            <p:cNvPr id="44" name="Shape 63902">
              <a:extLst>
                <a:ext uri="{FF2B5EF4-FFF2-40B4-BE49-F238E27FC236}">
                  <a16:creationId xmlns:a16="http://schemas.microsoft.com/office/drawing/2014/main" id="{FD7918B3-069B-A848-AA49-D47798CA5400}"/>
                </a:ext>
              </a:extLst>
            </p:cNvPr>
            <p:cNvSpPr/>
            <p:nvPr/>
          </p:nvSpPr>
          <p:spPr>
            <a:xfrm>
              <a:off x="795653" y="0"/>
              <a:ext cx="474348" cy="4734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08"/>
                  </a:moveTo>
                  <a:lnTo>
                    <a:pt x="112" y="0"/>
                  </a:lnTo>
                  <a:lnTo>
                    <a:pt x="0" y="13709"/>
                  </a:lnTo>
                  <a:cubicBezTo>
                    <a:pt x="0" y="14852"/>
                    <a:pt x="0" y="15710"/>
                    <a:pt x="48" y="16433"/>
                  </a:cubicBezTo>
                  <a:cubicBezTo>
                    <a:pt x="95" y="17156"/>
                    <a:pt x="191" y="17746"/>
                    <a:pt x="383" y="18353"/>
                  </a:cubicBezTo>
                  <a:cubicBezTo>
                    <a:pt x="624" y="19018"/>
                    <a:pt x="1002" y="19607"/>
                    <a:pt x="1495" y="20102"/>
                  </a:cubicBezTo>
                  <a:cubicBezTo>
                    <a:pt x="1989" y="20596"/>
                    <a:pt x="2577" y="20974"/>
                    <a:pt x="3241" y="21216"/>
                  </a:cubicBezTo>
                  <a:cubicBezTo>
                    <a:pt x="3847" y="21409"/>
                    <a:pt x="4432" y="21505"/>
                    <a:pt x="5147" y="21552"/>
                  </a:cubicBezTo>
                  <a:cubicBezTo>
                    <a:pt x="5862" y="21600"/>
                    <a:pt x="6707" y="21600"/>
                    <a:pt x="7831" y="21600"/>
                  </a:cubicBezTo>
                  <a:lnTo>
                    <a:pt x="21600" y="215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</p:grpSp>
      <p:grpSp>
        <p:nvGrpSpPr>
          <p:cNvPr id="37" name="Group 63908">
            <a:extLst>
              <a:ext uri="{FF2B5EF4-FFF2-40B4-BE49-F238E27FC236}">
                <a16:creationId xmlns:a16="http://schemas.microsoft.com/office/drawing/2014/main" id="{6C5368E1-45B6-7148-8CC0-B6BA7723DE5C}"/>
              </a:ext>
            </a:extLst>
          </p:cNvPr>
          <p:cNvGrpSpPr/>
          <p:nvPr/>
        </p:nvGrpSpPr>
        <p:grpSpPr>
          <a:xfrm>
            <a:off x="10284832" y="3596941"/>
            <a:ext cx="1027479" cy="1280516"/>
            <a:chOff x="0" y="0"/>
            <a:chExt cx="1270000" cy="1582765"/>
          </a:xfrm>
        </p:grpSpPr>
        <p:sp>
          <p:nvSpPr>
            <p:cNvPr id="39" name="Shape 63906">
              <a:extLst>
                <a:ext uri="{FF2B5EF4-FFF2-40B4-BE49-F238E27FC236}">
                  <a16:creationId xmlns:a16="http://schemas.microsoft.com/office/drawing/2014/main" id="{33BD7DE0-5ED5-8A4B-B0CD-1C20C7365123}"/>
                </a:ext>
              </a:extLst>
            </p:cNvPr>
            <p:cNvSpPr/>
            <p:nvPr/>
          </p:nvSpPr>
          <p:spPr>
            <a:xfrm>
              <a:off x="0" y="0"/>
              <a:ext cx="1270000" cy="15827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7" extrusionOk="0">
                  <a:moveTo>
                    <a:pt x="2923" y="1"/>
                  </a:moveTo>
                  <a:cubicBezTo>
                    <a:pt x="2503" y="1"/>
                    <a:pt x="2191" y="-3"/>
                    <a:pt x="1924" y="11"/>
                  </a:cubicBezTo>
                  <a:cubicBezTo>
                    <a:pt x="1656" y="26"/>
                    <a:pt x="1433" y="57"/>
                    <a:pt x="1208" y="114"/>
                  </a:cubicBezTo>
                  <a:cubicBezTo>
                    <a:pt x="960" y="187"/>
                    <a:pt x="744" y="298"/>
                    <a:pt x="560" y="445"/>
                  </a:cubicBezTo>
                  <a:cubicBezTo>
                    <a:pt x="374" y="593"/>
                    <a:pt x="231" y="772"/>
                    <a:pt x="142" y="970"/>
                  </a:cubicBezTo>
                  <a:cubicBezTo>
                    <a:pt x="70" y="1152"/>
                    <a:pt x="38" y="1330"/>
                    <a:pt x="20" y="1544"/>
                  </a:cubicBezTo>
                  <a:cubicBezTo>
                    <a:pt x="2" y="1758"/>
                    <a:pt x="0" y="2009"/>
                    <a:pt x="0" y="2345"/>
                  </a:cubicBezTo>
                  <a:lnTo>
                    <a:pt x="0" y="19236"/>
                  </a:lnTo>
                  <a:cubicBezTo>
                    <a:pt x="0" y="19578"/>
                    <a:pt x="2" y="19832"/>
                    <a:pt x="20" y="20048"/>
                  </a:cubicBezTo>
                  <a:cubicBezTo>
                    <a:pt x="38" y="20265"/>
                    <a:pt x="70" y="20441"/>
                    <a:pt x="142" y="20622"/>
                  </a:cubicBezTo>
                  <a:cubicBezTo>
                    <a:pt x="232" y="20819"/>
                    <a:pt x="375" y="20999"/>
                    <a:pt x="560" y="21148"/>
                  </a:cubicBezTo>
                  <a:cubicBezTo>
                    <a:pt x="744" y="21295"/>
                    <a:pt x="961" y="21411"/>
                    <a:pt x="1208" y="21483"/>
                  </a:cubicBezTo>
                  <a:cubicBezTo>
                    <a:pt x="1435" y="21541"/>
                    <a:pt x="1657" y="21566"/>
                    <a:pt x="1924" y="21581"/>
                  </a:cubicBezTo>
                  <a:cubicBezTo>
                    <a:pt x="2191" y="21595"/>
                    <a:pt x="2503" y="21597"/>
                    <a:pt x="2923" y="21597"/>
                  </a:cubicBezTo>
                  <a:lnTo>
                    <a:pt x="18657" y="21597"/>
                  </a:lnTo>
                  <a:cubicBezTo>
                    <a:pt x="19083" y="21597"/>
                    <a:pt x="19407" y="21595"/>
                    <a:pt x="19676" y="21581"/>
                  </a:cubicBezTo>
                  <a:cubicBezTo>
                    <a:pt x="19946" y="21566"/>
                    <a:pt x="20165" y="21541"/>
                    <a:pt x="20392" y="21483"/>
                  </a:cubicBezTo>
                  <a:cubicBezTo>
                    <a:pt x="20640" y="21411"/>
                    <a:pt x="20856" y="21295"/>
                    <a:pt x="21040" y="21148"/>
                  </a:cubicBezTo>
                  <a:cubicBezTo>
                    <a:pt x="21225" y="20999"/>
                    <a:pt x="21368" y="20819"/>
                    <a:pt x="21458" y="20622"/>
                  </a:cubicBezTo>
                  <a:cubicBezTo>
                    <a:pt x="21530" y="20441"/>
                    <a:pt x="21562" y="20264"/>
                    <a:pt x="21580" y="20048"/>
                  </a:cubicBezTo>
                  <a:cubicBezTo>
                    <a:pt x="21598" y="19832"/>
                    <a:pt x="21600" y="19578"/>
                    <a:pt x="21600" y="19241"/>
                  </a:cubicBezTo>
                  <a:lnTo>
                    <a:pt x="21600" y="6434"/>
                  </a:lnTo>
                  <a:lnTo>
                    <a:pt x="13574" y="1"/>
                  </a:lnTo>
                  <a:lnTo>
                    <a:pt x="2943" y="1"/>
                  </a:lnTo>
                  <a:lnTo>
                    <a:pt x="2923" y="1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  <p:sp>
          <p:nvSpPr>
            <p:cNvPr id="40" name="Shape 63907">
              <a:extLst>
                <a:ext uri="{FF2B5EF4-FFF2-40B4-BE49-F238E27FC236}">
                  <a16:creationId xmlns:a16="http://schemas.microsoft.com/office/drawing/2014/main" id="{21D9CC0E-F65D-514C-B4F3-EB393B73FBA1}"/>
                </a:ext>
              </a:extLst>
            </p:cNvPr>
            <p:cNvSpPr/>
            <p:nvPr/>
          </p:nvSpPr>
          <p:spPr>
            <a:xfrm>
              <a:off x="795653" y="0"/>
              <a:ext cx="474348" cy="4734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08"/>
                  </a:moveTo>
                  <a:lnTo>
                    <a:pt x="112" y="0"/>
                  </a:lnTo>
                  <a:lnTo>
                    <a:pt x="0" y="13709"/>
                  </a:lnTo>
                  <a:cubicBezTo>
                    <a:pt x="0" y="14852"/>
                    <a:pt x="0" y="15710"/>
                    <a:pt x="48" y="16433"/>
                  </a:cubicBezTo>
                  <a:cubicBezTo>
                    <a:pt x="95" y="17156"/>
                    <a:pt x="191" y="17746"/>
                    <a:pt x="383" y="18353"/>
                  </a:cubicBezTo>
                  <a:cubicBezTo>
                    <a:pt x="624" y="19018"/>
                    <a:pt x="1002" y="19607"/>
                    <a:pt x="1495" y="20102"/>
                  </a:cubicBezTo>
                  <a:cubicBezTo>
                    <a:pt x="1989" y="20596"/>
                    <a:pt x="2577" y="20974"/>
                    <a:pt x="3241" y="21216"/>
                  </a:cubicBezTo>
                  <a:cubicBezTo>
                    <a:pt x="3847" y="21409"/>
                    <a:pt x="4432" y="21505"/>
                    <a:pt x="5147" y="21552"/>
                  </a:cubicBezTo>
                  <a:cubicBezTo>
                    <a:pt x="5862" y="21600"/>
                    <a:pt x="6707" y="21600"/>
                    <a:pt x="7831" y="21600"/>
                  </a:cubicBezTo>
                  <a:lnTo>
                    <a:pt x="21600" y="215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</p:grpSp>
      <p:grpSp>
        <p:nvGrpSpPr>
          <p:cNvPr id="33" name="Group 63913">
            <a:extLst>
              <a:ext uri="{FF2B5EF4-FFF2-40B4-BE49-F238E27FC236}">
                <a16:creationId xmlns:a16="http://schemas.microsoft.com/office/drawing/2014/main" id="{A5B9ED38-8D8B-F54D-9CD7-8799C5279D16}"/>
              </a:ext>
            </a:extLst>
          </p:cNvPr>
          <p:cNvGrpSpPr/>
          <p:nvPr/>
        </p:nvGrpSpPr>
        <p:grpSpPr>
          <a:xfrm>
            <a:off x="9279111" y="5180682"/>
            <a:ext cx="1027478" cy="1280516"/>
            <a:chOff x="0" y="0"/>
            <a:chExt cx="1270000" cy="1582765"/>
          </a:xfrm>
        </p:grpSpPr>
        <p:sp>
          <p:nvSpPr>
            <p:cNvPr id="35" name="Shape 63911">
              <a:extLst>
                <a:ext uri="{FF2B5EF4-FFF2-40B4-BE49-F238E27FC236}">
                  <a16:creationId xmlns:a16="http://schemas.microsoft.com/office/drawing/2014/main" id="{72F1C383-F2F5-3D42-8DB5-166958CAF4A1}"/>
                </a:ext>
              </a:extLst>
            </p:cNvPr>
            <p:cNvSpPr/>
            <p:nvPr/>
          </p:nvSpPr>
          <p:spPr>
            <a:xfrm>
              <a:off x="0" y="0"/>
              <a:ext cx="1270000" cy="15827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7" extrusionOk="0">
                  <a:moveTo>
                    <a:pt x="2923" y="1"/>
                  </a:moveTo>
                  <a:cubicBezTo>
                    <a:pt x="2503" y="1"/>
                    <a:pt x="2191" y="-3"/>
                    <a:pt x="1924" y="11"/>
                  </a:cubicBezTo>
                  <a:cubicBezTo>
                    <a:pt x="1656" y="26"/>
                    <a:pt x="1433" y="57"/>
                    <a:pt x="1208" y="114"/>
                  </a:cubicBezTo>
                  <a:cubicBezTo>
                    <a:pt x="960" y="187"/>
                    <a:pt x="744" y="298"/>
                    <a:pt x="560" y="445"/>
                  </a:cubicBezTo>
                  <a:cubicBezTo>
                    <a:pt x="374" y="593"/>
                    <a:pt x="231" y="772"/>
                    <a:pt x="142" y="970"/>
                  </a:cubicBezTo>
                  <a:cubicBezTo>
                    <a:pt x="70" y="1152"/>
                    <a:pt x="38" y="1330"/>
                    <a:pt x="20" y="1544"/>
                  </a:cubicBezTo>
                  <a:cubicBezTo>
                    <a:pt x="2" y="1758"/>
                    <a:pt x="0" y="2009"/>
                    <a:pt x="0" y="2345"/>
                  </a:cubicBezTo>
                  <a:lnTo>
                    <a:pt x="0" y="19236"/>
                  </a:lnTo>
                  <a:cubicBezTo>
                    <a:pt x="0" y="19578"/>
                    <a:pt x="2" y="19832"/>
                    <a:pt x="20" y="20048"/>
                  </a:cubicBezTo>
                  <a:cubicBezTo>
                    <a:pt x="38" y="20265"/>
                    <a:pt x="70" y="20441"/>
                    <a:pt x="142" y="20622"/>
                  </a:cubicBezTo>
                  <a:cubicBezTo>
                    <a:pt x="232" y="20819"/>
                    <a:pt x="375" y="20999"/>
                    <a:pt x="560" y="21148"/>
                  </a:cubicBezTo>
                  <a:cubicBezTo>
                    <a:pt x="744" y="21295"/>
                    <a:pt x="961" y="21411"/>
                    <a:pt x="1208" y="21483"/>
                  </a:cubicBezTo>
                  <a:cubicBezTo>
                    <a:pt x="1435" y="21541"/>
                    <a:pt x="1657" y="21566"/>
                    <a:pt x="1924" y="21581"/>
                  </a:cubicBezTo>
                  <a:cubicBezTo>
                    <a:pt x="2191" y="21595"/>
                    <a:pt x="2503" y="21597"/>
                    <a:pt x="2923" y="21597"/>
                  </a:cubicBezTo>
                  <a:lnTo>
                    <a:pt x="18657" y="21597"/>
                  </a:lnTo>
                  <a:cubicBezTo>
                    <a:pt x="19083" y="21597"/>
                    <a:pt x="19407" y="21595"/>
                    <a:pt x="19676" y="21581"/>
                  </a:cubicBezTo>
                  <a:cubicBezTo>
                    <a:pt x="19946" y="21566"/>
                    <a:pt x="20165" y="21541"/>
                    <a:pt x="20392" y="21483"/>
                  </a:cubicBezTo>
                  <a:cubicBezTo>
                    <a:pt x="20640" y="21411"/>
                    <a:pt x="20856" y="21295"/>
                    <a:pt x="21040" y="21148"/>
                  </a:cubicBezTo>
                  <a:cubicBezTo>
                    <a:pt x="21225" y="20999"/>
                    <a:pt x="21368" y="20819"/>
                    <a:pt x="21458" y="20622"/>
                  </a:cubicBezTo>
                  <a:cubicBezTo>
                    <a:pt x="21530" y="20441"/>
                    <a:pt x="21562" y="20264"/>
                    <a:pt x="21580" y="20048"/>
                  </a:cubicBezTo>
                  <a:cubicBezTo>
                    <a:pt x="21598" y="19832"/>
                    <a:pt x="21600" y="19578"/>
                    <a:pt x="21600" y="19241"/>
                  </a:cubicBezTo>
                  <a:lnTo>
                    <a:pt x="21600" y="6434"/>
                  </a:lnTo>
                  <a:lnTo>
                    <a:pt x="13574" y="1"/>
                  </a:lnTo>
                  <a:lnTo>
                    <a:pt x="2943" y="1"/>
                  </a:lnTo>
                  <a:lnTo>
                    <a:pt x="2923" y="1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  <p:sp>
          <p:nvSpPr>
            <p:cNvPr id="36" name="Shape 63912">
              <a:extLst>
                <a:ext uri="{FF2B5EF4-FFF2-40B4-BE49-F238E27FC236}">
                  <a16:creationId xmlns:a16="http://schemas.microsoft.com/office/drawing/2014/main" id="{4EE70ADE-39DC-3348-BC75-A24AE1297CDA}"/>
                </a:ext>
              </a:extLst>
            </p:cNvPr>
            <p:cNvSpPr/>
            <p:nvPr/>
          </p:nvSpPr>
          <p:spPr>
            <a:xfrm>
              <a:off x="795653" y="0"/>
              <a:ext cx="474348" cy="4734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08"/>
                  </a:moveTo>
                  <a:lnTo>
                    <a:pt x="112" y="0"/>
                  </a:lnTo>
                  <a:lnTo>
                    <a:pt x="0" y="13709"/>
                  </a:lnTo>
                  <a:cubicBezTo>
                    <a:pt x="0" y="14852"/>
                    <a:pt x="0" y="15710"/>
                    <a:pt x="48" y="16433"/>
                  </a:cubicBezTo>
                  <a:cubicBezTo>
                    <a:pt x="95" y="17156"/>
                    <a:pt x="191" y="17746"/>
                    <a:pt x="383" y="18353"/>
                  </a:cubicBezTo>
                  <a:cubicBezTo>
                    <a:pt x="624" y="19018"/>
                    <a:pt x="1002" y="19607"/>
                    <a:pt x="1495" y="20102"/>
                  </a:cubicBezTo>
                  <a:cubicBezTo>
                    <a:pt x="1989" y="20596"/>
                    <a:pt x="2577" y="20974"/>
                    <a:pt x="3241" y="21216"/>
                  </a:cubicBezTo>
                  <a:cubicBezTo>
                    <a:pt x="3847" y="21409"/>
                    <a:pt x="4432" y="21505"/>
                    <a:pt x="5147" y="21552"/>
                  </a:cubicBezTo>
                  <a:cubicBezTo>
                    <a:pt x="5862" y="21600"/>
                    <a:pt x="6707" y="21600"/>
                    <a:pt x="7831" y="21600"/>
                  </a:cubicBezTo>
                  <a:lnTo>
                    <a:pt x="21600" y="2150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 lang="fr-FR" sz="2532">
                <a:latin typeface="Lato Light" panose="020F0502020204030203" pitchFamily="34" charset="0"/>
              </a:endParaRPr>
            </a:p>
          </p:txBody>
        </p:sp>
      </p:grpSp>
      <p:sp>
        <p:nvSpPr>
          <p:cNvPr id="19" name="Shape 63926">
            <a:extLst>
              <a:ext uri="{FF2B5EF4-FFF2-40B4-BE49-F238E27FC236}">
                <a16:creationId xmlns:a16="http://schemas.microsoft.com/office/drawing/2014/main" id="{BB4B831F-3920-BE43-A3C6-FC58583EEFD9}"/>
              </a:ext>
            </a:extLst>
          </p:cNvPr>
          <p:cNvSpPr/>
          <p:nvPr/>
        </p:nvSpPr>
        <p:spPr>
          <a:xfrm>
            <a:off x="820187" y="1590104"/>
            <a:ext cx="285145" cy="285145"/>
          </a:xfrm>
          <a:prstGeom prst="diamond">
            <a:avLst/>
          </a:prstGeom>
          <a:solidFill>
            <a:schemeClr val="accent1">
              <a:lumMod val="90000"/>
              <a:lumOff val="10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lang="fr-FR" sz="2532">
              <a:latin typeface="Lato Light" panose="020F0502020204030203" pitchFamily="34" charset="0"/>
            </a:endParaRPr>
          </a:p>
        </p:txBody>
      </p:sp>
      <p:sp>
        <p:nvSpPr>
          <p:cNvPr id="15" name="Shape 63931">
            <a:extLst>
              <a:ext uri="{FF2B5EF4-FFF2-40B4-BE49-F238E27FC236}">
                <a16:creationId xmlns:a16="http://schemas.microsoft.com/office/drawing/2014/main" id="{304FA028-13B5-AB4B-ABAE-48FC7096078F}"/>
              </a:ext>
            </a:extLst>
          </p:cNvPr>
          <p:cNvSpPr/>
          <p:nvPr/>
        </p:nvSpPr>
        <p:spPr>
          <a:xfrm>
            <a:off x="820187" y="2960975"/>
            <a:ext cx="285145" cy="285145"/>
          </a:xfrm>
          <a:prstGeom prst="diamond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 lang="fr-FR" sz="2532">
              <a:latin typeface="Lato Light" panose="020F0502020204030203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4C6F4F2-69D7-034D-BEA1-ADD91D04ED69}"/>
              </a:ext>
            </a:extLst>
          </p:cNvPr>
          <p:cNvSpPr txBox="1"/>
          <p:nvPr/>
        </p:nvSpPr>
        <p:spPr>
          <a:xfrm>
            <a:off x="5329233" y="306186"/>
            <a:ext cx="153356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000" b="1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Annexes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2BE1925-0051-5644-BF61-0DD0636D5410}"/>
              </a:ext>
            </a:extLst>
          </p:cNvPr>
          <p:cNvSpPr txBox="1"/>
          <p:nvPr/>
        </p:nvSpPr>
        <p:spPr>
          <a:xfrm>
            <a:off x="1301940" y="1419584"/>
            <a:ext cx="973215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fr-FR" sz="1600" b="1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Annexe 1</a:t>
            </a:r>
          </a:p>
        </p:txBody>
      </p:sp>
      <p:sp>
        <p:nvSpPr>
          <p:cNvPr id="58" name="Subtitle 2">
            <a:extLst>
              <a:ext uri="{FF2B5EF4-FFF2-40B4-BE49-F238E27FC236}">
                <a16:creationId xmlns:a16="http://schemas.microsoft.com/office/drawing/2014/main" id="{537A5283-53E8-DF46-B934-88EFD35B0252}"/>
              </a:ext>
            </a:extLst>
          </p:cNvPr>
          <p:cNvSpPr txBox="1">
            <a:spLocks/>
          </p:cNvSpPr>
          <p:nvPr/>
        </p:nvSpPr>
        <p:spPr>
          <a:xfrm>
            <a:off x="1304060" y="1752760"/>
            <a:ext cx="4139957" cy="484941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fr-FR" sz="1200" dirty="0">
                <a:solidFill>
                  <a:schemeClr val="tx1"/>
                </a:solidFill>
                <a:latin typeface="Lato Light" panose="020F05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Exemple de </a:t>
            </a:r>
            <a:r>
              <a:rPr lang="fr-FR" sz="1200" dirty="0" err="1">
                <a:solidFill>
                  <a:schemeClr val="tx1"/>
                </a:solidFill>
                <a:latin typeface="Lato Light" panose="020F05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timeline</a:t>
            </a:r>
            <a:r>
              <a:rPr lang="fr-FR" sz="1200" dirty="0">
                <a:solidFill>
                  <a:schemeClr val="tx1"/>
                </a:solidFill>
                <a:latin typeface="Lato Light" panose="020F05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pour la formation au pilotage des drones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65B2BDD-F5BA-8045-A118-5825978548D9}"/>
              </a:ext>
            </a:extLst>
          </p:cNvPr>
          <p:cNvSpPr txBox="1"/>
          <p:nvPr/>
        </p:nvSpPr>
        <p:spPr>
          <a:xfrm>
            <a:off x="1301940" y="2789302"/>
            <a:ext cx="973215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fr-FR" sz="1600" b="1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Annexe 2</a:t>
            </a:r>
          </a:p>
        </p:txBody>
      </p:sp>
      <p:sp>
        <p:nvSpPr>
          <p:cNvPr id="60" name="Subtitle 2">
            <a:extLst>
              <a:ext uri="{FF2B5EF4-FFF2-40B4-BE49-F238E27FC236}">
                <a16:creationId xmlns:a16="http://schemas.microsoft.com/office/drawing/2014/main" id="{12FF079E-996F-7C47-9EAA-91B15AB58D79}"/>
              </a:ext>
            </a:extLst>
          </p:cNvPr>
          <p:cNvSpPr txBox="1">
            <a:spLocks/>
          </p:cNvSpPr>
          <p:nvPr/>
        </p:nvSpPr>
        <p:spPr>
          <a:xfrm>
            <a:off x="1304060" y="3122478"/>
            <a:ext cx="4139957" cy="254109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fr-FR" sz="1200" dirty="0">
                <a:solidFill>
                  <a:schemeClr val="tx1"/>
                </a:solidFill>
                <a:latin typeface="Lato Light" panose="020F05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Exemple de rappel d’utilisation de time-manager</a:t>
            </a:r>
          </a:p>
        </p:txBody>
      </p:sp>
      <p:sp>
        <p:nvSpPr>
          <p:cNvPr id="65" name="Freeform 756">
            <a:extLst>
              <a:ext uri="{FF2B5EF4-FFF2-40B4-BE49-F238E27FC236}">
                <a16:creationId xmlns:a16="http://schemas.microsoft.com/office/drawing/2014/main" id="{0172FCAA-2F6A-3F44-BDB4-7FE1A94C23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57652" y="2428990"/>
            <a:ext cx="448936" cy="448937"/>
          </a:xfrm>
          <a:custGeom>
            <a:avLst/>
            <a:gdLst>
              <a:gd name="T0" fmla="*/ 9383 w 306026"/>
              <a:gd name="T1" fmla="*/ 282598 h 305668"/>
              <a:gd name="T2" fmla="*/ 27066 w 306026"/>
              <a:gd name="T3" fmla="*/ 250157 h 305668"/>
              <a:gd name="T4" fmla="*/ 90942 w 306026"/>
              <a:gd name="T5" fmla="*/ 269261 h 305668"/>
              <a:gd name="T6" fmla="*/ 27066 w 306026"/>
              <a:gd name="T7" fmla="*/ 296656 h 305668"/>
              <a:gd name="T8" fmla="*/ 119451 w 306026"/>
              <a:gd name="T9" fmla="*/ 282598 h 305668"/>
              <a:gd name="T10" fmla="*/ 276073 w 306026"/>
              <a:gd name="T11" fmla="*/ 273227 h 305668"/>
              <a:gd name="T12" fmla="*/ 144352 w 306026"/>
              <a:gd name="T13" fmla="*/ 250157 h 305668"/>
              <a:gd name="T14" fmla="*/ 27066 w 306026"/>
              <a:gd name="T15" fmla="*/ 250157 h 305668"/>
              <a:gd name="T16" fmla="*/ 94551 w 306026"/>
              <a:gd name="T17" fmla="*/ 240785 h 305668"/>
              <a:gd name="T18" fmla="*/ 188749 w 306026"/>
              <a:gd name="T19" fmla="*/ 69367 h 305668"/>
              <a:gd name="T20" fmla="*/ 188749 w 306026"/>
              <a:gd name="T21" fmla="*/ 69367 h 305668"/>
              <a:gd name="T22" fmla="*/ 184068 w 306026"/>
              <a:gd name="T23" fmla="*/ 189778 h 305668"/>
              <a:gd name="T24" fmla="*/ 184068 w 306026"/>
              <a:gd name="T25" fmla="*/ 59965 h 305668"/>
              <a:gd name="T26" fmla="*/ 83003 w 306026"/>
              <a:gd name="T27" fmla="*/ 55511 h 305668"/>
              <a:gd name="T28" fmla="*/ 94551 w 306026"/>
              <a:gd name="T29" fmla="*/ 208344 h 305668"/>
              <a:gd name="T30" fmla="*/ 48358 w 306026"/>
              <a:gd name="T31" fmla="*/ 208344 h 305668"/>
              <a:gd name="T32" fmla="*/ 59906 w 306026"/>
              <a:gd name="T33" fmla="*/ 55511 h 305668"/>
              <a:gd name="T34" fmla="*/ 71454 w 306026"/>
              <a:gd name="T35" fmla="*/ 12256 h 305668"/>
              <a:gd name="T36" fmla="*/ 81920 w 306026"/>
              <a:gd name="T37" fmla="*/ 46499 h 305668"/>
              <a:gd name="T38" fmla="*/ 149044 w 306026"/>
              <a:gd name="T39" fmla="*/ 9372 h 305668"/>
              <a:gd name="T40" fmla="*/ 167088 w 306026"/>
              <a:gd name="T41" fmla="*/ 39290 h 305668"/>
              <a:gd name="T42" fmla="*/ 149044 w 306026"/>
              <a:gd name="T43" fmla="*/ 68848 h 305668"/>
              <a:gd name="T44" fmla="*/ 162396 w 306026"/>
              <a:gd name="T45" fmla="*/ 78220 h 305668"/>
              <a:gd name="T46" fmla="*/ 162396 w 306026"/>
              <a:gd name="T47" fmla="*/ 103091 h 305668"/>
              <a:gd name="T48" fmla="*/ 149044 w 306026"/>
              <a:gd name="T49" fmla="*/ 112463 h 305668"/>
              <a:gd name="T50" fmla="*/ 167088 w 306026"/>
              <a:gd name="T51" fmla="*/ 142381 h 305668"/>
              <a:gd name="T52" fmla="*/ 149044 w 306026"/>
              <a:gd name="T53" fmla="*/ 171938 h 305668"/>
              <a:gd name="T54" fmla="*/ 162396 w 306026"/>
              <a:gd name="T55" fmla="*/ 181310 h 305668"/>
              <a:gd name="T56" fmla="*/ 162396 w 306026"/>
              <a:gd name="T57" fmla="*/ 206542 h 305668"/>
              <a:gd name="T58" fmla="*/ 149044 w 306026"/>
              <a:gd name="T59" fmla="*/ 215553 h 305668"/>
              <a:gd name="T60" fmla="*/ 180440 w 306026"/>
              <a:gd name="T61" fmla="*/ 219158 h 305668"/>
              <a:gd name="T62" fmla="*/ 185132 w 306026"/>
              <a:gd name="T63" fmla="*/ 35686 h 305668"/>
              <a:gd name="T64" fmla="*/ 149044 w 306026"/>
              <a:gd name="T65" fmla="*/ 9372 h 305668"/>
              <a:gd name="T66" fmla="*/ 189823 w 306026"/>
              <a:gd name="T67" fmla="*/ 4686 h 305668"/>
              <a:gd name="T68" fmla="*/ 189823 w 306026"/>
              <a:gd name="T69" fmla="*/ 223844 h 305668"/>
              <a:gd name="T70" fmla="*/ 306026 w 306026"/>
              <a:gd name="T71" fmla="*/ 245471 h 305668"/>
              <a:gd name="T72" fmla="*/ 294117 w 306026"/>
              <a:gd name="T73" fmla="*/ 296656 h 305668"/>
              <a:gd name="T74" fmla="*/ 301335 w 306026"/>
              <a:gd name="T75" fmla="*/ 305668 h 305668"/>
              <a:gd name="T76" fmla="*/ 0 w 306026"/>
              <a:gd name="T77" fmla="*/ 263855 h 305668"/>
              <a:gd name="T78" fmla="*/ 38975 w 306026"/>
              <a:gd name="T79" fmla="*/ 41813 h 305668"/>
              <a:gd name="T80" fmla="*/ 39697 w 306026"/>
              <a:gd name="T81" fmla="*/ 39290 h 305668"/>
              <a:gd name="T82" fmla="*/ 102851 w 306026"/>
              <a:gd name="T83" fmla="*/ 39290 h 305668"/>
              <a:gd name="T84" fmla="*/ 103934 w 306026"/>
              <a:gd name="T85" fmla="*/ 240785 h 305668"/>
              <a:gd name="T86" fmla="*/ 144352 w 306026"/>
              <a:gd name="T87" fmla="*/ 0 h 3056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06026" h="305668">
                <a:moveTo>
                  <a:pt x="17683" y="251599"/>
                </a:moveTo>
                <a:cubicBezTo>
                  <a:pt x="12631" y="253401"/>
                  <a:pt x="9383" y="258448"/>
                  <a:pt x="9383" y="263855"/>
                </a:cubicBezTo>
                <a:lnTo>
                  <a:pt x="9383" y="282598"/>
                </a:lnTo>
                <a:cubicBezTo>
                  <a:pt x="9383" y="288366"/>
                  <a:pt x="12631" y="293052"/>
                  <a:pt x="17683" y="295214"/>
                </a:cubicBezTo>
                <a:cubicBezTo>
                  <a:pt x="23457" y="282959"/>
                  <a:pt x="23457" y="263855"/>
                  <a:pt x="17683" y="251599"/>
                </a:cubicBezTo>
                <a:close/>
                <a:moveTo>
                  <a:pt x="27066" y="250157"/>
                </a:moveTo>
                <a:cubicBezTo>
                  <a:pt x="28871" y="254843"/>
                  <a:pt x="29953" y="259169"/>
                  <a:pt x="30675" y="264215"/>
                </a:cubicBezTo>
                <a:lnTo>
                  <a:pt x="86611" y="264215"/>
                </a:lnTo>
                <a:cubicBezTo>
                  <a:pt x="89138" y="264215"/>
                  <a:pt x="90942" y="266378"/>
                  <a:pt x="90942" y="269261"/>
                </a:cubicBezTo>
                <a:cubicBezTo>
                  <a:pt x="90942" y="271424"/>
                  <a:pt x="89138" y="273587"/>
                  <a:pt x="86611" y="273587"/>
                </a:cubicBezTo>
                <a:lnTo>
                  <a:pt x="31397" y="273587"/>
                </a:lnTo>
                <a:cubicBezTo>
                  <a:pt x="31397" y="281877"/>
                  <a:pt x="29953" y="289447"/>
                  <a:pt x="27066" y="296656"/>
                </a:cubicBezTo>
                <a:lnTo>
                  <a:pt x="282569" y="296656"/>
                </a:lnTo>
                <a:cubicBezTo>
                  <a:pt x="280043" y="291970"/>
                  <a:pt x="278239" y="287645"/>
                  <a:pt x="276795" y="282598"/>
                </a:cubicBezTo>
                <a:lnTo>
                  <a:pt x="119451" y="282598"/>
                </a:lnTo>
                <a:cubicBezTo>
                  <a:pt x="116925" y="282598"/>
                  <a:pt x="114760" y="280436"/>
                  <a:pt x="114760" y="277912"/>
                </a:cubicBezTo>
                <a:cubicBezTo>
                  <a:pt x="114760" y="275389"/>
                  <a:pt x="116925" y="273227"/>
                  <a:pt x="119451" y="273227"/>
                </a:cubicBezTo>
                <a:lnTo>
                  <a:pt x="276073" y="273227"/>
                </a:lnTo>
                <a:cubicBezTo>
                  <a:pt x="276073" y="265296"/>
                  <a:pt x="278239" y="257006"/>
                  <a:pt x="282569" y="250157"/>
                </a:cubicBezTo>
                <a:lnTo>
                  <a:pt x="185132" y="250157"/>
                </a:lnTo>
                <a:lnTo>
                  <a:pt x="144352" y="250157"/>
                </a:lnTo>
                <a:lnTo>
                  <a:pt x="99242" y="250157"/>
                </a:lnTo>
                <a:lnTo>
                  <a:pt x="43667" y="250157"/>
                </a:lnTo>
                <a:lnTo>
                  <a:pt x="27066" y="250157"/>
                </a:lnTo>
                <a:close/>
                <a:moveTo>
                  <a:pt x="48358" y="217716"/>
                </a:moveTo>
                <a:lnTo>
                  <a:pt x="48358" y="240785"/>
                </a:lnTo>
                <a:lnTo>
                  <a:pt x="94551" y="240785"/>
                </a:lnTo>
                <a:lnTo>
                  <a:pt x="94551" y="217716"/>
                </a:lnTo>
                <a:lnTo>
                  <a:pt x="48358" y="217716"/>
                </a:lnTo>
                <a:close/>
                <a:moveTo>
                  <a:pt x="188749" y="69367"/>
                </a:moveTo>
                <a:lnTo>
                  <a:pt x="188749" y="180015"/>
                </a:lnTo>
                <a:cubicBezTo>
                  <a:pt x="217193" y="177846"/>
                  <a:pt x="239516" y="153619"/>
                  <a:pt x="239516" y="124691"/>
                </a:cubicBezTo>
                <a:cubicBezTo>
                  <a:pt x="239516" y="95763"/>
                  <a:pt x="217193" y="71898"/>
                  <a:pt x="188749" y="69367"/>
                </a:cubicBezTo>
                <a:close/>
                <a:moveTo>
                  <a:pt x="184068" y="59965"/>
                </a:moveTo>
                <a:cubicBezTo>
                  <a:pt x="220073" y="59965"/>
                  <a:pt x="248877" y="88893"/>
                  <a:pt x="248877" y="124691"/>
                </a:cubicBezTo>
                <a:cubicBezTo>
                  <a:pt x="248877" y="160489"/>
                  <a:pt x="220073" y="189778"/>
                  <a:pt x="184068" y="189778"/>
                </a:cubicBezTo>
                <a:cubicBezTo>
                  <a:pt x="181548" y="189778"/>
                  <a:pt x="179387" y="187609"/>
                  <a:pt x="179387" y="185078"/>
                </a:cubicBezTo>
                <a:lnTo>
                  <a:pt x="179387" y="64666"/>
                </a:lnTo>
                <a:cubicBezTo>
                  <a:pt x="179387" y="62135"/>
                  <a:pt x="181548" y="59965"/>
                  <a:pt x="184068" y="59965"/>
                </a:cubicBezTo>
                <a:close/>
                <a:moveTo>
                  <a:pt x="94551" y="49743"/>
                </a:moveTo>
                <a:lnTo>
                  <a:pt x="85168" y="55150"/>
                </a:lnTo>
                <a:cubicBezTo>
                  <a:pt x="84446" y="55511"/>
                  <a:pt x="83724" y="55511"/>
                  <a:pt x="83003" y="55511"/>
                </a:cubicBezTo>
                <a:lnTo>
                  <a:pt x="76146" y="55511"/>
                </a:lnTo>
                <a:lnTo>
                  <a:pt x="76146" y="208344"/>
                </a:lnTo>
                <a:lnTo>
                  <a:pt x="94551" y="208344"/>
                </a:lnTo>
                <a:lnTo>
                  <a:pt x="94551" y="49743"/>
                </a:lnTo>
                <a:close/>
                <a:moveTo>
                  <a:pt x="48358" y="49743"/>
                </a:moveTo>
                <a:lnTo>
                  <a:pt x="48358" y="208344"/>
                </a:lnTo>
                <a:lnTo>
                  <a:pt x="66763" y="208344"/>
                </a:lnTo>
                <a:lnTo>
                  <a:pt x="66763" y="55511"/>
                </a:lnTo>
                <a:lnTo>
                  <a:pt x="59906" y="55511"/>
                </a:lnTo>
                <a:cubicBezTo>
                  <a:pt x="58824" y="55511"/>
                  <a:pt x="58102" y="55511"/>
                  <a:pt x="57380" y="55150"/>
                </a:cubicBezTo>
                <a:lnTo>
                  <a:pt x="48358" y="49743"/>
                </a:lnTo>
                <a:close/>
                <a:moveTo>
                  <a:pt x="71454" y="12256"/>
                </a:moveTo>
                <a:lnTo>
                  <a:pt x="50523" y="40372"/>
                </a:lnTo>
                <a:lnTo>
                  <a:pt x="60989" y="46499"/>
                </a:lnTo>
                <a:lnTo>
                  <a:pt x="81920" y="46499"/>
                </a:lnTo>
                <a:lnTo>
                  <a:pt x="92385" y="40372"/>
                </a:lnTo>
                <a:lnTo>
                  <a:pt x="71454" y="12256"/>
                </a:lnTo>
                <a:close/>
                <a:moveTo>
                  <a:pt x="149044" y="9372"/>
                </a:moveTo>
                <a:lnTo>
                  <a:pt x="149044" y="34604"/>
                </a:lnTo>
                <a:lnTo>
                  <a:pt x="162396" y="34604"/>
                </a:lnTo>
                <a:cubicBezTo>
                  <a:pt x="164922" y="34604"/>
                  <a:pt x="167088" y="36407"/>
                  <a:pt x="167088" y="39290"/>
                </a:cubicBezTo>
                <a:cubicBezTo>
                  <a:pt x="167088" y="41813"/>
                  <a:pt x="164922" y="43616"/>
                  <a:pt x="162396" y="43616"/>
                </a:cubicBezTo>
                <a:lnTo>
                  <a:pt x="149044" y="43616"/>
                </a:lnTo>
                <a:lnTo>
                  <a:pt x="149044" y="68848"/>
                </a:lnTo>
                <a:lnTo>
                  <a:pt x="162396" y="68848"/>
                </a:lnTo>
                <a:cubicBezTo>
                  <a:pt x="164922" y="68848"/>
                  <a:pt x="167088" y="71010"/>
                  <a:pt x="167088" y="73534"/>
                </a:cubicBezTo>
                <a:cubicBezTo>
                  <a:pt x="167088" y="76057"/>
                  <a:pt x="164922" y="78220"/>
                  <a:pt x="162396" y="78220"/>
                </a:cubicBezTo>
                <a:lnTo>
                  <a:pt x="149044" y="78220"/>
                </a:lnTo>
                <a:lnTo>
                  <a:pt x="149044" y="103091"/>
                </a:lnTo>
                <a:lnTo>
                  <a:pt x="162396" y="103091"/>
                </a:lnTo>
                <a:cubicBezTo>
                  <a:pt x="164922" y="103091"/>
                  <a:pt x="167088" y="105254"/>
                  <a:pt x="167088" y="107777"/>
                </a:cubicBezTo>
                <a:cubicBezTo>
                  <a:pt x="167088" y="110300"/>
                  <a:pt x="164922" y="112463"/>
                  <a:pt x="162396" y="112463"/>
                </a:cubicBezTo>
                <a:lnTo>
                  <a:pt x="149044" y="112463"/>
                </a:lnTo>
                <a:lnTo>
                  <a:pt x="149044" y="137695"/>
                </a:lnTo>
                <a:lnTo>
                  <a:pt x="162396" y="137695"/>
                </a:lnTo>
                <a:cubicBezTo>
                  <a:pt x="164922" y="137695"/>
                  <a:pt x="167088" y="139858"/>
                  <a:pt x="167088" y="142381"/>
                </a:cubicBezTo>
                <a:cubicBezTo>
                  <a:pt x="167088" y="144904"/>
                  <a:pt x="164922" y="146706"/>
                  <a:pt x="162396" y="146706"/>
                </a:cubicBezTo>
                <a:lnTo>
                  <a:pt x="149044" y="146706"/>
                </a:lnTo>
                <a:lnTo>
                  <a:pt x="149044" y="171938"/>
                </a:lnTo>
                <a:lnTo>
                  <a:pt x="162396" y="171938"/>
                </a:lnTo>
                <a:cubicBezTo>
                  <a:pt x="164922" y="171938"/>
                  <a:pt x="167088" y="174101"/>
                  <a:pt x="167088" y="176624"/>
                </a:cubicBezTo>
                <a:cubicBezTo>
                  <a:pt x="167088" y="179147"/>
                  <a:pt x="164922" y="181310"/>
                  <a:pt x="162396" y="181310"/>
                </a:cubicBezTo>
                <a:lnTo>
                  <a:pt x="149044" y="181310"/>
                </a:lnTo>
                <a:lnTo>
                  <a:pt x="149044" y="206542"/>
                </a:lnTo>
                <a:lnTo>
                  <a:pt x="162396" y="206542"/>
                </a:lnTo>
                <a:cubicBezTo>
                  <a:pt x="164922" y="206542"/>
                  <a:pt x="167088" y="208344"/>
                  <a:pt x="167088" y="211228"/>
                </a:cubicBezTo>
                <a:cubicBezTo>
                  <a:pt x="167088" y="213751"/>
                  <a:pt x="164922" y="215553"/>
                  <a:pt x="162396" y="215553"/>
                </a:cubicBezTo>
                <a:lnTo>
                  <a:pt x="149044" y="215553"/>
                </a:lnTo>
                <a:lnTo>
                  <a:pt x="149044" y="240785"/>
                </a:lnTo>
                <a:lnTo>
                  <a:pt x="180440" y="240785"/>
                </a:lnTo>
                <a:lnTo>
                  <a:pt x="180440" y="219158"/>
                </a:lnTo>
                <a:cubicBezTo>
                  <a:pt x="180440" y="216635"/>
                  <a:pt x="182605" y="214833"/>
                  <a:pt x="185132" y="214833"/>
                </a:cubicBezTo>
                <a:cubicBezTo>
                  <a:pt x="234933" y="214833"/>
                  <a:pt x="274991" y="174461"/>
                  <a:pt x="274991" y="125079"/>
                </a:cubicBezTo>
                <a:cubicBezTo>
                  <a:pt x="274991" y="75696"/>
                  <a:pt x="234933" y="35686"/>
                  <a:pt x="185132" y="35686"/>
                </a:cubicBezTo>
                <a:cubicBezTo>
                  <a:pt x="182605" y="35686"/>
                  <a:pt x="180440" y="33523"/>
                  <a:pt x="180440" y="31000"/>
                </a:cubicBezTo>
                <a:lnTo>
                  <a:pt x="180440" y="9372"/>
                </a:lnTo>
                <a:lnTo>
                  <a:pt x="149044" y="9372"/>
                </a:lnTo>
                <a:close/>
                <a:moveTo>
                  <a:pt x="144352" y="0"/>
                </a:moveTo>
                <a:lnTo>
                  <a:pt x="185132" y="0"/>
                </a:lnTo>
                <a:cubicBezTo>
                  <a:pt x="187658" y="0"/>
                  <a:pt x="189823" y="2163"/>
                  <a:pt x="189823" y="4686"/>
                </a:cubicBezTo>
                <a:lnTo>
                  <a:pt x="189823" y="26314"/>
                </a:lnTo>
                <a:cubicBezTo>
                  <a:pt x="242151" y="28837"/>
                  <a:pt x="284013" y="72092"/>
                  <a:pt x="284013" y="125079"/>
                </a:cubicBezTo>
                <a:cubicBezTo>
                  <a:pt x="284013" y="178066"/>
                  <a:pt x="242151" y="221321"/>
                  <a:pt x="189823" y="223844"/>
                </a:cubicBezTo>
                <a:lnTo>
                  <a:pt x="189823" y="240785"/>
                </a:lnTo>
                <a:lnTo>
                  <a:pt x="301335" y="240785"/>
                </a:lnTo>
                <a:cubicBezTo>
                  <a:pt x="303861" y="240785"/>
                  <a:pt x="306026" y="242948"/>
                  <a:pt x="306026" y="245471"/>
                </a:cubicBezTo>
                <a:cubicBezTo>
                  <a:pt x="306026" y="247995"/>
                  <a:pt x="303861" y="250157"/>
                  <a:pt x="301335" y="250157"/>
                </a:cubicBezTo>
                <a:lnTo>
                  <a:pt x="294117" y="250157"/>
                </a:lnTo>
                <a:cubicBezTo>
                  <a:pt x="282208" y="263134"/>
                  <a:pt x="282208" y="283319"/>
                  <a:pt x="294117" y="296656"/>
                </a:cubicBezTo>
                <a:lnTo>
                  <a:pt x="301335" y="296656"/>
                </a:lnTo>
                <a:cubicBezTo>
                  <a:pt x="303861" y="296656"/>
                  <a:pt x="306026" y="298458"/>
                  <a:pt x="306026" y="301342"/>
                </a:cubicBezTo>
                <a:cubicBezTo>
                  <a:pt x="306026" y="303865"/>
                  <a:pt x="303861" y="305668"/>
                  <a:pt x="301335" y="305668"/>
                </a:cubicBezTo>
                <a:lnTo>
                  <a:pt x="23457" y="305668"/>
                </a:lnTo>
                <a:cubicBezTo>
                  <a:pt x="10466" y="305668"/>
                  <a:pt x="0" y="295214"/>
                  <a:pt x="0" y="282598"/>
                </a:cubicBezTo>
                <a:lnTo>
                  <a:pt x="0" y="263855"/>
                </a:lnTo>
                <a:cubicBezTo>
                  <a:pt x="0" y="251239"/>
                  <a:pt x="10466" y="240785"/>
                  <a:pt x="23457" y="240785"/>
                </a:cubicBezTo>
                <a:lnTo>
                  <a:pt x="38975" y="240785"/>
                </a:lnTo>
                <a:lnTo>
                  <a:pt x="38975" y="41813"/>
                </a:lnTo>
                <a:cubicBezTo>
                  <a:pt x="38975" y="41453"/>
                  <a:pt x="38975" y="41093"/>
                  <a:pt x="38975" y="40732"/>
                </a:cubicBezTo>
                <a:cubicBezTo>
                  <a:pt x="38975" y="40732"/>
                  <a:pt x="38975" y="40732"/>
                  <a:pt x="39336" y="40732"/>
                </a:cubicBezTo>
                <a:cubicBezTo>
                  <a:pt x="39336" y="40011"/>
                  <a:pt x="39336" y="39651"/>
                  <a:pt x="39697" y="39290"/>
                </a:cubicBezTo>
                <a:lnTo>
                  <a:pt x="67485" y="2163"/>
                </a:lnTo>
                <a:cubicBezTo>
                  <a:pt x="69650" y="-360"/>
                  <a:pt x="73259" y="-360"/>
                  <a:pt x="75063" y="2163"/>
                </a:cubicBezTo>
                <a:lnTo>
                  <a:pt x="102851" y="39290"/>
                </a:lnTo>
                <a:cubicBezTo>
                  <a:pt x="103212" y="39651"/>
                  <a:pt x="103573" y="40011"/>
                  <a:pt x="103573" y="40732"/>
                </a:cubicBezTo>
                <a:cubicBezTo>
                  <a:pt x="103934" y="41093"/>
                  <a:pt x="103934" y="41453"/>
                  <a:pt x="103934" y="41813"/>
                </a:cubicBezTo>
                <a:lnTo>
                  <a:pt x="103934" y="240785"/>
                </a:lnTo>
                <a:lnTo>
                  <a:pt x="139661" y="240785"/>
                </a:lnTo>
                <a:lnTo>
                  <a:pt x="139661" y="4686"/>
                </a:lnTo>
                <a:cubicBezTo>
                  <a:pt x="139661" y="2163"/>
                  <a:pt x="141826" y="0"/>
                  <a:pt x="1443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fr-FR" sz="900">
              <a:latin typeface="Lato Light" panose="020F0502020204030203" pitchFamily="34" charset="0"/>
            </a:endParaRPr>
          </a:p>
        </p:txBody>
      </p:sp>
      <p:sp>
        <p:nvSpPr>
          <p:cNvPr id="66" name="Freeform 760">
            <a:extLst>
              <a:ext uri="{FF2B5EF4-FFF2-40B4-BE49-F238E27FC236}">
                <a16:creationId xmlns:a16="http://schemas.microsoft.com/office/drawing/2014/main" id="{98C824D0-26AA-6145-A45A-5072DF7045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782" y="1774650"/>
            <a:ext cx="448936" cy="393108"/>
          </a:xfrm>
          <a:custGeom>
            <a:avLst/>
            <a:gdLst>
              <a:gd name="T0" fmla="*/ 29805 w 306027"/>
              <a:gd name="T1" fmla="*/ 186710 h 267856"/>
              <a:gd name="T2" fmla="*/ 19050 w 306027"/>
              <a:gd name="T3" fmla="*/ 186710 h 267856"/>
              <a:gd name="T4" fmla="*/ 276074 w 306027"/>
              <a:gd name="T5" fmla="*/ 180535 h 267856"/>
              <a:gd name="T6" fmla="*/ 215807 w 306027"/>
              <a:gd name="T7" fmla="*/ 201649 h 267856"/>
              <a:gd name="T8" fmla="*/ 215085 w 306027"/>
              <a:gd name="T9" fmla="*/ 213101 h 267856"/>
              <a:gd name="T10" fmla="*/ 273187 w 306027"/>
              <a:gd name="T11" fmla="*/ 193060 h 267856"/>
              <a:gd name="T12" fmla="*/ 276074 w 306027"/>
              <a:gd name="T13" fmla="*/ 180535 h 267856"/>
              <a:gd name="T14" fmla="*/ 48358 w 306027"/>
              <a:gd name="T15" fmla="*/ 246026 h 267856"/>
              <a:gd name="T16" fmla="*/ 296644 w 306027"/>
              <a:gd name="T17" fmla="*/ 200934 h 267856"/>
              <a:gd name="T18" fmla="*/ 273909 w 306027"/>
              <a:gd name="T19" fmla="*/ 202723 h 267856"/>
              <a:gd name="T20" fmla="*/ 168532 w 306027"/>
              <a:gd name="T21" fmla="*/ 230279 h 267856"/>
              <a:gd name="T22" fmla="*/ 123422 w 306027"/>
              <a:gd name="T23" fmla="*/ 222048 h 267856"/>
              <a:gd name="T24" fmla="*/ 198124 w 306027"/>
              <a:gd name="T25" fmla="*/ 217038 h 267856"/>
              <a:gd name="T26" fmla="*/ 206785 w 306027"/>
              <a:gd name="T27" fmla="*/ 208449 h 267856"/>
              <a:gd name="T28" fmla="*/ 194876 w 306027"/>
              <a:gd name="T29" fmla="*/ 192702 h 267856"/>
              <a:gd name="T30" fmla="*/ 48358 w 306027"/>
              <a:gd name="T31" fmla="*/ 171230 h 267856"/>
              <a:gd name="T32" fmla="*/ 9383 w 306027"/>
              <a:gd name="T33" fmla="*/ 244952 h 267856"/>
              <a:gd name="T34" fmla="*/ 38975 w 306027"/>
              <a:gd name="T35" fmla="*/ 171230 h 267856"/>
              <a:gd name="T36" fmla="*/ 4692 w 306027"/>
              <a:gd name="T37" fmla="*/ 161925 h 267856"/>
              <a:gd name="T38" fmla="*/ 136413 w 306027"/>
              <a:gd name="T39" fmla="*/ 175166 h 267856"/>
              <a:gd name="T40" fmla="*/ 210033 w 306027"/>
              <a:gd name="T41" fmla="*/ 189481 h 267856"/>
              <a:gd name="T42" fmla="*/ 249730 w 306027"/>
              <a:gd name="T43" fmla="*/ 179461 h 267856"/>
              <a:gd name="T44" fmla="*/ 287622 w 306027"/>
              <a:gd name="T45" fmla="*/ 184829 h 267856"/>
              <a:gd name="T46" fmla="*/ 300253 w 306027"/>
              <a:gd name="T47" fmla="*/ 189481 h 267856"/>
              <a:gd name="T48" fmla="*/ 294840 w 306027"/>
              <a:gd name="T49" fmla="*/ 218112 h 267856"/>
              <a:gd name="T50" fmla="*/ 42945 w 306027"/>
              <a:gd name="T51" fmla="*/ 253899 h 267856"/>
              <a:gd name="T52" fmla="*/ 0 w 306027"/>
              <a:gd name="T53" fmla="*/ 249247 h 267856"/>
              <a:gd name="T54" fmla="*/ 4692 w 306027"/>
              <a:gd name="T55" fmla="*/ 161925 h 267856"/>
              <a:gd name="T56" fmla="*/ 178636 w 306027"/>
              <a:gd name="T57" fmla="*/ 143471 h 267856"/>
              <a:gd name="T58" fmla="*/ 202455 w 306027"/>
              <a:gd name="T59" fmla="*/ 143471 h 267856"/>
              <a:gd name="T60" fmla="*/ 232769 w 306027"/>
              <a:gd name="T61" fmla="*/ 97330 h 267856"/>
              <a:gd name="T62" fmla="*/ 195237 w 306027"/>
              <a:gd name="T63" fmla="*/ 122563 h 267856"/>
              <a:gd name="T64" fmla="*/ 232769 w 306027"/>
              <a:gd name="T65" fmla="*/ 109586 h 267856"/>
              <a:gd name="T66" fmla="*/ 73259 w 306027"/>
              <a:gd name="T67" fmla="*/ 97330 h 267856"/>
              <a:gd name="T68" fmla="*/ 153014 w 306027"/>
              <a:gd name="T69" fmla="*/ 134099 h 267856"/>
              <a:gd name="T70" fmla="*/ 185854 w 306027"/>
              <a:gd name="T71" fmla="*/ 122563 h 267856"/>
              <a:gd name="T72" fmla="*/ 153014 w 306027"/>
              <a:gd name="T73" fmla="*/ 115354 h 267856"/>
              <a:gd name="T74" fmla="*/ 232769 w 306027"/>
              <a:gd name="T75" fmla="*/ 63805 h 267856"/>
              <a:gd name="T76" fmla="*/ 195237 w 306027"/>
              <a:gd name="T77" fmla="*/ 102376 h 267856"/>
              <a:gd name="T78" fmla="*/ 232769 w 306027"/>
              <a:gd name="T79" fmla="*/ 63805 h 267856"/>
              <a:gd name="T80" fmla="*/ 73259 w 306027"/>
              <a:gd name="T81" fmla="*/ 81829 h 267856"/>
              <a:gd name="T82" fmla="*/ 185854 w 306027"/>
              <a:gd name="T83" fmla="*/ 103818 h 267856"/>
              <a:gd name="T84" fmla="*/ 154096 w 306027"/>
              <a:gd name="T85" fmla="*/ 83271 h 267856"/>
              <a:gd name="T86" fmla="*/ 151931 w 306027"/>
              <a:gd name="T87" fmla="*/ 83271 h 267856"/>
              <a:gd name="T88" fmla="*/ 153014 w 306027"/>
              <a:gd name="T89" fmla="*/ 9373 h 267856"/>
              <a:gd name="T90" fmla="*/ 153014 w 306027"/>
              <a:gd name="T91" fmla="*/ 74259 h 267856"/>
              <a:gd name="T92" fmla="*/ 150127 w 306027"/>
              <a:gd name="T93" fmla="*/ 41455 h 267856"/>
              <a:gd name="T94" fmla="*/ 155901 w 306027"/>
              <a:gd name="T95" fmla="*/ 34246 h 267856"/>
              <a:gd name="T96" fmla="*/ 282209 w 306027"/>
              <a:gd name="T97" fmla="*/ 41816 h 267856"/>
              <a:gd name="T98" fmla="*/ 151931 w 306027"/>
              <a:gd name="T99" fmla="*/ 0 h 267856"/>
              <a:gd name="T100" fmla="*/ 302419 w 306027"/>
              <a:gd name="T101" fmla="*/ 37130 h 267856"/>
              <a:gd name="T102" fmla="*/ 302419 w 306027"/>
              <a:gd name="T103" fmla="*/ 46142 h 267856"/>
              <a:gd name="T104" fmla="*/ 242151 w 306027"/>
              <a:gd name="T105" fmla="*/ 109586 h 267856"/>
              <a:gd name="T106" fmla="*/ 211477 w 306027"/>
              <a:gd name="T107" fmla="*/ 143471 h 267856"/>
              <a:gd name="T108" fmla="*/ 169253 w 306027"/>
              <a:gd name="T109" fmla="*/ 143471 h 267856"/>
              <a:gd name="T110" fmla="*/ 153014 w 306027"/>
              <a:gd name="T111" fmla="*/ 143471 h 267856"/>
              <a:gd name="T112" fmla="*/ 64237 w 306027"/>
              <a:gd name="T113" fmla="*/ 61282 h 267856"/>
              <a:gd name="T114" fmla="*/ 0 w 306027"/>
              <a:gd name="T115" fmla="*/ 41816 h 267856"/>
              <a:gd name="T116" fmla="*/ 151931 w 306027"/>
              <a:gd name="T117" fmla="*/ 0 h 2678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06027" h="267856">
                <a:moveTo>
                  <a:pt x="24428" y="180975"/>
                </a:moveTo>
                <a:cubicBezTo>
                  <a:pt x="27295" y="180975"/>
                  <a:pt x="29805" y="183484"/>
                  <a:pt x="29805" y="186710"/>
                </a:cubicBezTo>
                <a:cubicBezTo>
                  <a:pt x="29805" y="189578"/>
                  <a:pt x="27295" y="191729"/>
                  <a:pt x="24428" y="191729"/>
                </a:cubicBezTo>
                <a:cubicBezTo>
                  <a:pt x="21201" y="191729"/>
                  <a:pt x="19050" y="189578"/>
                  <a:pt x="19050" y="186710"/>
                </a:cubicBezTo>
                <a:cubicBezTo>
                  <a:pt x="19050" y="183484"/>
                  <a:pt x="21201" y="180975"/>
                  <a:pt x="24428" y="180975"/>
                </a:cubicBezTo>
                <a:close/>
                <a:moveTo>
                  <a:pt x="276074" y="180535"/>
                </a:moveTo>
                <a:cubicBezTo>
                  <a:pt x="273548" y="179461"/>
                  <a:pt x="262000" y="184113"/>
                  <a:pt x="253700" y="187692"/>
                </a:cubicBezTo>
                <a:cubicBezTo>
                  <a:pt x="243234" y="192344"/>
                  <a:pt x="230242" y="197713"/>
                  <a:pt x="215807" y="201649"/>
                </a:cubicBezTo>
                <a:cubicBezTo>
                  <a:pt x="216168" y="203797"/>
                  <a:pt x="216529" y="206302"/>
                  <a:pt x="216168" y="208807"/>
                </a:cubicBezTo>
                <a:cubicBezTo>
                  <a:pt x="215807" y="210238"/>
                  <a:pt x="215807" y="211670"/>
                  <a:pt x="215085" y="213101"/>
                </a:cubicBezTo>
                <a:cubicBezTo>
                  <a:pt x="239986" y="207017"/>
                  <a:pt x="257669" y="199502"/>
                  <a:pt x="270300" y="194492"/>
                </a:cubicBezTo>
                <a:cubicBezTo>
                  <a:pt x="271383" y="193776"/>
                  <a:pt x="272465" y="193418"/>
                  <a:pt x="273187" y="193060"/>
                </a:cubicBezTo>
                <a:cubicBezTo>
                  <a:pt x="275713" y="190913"/>
                  <a:pt x="278600" y="187334"/>
                  <a:pt x="278600" y="184829"/>
                </a:cubicBezTo>
                <a:cubicBezTo>
                  <a:pt x="278600" y="183755"/>
                  <a:pt x="278240" y="182324"/>
                  <a:pt x="276074" y="180535"/>
                </a:cubicBezTo>
                <a:close/>
                <a:moveTo>
                  <a:pt x="48358" y="171230"/>
                </a:moveTo>
                <a:lnTo>
                  <a:pt x="48358" y="246026"/>
                </a:lnTo>
                <a:cubicBezTo>
                  <a:pt x="69289" y="252468"/>
                  <a:pt x="194154" y="285392"/>
                  <a:pt x="289427" y="210596"/>
                </a:cubicBezTo>
                <a:cubicBezTo>
                  <a:pt x="291231" y="209165"/>
                  <a:pt x="296284" y="204870"/>
                  <a:pt x="296644" y="200934"/>
                </a:cubicBezTo>
                <a:cubicBezTo>
                  <a:pt x="296644" y="200218"/>
                  <a:pt x="296284" y="198428"/>
                  <a:pt x="294479" y="196639"/>
                </a:cubicBezTo>
                <a:cubicBezTo>
                  <a:pt x="292314" y="194850"/>
                  <a:pt x="283292" y="198786"/>
                  <a:pt x="273909" y="202723"/>
                </a:cubicBezTo>
                <a:cubicBezTo>
                  <a:pt x="258391" y="209165"/>
                  <a:pt x="235295" y="219185"/>
                  <a:pt x="201011" y="225627"/>
                </a:cubicBezTo>
                <a:cubicBezTo>
                  <a:pt x="193072" y="228490"/>
                  <a:pt x="182245" y="230279"/>
                  <a:pt x="168532" y="230279"/>
                </a:cubicBezTo>
                <a:cubicBezTo>
                  <a:pt x="156983" y="230279"/>
                  <a:pt x="143270" y="229206"/>
                  <a:pt x="127391" y="227058"/>
                </a:cubicBezTo>
                <a:cubicBezTo>
                  <a:pt x="124865" y="226701"/>
                  <a:pt x="122700" y="224553"/>
                  <a:pt x="123422" y="222048"/>
                </a:cubicBezTo>
                <a:cubicBezTo>
                  <a:pt x="123422" y="219543"/>
                  <a:pt x="125948" y="217396"/>
                  <a:pt x="128474" y="217754"/>
                </a:cubicBezTo>
                <a:cubicBezTo>
                  <a:pt x="170336" y="223122"/>
                  <a:pt x="189463" y="220259"/>
                  <a:pt x="198124" y="217038"/>
                </a:cubicBezTo>
                <a:lnTo>
                  <a:pt x="198485" y="216680"/>
                </a:lnTo>
                <a:cubicBezTo>
                  <a:pt x="206785" y="213817"/>
                  <a:pt x="206785" y="209523"/>
                  <a:pt x="206785" y="208449"/>
                </a:cubicBezTo>
                <a:cubicBezTo>
                  <a:pt x="207146" y="202723"/>
                  <a:pt x="206063" y="198428"/>
                  <a:pt x="203537" y="195923"/>
                </a:cubicBezTo>
                <a:cubicBezTo>
                  <a:pt x="199928" y="192344"/>
                  <a:pt x="194876" y="192702"/>
                  <a:pt x="194876" y="192702"/>
                </a:cubicBezTo>
                <a:cubicBezTo>
                  <a:pt x="149405" y="193418"/>
                  <a:pt x="140744" y="188766"/>
                  <a:pt x="131361" y="183040"/>
                </a:cubicBezTo>
                <a:cubicBezTo>
                  <a:pt x="121978" y="177672"/>
                  <a:pt x="111512" y="171588"/>
                  <a:pt x="48358" y="171230"/>
                </a:cubicBezTo>
                <a:close/>
                <a:moveTo>
                  <a:pt x="9383" y="171230"/>
                </a:moveTo>
                <a:lnTo>
                  <a:pt x="9383" y="244952"/>
                </a:lnTo>
                <a:lnTo>
                  <a:pt x="38975" y="244952"/>
                </a:lnTo>
                <a:lnTo>
                  <a:pt x="38975" y="171230"/>
                </a:lnTo>
                <a:lnTo>
                  <a:pt x="9383" y="171230"/>
                </a:lnTo>
                <a:close/>
                <a:moveTo>
                  <a:pt x="4692" y="161925"/>
                </a:moveTo>
                <a:lnTo>
                  <a:pt x="43667" y="161925"/>
                </a:lnTo>
                <a:cubicBezTo>
                  <a:pt x="113678" y="161925"/>
                  <a:pt x="125587" y="169083"/>
                  <a:pt x="136413" y="175166"/>
                </a:cubicBezTo>
                <a:cubicBezTo>
                  <a:pt x="144353" y="180177"/>
                  <a:pt x="151570" y="184113"/>
                  <a:pt x="194154" y="183398"/>
                </a:cubicBezTo>
                <a:cubicBezTo>
                  <a:pt x="194515" y="183398"/>
                  <a:pt x="203537" y="183040"/>
                  <a:pt x="210033" y="189481"/>
                </a:cubicBezTo>
                <a:cubicBezTo>
                  <a:pt x="211116" y="190555"/>
                  <a:pt x="211837" y="191629"/>
                  <a:pt x="212920" y="193060"/>
                </a:cubicBezTo>
                <a:cubicBezTo>
                  <a:pt x="226994" y="188766"/>
                  <a:pt x="239625" y="183755"/>
                  <a:pt x="249730" y="179461"/>
                </a:cubicBezTo>
                <a:cubicBezTo>
                  <a:pt x="265609" y="172661"/>
                  <a:pt x="275352" y="168725"/>
                  <a:pt x="281487" y="173377"/>
                </a:cubicBezTo>
                <a:cubicBezTo>
                  <a:pt x="286901" y="177314"/>
                  <a:pt x="287622" y="181608"/>
                  <a:pt x="287622" y="184829"/>
                </a:cubicBezTo>
                <a:cubicBezTo>
                  <a:pt x="287622" y="185903"/>
                  <a:pt x="287622" y="186976"/>
                  <a:pt x="287262" y="187692"/>
                </a:cubicBezTo>
                <a:cubicBezTo>
                  <a:pt x="292675" y="186618"/>
                  <a:pt x="297005" y="186976"/>
                  <a:pt x="300253" y="189481"/>
                </a:cubicBezTo>
                <a:cubicBezTo>
                  <a:pt x="305306" y="193776"/>
                  <a:pt x="306027" y="198428"/>
                  <a:pt x="306027" y="201291"/>
                </a:cubicBezTo>
                <a:cubicBezTo>
                  <a:pt x="305666" y="210596"/>
                  <a:pt x="295923" y="217396"/>
                  <a:pt x="294840" y="218112"/>
                </a:cubicBezTo>
                <a:cubicBezTo>
                  <a:pt x="245038" y="257478"/>
                  <a:pt x="186937" y="267856"/>
                  <a:pt x="139300" y="267856"/>
                </a:cubicBezTo>
                <a:cubicBezTo>
                  <a:pt x="88416" y="267856"/>
                  <a:pt x="48719" y="255689"/>
                  <a:pt x="42945" y="253899"/>
                </a:cubicBezTo>
                <a:lnTo>
                  <a:pt x="4692" y="253899"/>
                </a:lnTo>
                <a:cubicBezTo>
                  <a:pt x="2166" y="253899"/>
                  <a:pt x="0" y="252110"/>
                  <a:pt x="0" y="249247"/>
                </a:cubicBezTo>
                <a:lnTo>
                  <a:pt x="0" y="166577"/>
                </a:lnTo>
                <a:cubicBezTo>
                  <a:pt x="0" y="164072"/>
                  <a:pt x="2166" y="161925"/>
                  <a:pt x="4692" y="161925"/>
                </a:cubicBezTo>
                <a:close/>
                <a:moveTo>
                  <a:pt x="190545" y="131575"/>
                </a:moveTo>
                <a:cubicBezTo>
                  <a:pt x="184050" y="131575"/>
                  <a:pt x="178636" y="136983"/>
                  <a:pt x="178636" y="143471"/>
                </a:cubicBezTo>
                <a:cubicBezTo>
                  <a:pt x="178636" y="150320"/>
                  <a:pt x="184050" y="155367"/>
                  <a:pt x="190545" y="155367"/>
                </a:cubicBezTo>
                <a:cubicBezTo>
                  <a:pt x="197041" y="155367"/>
                  <a:pt x="202455" y="150320"/>
                  <a:pt x="202455" y="143471"/>
                </a:cubicBezTo>
                <a:cubicBezTo>
                  <a:pt x="202455" y="136983"/>
                  <a:pt x="197041" y="131575"/>
                  <a:pt x="190545" y="131575"/>
                </a:cubicBezTo>
                <a:close/>
                <a:moveTo>
                  <a:pt x="232769" y="97330"/>
                </a:moveTo>
                <a:cubicBezTo>
                  <a:pt x="224107" y="103818"/>
                  <a:pt x="210755" y="108505"/>
                  <a:pt x="195237" y="111749"/>
                </a:cubicBezTo>
                <a:lnTo>
                  <a:pt x="195237" y="122563"/>
                </a:lnTo>
                <a:cubicBezTo>
                  <a:pt x="198846" y="123645"/>
                  <a:pt x="202094" y="125447"/>
                  <a:pt x="204620" y="127971"/>
                </a:cubicBezTo>
                <a:cubicBezTo>
                  <a:pt x="221942" y="122924"/>
                  <a:pt x="232769" y="116075"/>
                  <a:pt x="232769" y="109586"/>
                </a:cubicBezTo>
                <a:lnTo>
                  <a:pt x="232769" y="97330"/>
                </a:lnTo>
                <a:close/>
                <a:moveTo>
                  <a:pt x="73259" y="97330"/>
                </a:moveTo>
                <a:lnTo>
                  <a:pt x="73259" y="109586"/>
                </a:lnTo>
                <a:cubicBezTo>
                  <a:pt x="73259" y="121121"/>
                  <a:pt x="107543" y="134099"/>
                  <a:pt x="153014" y="134099"/>
                </a:cubicBezTo>
                <a:cubicBezTo>
                  <a:pt x="159871" y="134099"/>
                  <a:pt x="166006" y="133738"/>
                  <a:pt x="172140" y="133378"/>
                </a:cubicBezTo>
                <a:cubicBezTo>
                  <a:pt x="175028" y="127971"/>
                  <a:pt x="180080" y="124005"/>
                  <a:pt x="185854" y="122563"/>
                </a:cubicBezTo>
                <a:lnTo>
                  <a:pt x="185854" y="113191"/>
                </a:lnTo>
                <a:cubicBezTo>
                  <a:pt x="175028" y="114993"/>
                  <a:pt x="163840" y="115354"/>
                  <a:pt x="153014" y="115354"/>
                </a:cubicBezTo>
                <a:cubicBezTo>
                  <a:pt x="121617" y="115354"/>
                  <a:pt x="89138" y="109586"/>
                  <a:pt x="73259" y="97330"/>
                </a:cubicBezTo>
                <a:close/>
                <a:moveTo>
                  <a:pt x="232769" y="63805"/>
                </a:moveTo>
                <a:lnTo>
                  <a:pt x="195237" y="73178"/>
                </a:lnTo>
                <a:lnTo>
                  <a:pt x="195237" y="102376"/>
                </a:lnTo>
                <a:cubicBezTo>
                  <a:pt x="217972" y="97690"/>
                  <a:pt x="232769" y="89399"/>
                  <a:pt x="232769" y="81829"/>
                </a:cubicBezTo>
                <a:lnTo>
                  <a:pt x="232769" y="63805"/>
                </a:lnTo>
                <a:close/>
                <a:moveTo>
                  <a:pt x="73259" y="63805"/>
                </a:moveTo>
                <a:lnTo>
                  <a:pt x="73259" y="81829"/>
                </a:lnTo>
                <a:cubicBezTo>
                  <a:pt x="73259" y="93364"/>
                  <a:pt x="107543" y="106342"/>
                  <a:pt x="153014" y="106342"/>
                </a:cubicBezTo>
                <a:cubicBezTo>
                  <a:pt x="164923" y="106342"/>
                  <a:pt x="176110" y="105260"/>
                  <a:pt x="185854" y="103818"/>
                </a:cubicBezTo>
                <a:lnTo>
                  <a:pt x="185854" y="75340"/>
                </a:lnTo>
                <a:lnTo>
                  <a:pt x="154096" y="83271"/>
                </a:lnTo>
                <a:cubicBezTo>
                  <a:pt x="153736" y="83271"/>
                  <a:pt x="153375" y="83271"/>
                  <a:pt x="153014" y="83271"/>
                </a:cubicBezTo>
                <a:cubicBezTo>
                  <a:pt x="152653" y="83271"/>
                  <a:pt x="152292" y="83271"/>
                  <a:pt x="151931" y="83271"/>
                </a:cubicBezTo>
                <a:lnTo>
                  <a:pt x="73259" y="63805"/>
                </a:lnTo>
                <a:close/>
                <a:moveTo>
                  <a:pt x="153014" y="9373"/>
                </a:moveTo>
                <a:lnTo>
                  <a:pt x="23818" y="41816"/>
                </a:lnTo>
                <a:lnTo>
                  <a:pt x="153014" y="74259"/>
                </a:lnTo>
                <a:lnTo>
                  <a:pt x="180441" y="67049"/>
                </a:lnTo>
                <a:lnTo>
                  <a:pt x="150127" y="41455"/>
                </a:lnTo>
                <a:cubicBezTo>
                  <a:pt x="147961" y="39653"/>
                  <a:pt x="147961" y="36769"/>
                  <a:pt x="149405" y="34606"/>
                </a:cubicBezTo>
                <a:cubicBezTo>
                  <a:pt x="151209" y="32804"/>
                  <a:pt x="154096" y="32443"/>
                  <a:pt x="155901" y="34246"/>
                </a:cubicBezTo>
                <a:lnTo>
                  <a:pt x="191628" y="64166"/>
                </a:lnTo>
                <a:lnTo>
                  <a:pt x="282209" y="41816"/>
                </a:lnTo>
                <a:lnTo>
                  <a:pt x="153014" y="9373"/>
                </a:lnTo>
                <a:close/>
                <a:moveTo>
                  <a:pt x="151931" y="0"/>
                </a:moveTo>
                <a:cubicBezTo>
                  <a:pt x="152653" y="0"/>
                  <a:pt x="153375" y="0"/>
                  <a:pt x="154096" y="0"/>
                </a:cubicBezTo>
                <a:lnTo>
                  <a:pt x="302419" y="37130"/>
                </a:lnTo>
                <a:cubicBezTo>
                  <a:pt x="304584" y="37851"/>
                  <a:pt x="306027" y="39653"/>
                  <a:pt x="306027" y="41816"/>
                </a:cubicBezTo>
                <a:cubicBezTo>
                  <a:pt x="306027" y="43979"/>
                  <a:pt x="304584" y="45781"/>
                  <a:pt x="302419" y="46142"/>
                </a:cubicBezTo>
                <a:lnTo>
                  <a:pt x="242151" y="61282"/>
                </a:lnTo>
                <a:lnTo>
                  <a:pt x="242151" y="109586"/>
                </a:lnTo>
                <a:cubicBezTo>
                  <a:pt x="242151" y="121482"/>
                  <a:pt x="228799" y="130133"/>
                  <a:pt x="210394" y="135901"/>
                </a:cubicBezTo>
                <a:cubicBezTo>
                  <a:pt x="211116" y="138064"/>
                  <a:pt x="211477" y="140587"/>
                  <a:pt x="211477" y="143471"/>
                </a:cubicBezTo>
                <a:cubicBezTo>
                  <a:pt x="211477" y="155007"/>
                  <a:pt x="202094" y="164740"/>
                  <a:pt x="190545" y="164740"/>
                </a:cubicBezTo>
                <a:cubicBezTo>
                  <a:pt x="178636" y="164740"/>
                  <a:pt x="169253" y="155007"/>
                  <a:pt x="169253" y="143471"/>
                </a:cubicBezTo>
                <a:lnTo>
                  <a:pt x="169253" y="143111"/>
                </a:lnTo>
                <a:cubicBezTo>
                  <a:pt x="163840" y="143111"/>
                  <a:pt x="158427" y="143471"/>
                  <a:pt x="153014" y="143471"/>
                </a:cubicBezTo>
                <a:cubicBezTo>
                  <a:pt x="110069" y="143471"/>
                  <a:pt x="64237" y="131575"/>
                  <a:pt x="64237" y="109586"/>
                </a:cubicBezTo>
                <a:lnTo>
                  <a:pt x="64237" y="61282"/>
                </a:lnTo>
                <a:lnTo>
                  <a:pt x="3609" y="46142"/>
                </a:lnTo>
                <a:cubicBezTo>
                  <a:pt x="1444" y="45781"/>
                  <a:pt x="0" y="43979"/>
                  <a:pt x="0" y="41816"/>
                </a:cubicBezTo>
                <a:cubicBezTo>
                  <a:pt x="0" y="39653"/>
                  <a:pt x="1444" y="37851"/>
                  <a:pt x="3609" y="37130"/>
                </a:cubicBezTo>
                <a:lnTo>
                  <a:pt x="15193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fr-FR" sz="900">
              <a:latin typeface="Lato Light" panose="020F0502020204030203" pitchFamily="34" charset="0"/>
            </a:endParaRPr>
          </a:p>
        </p:txBody>
      </p:sp>
      <p:sp>
        <p:nvSpPr>
          <p:cNvPr id="67" name="Freeform 774">
            <a:extLst>
              <a:ext uri="{FF2B5EF4-FFF2-40B4-BE49-F238E27FC236}">
                <a16:creationId xmlns:a16="http://schemas.microsoft.com/office/drawing/2014/main" id="{E0C2B26E-32F5-0842-866D-973A022C2C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4103" y="4015776"/>
            <a:ext cx="448936" cy="444283"/>
          </a:xfrm>
          <a:custGeom>
            <a:avLst/>
            <a:gdLst>
              <a:gd name="T0" fmla="*/ 30314 w 306026"/>
              <a:gd name="T1" fmla="*/ 264904 h 302202"/>
              <a:gd name="T2" fmla="*/ 129917 w 306026"/>
              <a:gd name="T3" fmla="*/ 279250 h 302202"/>
              <a:gd name="T4" fmla="*/ 134608 w 306026"/>
              <a:gd name="T5" fmla="*/ 283912 h 302202"/>
              <a:gd name="T6" fmla="*/ 143630 w 306026"/>
              <a:gd name="T7" fmla="*/ 292878 h 302202"/>
              <a:gd name="T8" fmla="*/ 171779 w 306026"/>
              <a:gd name="T9" fmla="*/ 283912 h 302202"/>
              <a:gd name="T10" fmla="*/ 282569 w 306026"/>
              <a:gd name="T11" fmla="*/ 279250 h 302202"/>
              <a:gd name="T12" fmla="*/ 156622 w 306026"/>
              <a:gd name="T13" fmla="*/ 273511 h 302202"/>
              <a:gd name="T14" fmla="*/ 81468 w 306026"/>
              <a:gd name="T15" fmla="*/ 252531 h 302202"/>
              <a:gd name="T16" fmla="*/ 44388 w 306026"/>
              <a:gd name="T17" fmla="*/ 250200 h 302202"/>
              <a:gd name="T18" fmla="*/ 52327 w 306026"/>
              <a:gd name="T19" fmla="*/ 230116 h 302202"/>
              <a:gd name="T20" fmla="*/ 170336 w 306026"/>
              <a:gd name="T21" fmla="*/ 251635 h 302202"/>
              <a:gd name="T22" fmla="*/ 247203 w 306026"/>
              <a:gd name="T23" fmla="*/ 212184 h 302202"/>
              <a:gd name="T24" fmla="*/ 173944 w 306026"/>
              <a:gd name="T25" fmla="*/ 194611 h 302202"/>
              <a:gd name="T26" fmla="*/ 173944 w 306026"/>
              <a:gd name="T27" fmla="*/ 203936 h 302202"/>
              <a:gd name="T28" fmla="*/ 157705 w 306026"/>
              <a:gd name="T29" fmla="*/ 252710 h 302202"/>
              <a:gd name="T30" fmla="*/ 254421 w 306026"/>
              <a:gd name="T31" fmla="*/ 205729 h 302202"/>
              <a:gd name="T32" fmla="*/ 281126 w 306026"/>
              <a:gd name="T33" fmla="*/ 257014 h 302202"/>
              <a:gd name="T34" fmla="*/ 292674 w 306026"/>
              <a:gd name="T35" fmla="*/ 279250 h 302202"/>
              <a:gd name="T36" fmla="*/ 306026 w 306026"/>
              <a:gd name="T37" fmla="*/ 283912 h 302202"/>
              <a:gd name="T38" fmla="*/ 180440 w 306026"/>
              <a:gd name="T39" fmla="*/ 288216 h 302202"/>
              <a:gd name="T40" fmla="*/ 143630 w 306026"/>
              <a:gd name="T41" fmla="*/ 302202 h 302202"/>
              <a:gd name="T42" fmla="*/ 4691 w 306026"/>
              <a:gd name="T43" fmla="*/ 288216 h 302202"/>
              <a:gd name="T44" fmla="*/ 4691 w 306026"/>
              <a:gd name="T45" fmla="*/ 279250 h 302202"/>
              <a:gd name="T46" fmla="*/ 22735 w 306026"/>
              <a:gd name="T47" fmla="*/ 259166 h 302202"/>
              <a:gd name="T48" fmla="*/ 33201 w 306026"/>
              <a:gd name="T49" fmla="*/ 254145 h 302202"/>
              <a:gd name="T50" fmla="*/ 47997 w 306026"/>
              <a:gd name="T51" fmla="*/ 221150 h 302202"/>
              <a:gd name="T52" fmla="*/ 148322 w 306026"/>
              <a:gd name="T53" fmla="*/ 203936 h 302202"/>
              <a:gd name="T54" fmla="*/ 127391 w 306026"/>
              <a:gd name="T55" fmla="*/ 199273 h 302202"/>
              <a:gd name="T56" fmla="*/ 115770 w 306026"/>
              <a:gd name="T57" fmla="*/ 170799 h 302202"/>
              <a:gd name="T58" fmla="*/ 193318 w 306026"/>
              <a:gd name="T59" fmla="*/ 175032 h 302202"/>
              <a:gd name="T60" fmla="*/ 115770 w 306026"/>
              <a:gd name="T61" fmla="*/ 179971 h 302202"/>
              <a:gd name="T62" fmla="*/ 115770 w 306026"/>
              <a:gd name="T63" fmla="*/ 170799 h 302202"/>
              <a:gd name="T64" fmla="*/ 218153 w 306026"/>
              <a:gd name="T65" fmla="*/ 25324 h 302202"/>
              <a:gd name="T66" fmla="*/ 154346 w 306026"/>
              <a:gd name="T67" fmla="*/ 95972 h 302202"/>
              <a:gd name="T68" fmla="*/ 147894 w 306026"/>
              <a:gd name="T69" fmla="*/ 95972 h 302202"/>
              <a:gd name="T70" fmla="*/ 122443 w 306026"/>
              <a:gd name="T71" fmla="*/ 63892 h 302202"/>
              <a:gd name="T72" fmla="*/ 151120 w 306026"/>
              <a:gd name="T73" fmla="*/ 86240 h 302202"/>
              <a:gd name="T74" fmla="*/ 147650 w 306026"/>
              <a:gd name="T75" fmla="*/ 72 h 302202"/>
              <a:gd name="T76" fmla="*/ 193687 w 306026"/>
              <a:gd name="T77" fmla="*/ 19961 h 302202"/>
              <a:gd name="T78" fmla="*/ 148369 w 306026"/>
              <a:gd name="T79" fmla="*/ 9113 h 302202"/>
              <a:gd name="T80" fmla="*/ 105209 w 306026"/>
              <a:gd name="T81" fmla="*/ 106388 h 302202"/>
              <a:gd name="T82" fmla="*/ 183617 w 306026"/>
              <a:gd name="T83" fmla="*/ 148697 h 302202"/>
              <a:gd name="T84" fmla="*/ 198003 w 306026"/>
              <a:gd name="T85" fmla="*/ 106388 h 302202"/>
              <a:gd name="T86" fmla="*/ 210592 w 306026"/>
              <a:gd name="T87" fmla="*/ 61909 h 302202"/>
              <a:gd name="T88" fmla="*/ 219943 w 306026"/>
              <a:gd name="T89" fmla="*/ 60824 h 302202"/>
              <a:gd name="T90" fmla="*/ 205197 w 306026"/>
              <a:gd name="T91" fmla="*/ 112174 h 302202"/>
              <a:gd name="T92" fmla="*/ 192968 w 306026"/>
              <a:gd name="T93" fmla="*/ 153036 h 302202"/>
              <a:gd name="T94" fmla="*/ 114920 w 306026"/>
              <a:gd name="T95" fmla="*/ 157738 h 302202"/>
              <a:gd name="T96" fmla="*/ 110244 w 306026"/>
              <a:gd name="T97" fmla="*/ 149059 h 302202"/>
              <a:gd name="T98" fmla="*/ 82909 w 306026"/>
              <a:gd name="T99" fmla="*/ 68780 h 302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06026" h="302202">
                <a:moveTo>
                  <a:pt x="81468" y="252531"/>
                </a:moveTo>
                <a:cubicBezTo>
                  <a:pt x="57470" y="254773"/>
                  <a:pt x="36268" y="262573"/>
                  <a:pt x="30314" y="264904"/>
                </a:cubicBezTo>
                <a:lnTo>
                  <a:pt x="23818" y="279250"/>
                </a:lnTo>
                <a:lnTo>
                  <a:pt x="129917" y="279250"/>
                </a:lnTo>
                <a:cubicBezTo>
                  <a:pt x="131000" y="279250"/>
                  <a:pt x="132082" y="279608"/>
                  <a:pt x="133165" y="280326"/>
                </a:cubicBezTo>
                <a:cubicBezTo>
                  <a:pt x="133887" y="281401"/>
                  <a:pt x="134608" y="282477"/>
                  <a:pt x="134608" y="283912"/>
                </a:cubicBezTo>
                <a:cubicBezTo>
                  <a:pt x="134608" y="286064"/>
                  <a:pt x="135330" y="288216"/>
                  <a:pt x="137135" y="290367"/>
                </a:cubicBezTo>
                <a:cubicBezTo>
                  <a:pt x="138939" y="291802"/>
                  <a:pt x="141465" y="292878"/>
                  <a:pt x="143630" y="292878"/>
                </a:cubicBezTo>
                <a:lnTo>
                  <a:pt x="162396" y="292878"/>
                </a:lnTo>
                <a:cubicBezTo>
                  <a:pt x="167448" y="292878"/>
                  <a:pt x="171779" y="288933"/>
                  <a:pt x="171779" y="283912"/>
                </a:cubicBezTo>
                <a:cubicBezTo>
                  <a:pt x="171779" y="281401"/>
                  <a:pt x="173583" y="279250"/>
                  <a:pt x="176110" y="279250"/>
                </a:cubicBezTo>
                <a:lnTo>
                  <a:pt x="282569" y="279250"/>
                </a:lnTo>
                <a:lnTo>
                  <a:pt x="275712" y="264904"/>
                </a:lnTo>
                <a:cubicBezTo>
                  <a:pt x="264164" y="260242"/>
                  <a:pt x="190906" y="233703"/>
                  <a:pt x="156622" y="273511"/>
                </a:cubicBezTo>
                <a:cubicBezTo>
                  <a:pt x="154818" y="275663"/>
                  <a:pt x="151209" y="275663"/>
                  <a:pt x="149405" y="273511"/>
                </a:cubicBezTo>
                <a:cubicBezTo>
                  <a:pt x="132263" y="253607"/>
                  <a:pt x="105467" y="250290"/>
                  <a:pt x="81468" y="252531"/>
                </a:cubicBezTo>
                <a:close/>
                <a:moveTo>
                  <a:pt x="52327" y="230116"/>
                </a:moveTo>
                <a:lnTo>
                  <a:pt x="44388" y="250200"/>
                </a:lnTo>
                <a:cubicBezTo>
                  <a:pt x="65680" y="244103"/>
                  <a:pt x="100685" y="237289"/>
                  <a:pt x="129556" y="248765"/>
                </a:cubicBezTo>
                <a:cubicBezTo>
                  <a:pt x="115120" y="236572"/>
                  <a:pt x="90581" y="225095"/>
                  <a:pt x="52327" y="230116"/>
                </a:cubicBezTo>
                <a:close/>
                <a:moveTo>
                  <a:pt x="247203" y="212184"/>
                </a:moveTo>
                <a:cubicBezTo>
                  <a:pt x="206063" y="217564"/>
                  <a:pt x="182605" y="236213"/>
                  <a:pt x="170336" y="251635"/>
                </a:cubicBezTo>
                <a:cubicBezTo>
                  <a:pt x="199928" y="236213"/>
                  <a:pt x="238903" y="243386"/>
                  <a:pt x="261638" y="250200"/>
                </a:cubicBezTo>
                <a:lnTo>
                  <a:pt x="247203" y="212184"/>
                </a:lnTo>
                <a:close/>
                <a:moveTo>
                  <a:pt x="132082" y="194611"/>
                </a:moveTo>
                <a:lnTo>
                  <a:pt x="173944" y="194611"/>
                </a:lnTo>
                <a:cubicBezTo>
                  <a:pt x="176470" y="194611"/>
                  <a:pt x="178275" y="196763"/>
                  <a:pt x="178275" y="199273"/>
                </a:cubicBezTo>
                <a:cubicBezTo>
                  <a:pt x="178275" y="201784"/>
                  <a:pt x="176470" y="203936"/>
                  <a:pt x="173944" y="203936"/>
                </a:cubicBezTo>
                <a:lnTo>
                  <a:pt x="157705" y="203936"/>
                </a:lnTo>
                <a:lnTo>
                  <a:pt x="157705" y="252710"/>
                </a:lnTo>
                <a:cubicBezTo>
                  <a:pt x="169975" y="234779"/>
                  <a:pt x="196680" y="208239"/>
                  <a:pt x="249729" y="202860"/>
                </a:cubicBezTo>
                <a:cubicBezTo>
                  <a:pt x="251894" y="202501"/>
                  <a:pt x="253699" y="203577"/>
                  <a:pt x="254421" y="205729"/>
                </a:cubicBezTo>
                <a:lnTo>
                  <a:pt x="273186" y="254145"/>
                </a:lnTo>
                <a:cubicBezTo>
                  <a:pt x="277517" y="255580"/>
                  <a:pt x="280404" y="257014"/>
                  <a:pt x="281126" y="257014"/>
                </a:cubicBezTo>
                <a:cubicBezTo>
                  <a:pt x="282208" y="257373"/>
                  <a:pt x="282930" y="258449"/>
                  <a:pt x="283291" y="259166"/>
                </a:cubicBezTo>
                <a:lnTo>
                  <a:pt x="292674" y="279250"/>
                </a:lnTo>
                <a:lnTo>
                  <a:pt x="301335" y="279250"/>
                </a:lnTo>
                <a:cubicBezTo>
                  <a:pt x="303861" y="279250"/>
                  <a:pt x="306026" y="281401"/>
                  <a:pt x="306026" y="283912"/>
                </a:cubicBezTo>
                <a:cubicBezTo>
                  <a:pt x="306026" y="286422"/>
                  <a:pt x="303861" y="288216"/>
                  <a:pt x="301335" y="288216"/>
                </a:cubicBezTo>
                <a:lnTo>
                  <a:pt x="180440" y="288216"/>
                </a:lnTo>
                <a:cubicBezTo>
                  <a:pt x="178275" y="296106"/>
                  <a:pt x="171057" y="302202"/>
                  <a:pt x="162396" y="302202"/>
                </a:cubicBezTo>
                <a:lnTo>
                  <a:pt x="143630" y="302202"/>
                </a:lnTo>
                <a:cubicBezTo>
                  <a:pt x="135330" y="302202"/>
                  <a:pt x="127752" y="296106"/>
                  <a:pt x="125947" y="288216"/>
                </a:cubicBezTo>
                <a:lnTo>
                  <a:pt x="4691" y="288216"/>
                </a:lnTo>
                <a:cubicBezTo>
                  <a:pt x="2165" y="288216"/>
                  <a:pt x="0" y="286422"/>
                  <a:pt x="0" y="283912"/>
                </a:cubicBezTo>
                <a:cubicBezTo>
                  <a:pt x="0" y="281401"/>
                  <a:pt x="2165" y="279250"/>
                  <a:pt x="4691" y="279250"/>
                </a:cubicBezTo>
                <a:lnTo>
                  <a:pt x="13352" y="279250"/>
                </a:lnTo>
                <a:lnTo>
                  <a:pt x="22735" y="259166"/>
                </a:lnTo>
                <a:cubicBezTo>
                  <a:pt x="23096" y="258449"/>
                  <a:pt x="23818" y="257373"/>
                  <a:pt x="24900" y="257014"/>
                </a:cubicBezTo>
                <a:cubicBezTo>
                  <a:pt x="25622" y="257014"/>
                  <a:pt x="28509" y="255580"/>
                  <a:pt x="33201" y="254145"/>
                </a:cubicBezTo>
                <a:lnTo>
                  <a:pt x="44388" y="224378"/>
                </a:lnTo>
                <a:cubicBezTo>
                  <a:pt x="45110" y="222585"/>
                  <a:pt x="46192" y="221509"/>
                  <a:pt x="47997" y="221150"/>
                </a:cubicBezTo>
                <a:cubicBezTo>
                  <a:pt x="104655" y="212902"/>
                  <a:pt x="134969" y="238365"/>
                  <a:pt x="148322" y="254862"/>
                </a:cubicBezTo>
                <a:lnTo>
                  <a:pt x="148322" y="203936"/>
                </a:lnTo>
                <a:lnTo>
                  <a:pt x="132082" y="203936"/>
                </a:lnTo>
                <a:cubicBezTo>
                  <a:pt x="129556" y="203936"/>
                  <a:pt x="127391" y="201784"/>
                  <a:pt x="127391" y="199273"/>
                </a:cubicBezTo>
                <a:cubicBezTo>
                  <a:pt x="127391" y="196763"/>
                  <a:pt x="129556" y="194611"/>
                  <a:pt x="132082" y="194611"/>
                </a:cubicBezTo>
                <a:close/>
                <a:moveTo>
                  <a:pt x="115770" y="170799"/>
                </a:moveTo>
                <a:lnTo>
                  <a:pt x="188672" y="170799"/>
                </a:lnTo>
                <a:cubicBezTo>
                  <a:pt x="191174" y="170799"/>
                  <a:pt x="193318" y="172916"/>
                  <a:pt x="193318" y="175032"/>
                </a:cubicBezTo>
                <a:cubicBezTo>
                  <a:pt x="193318" y="177855"/>
                  <a:pt x="191174" y="179971"/>
                  <a:pt x="188672" y="179971"/>
                </a:cubicBezTo>
                <a:lnTo>
                  <a:pt x="115770" y="179971"/>
                </a:lnTo>
                <a:cubicBezTo>
                  <a:pt x="113269" y="179971"/>
                  <a:pt x="111125" y="177855"/>
                  <a:pt x="111125" y="175032"/>
                </a:cubicBezTo>
                <a:cubicBezTo>
                  <a:pt x="111125" y="172916"/>
                  <a:pt x="113269" y="170799"/>
                  <a:pt x="115770" y="170799"/>
                </a:cubicBezTo>
                <a:close/>
                <a:moveTo>
                  <a:pt x="211701" y="25324"/>
                </a:moveTo>
                <a:cubicBezTo>
                  <a:pt x="213493" y="23161"/>
                  <a:pt x="216719" y="23161"/>
                  <a:pt x="218153" y="25324"/>
                </a:cubicBezTo>
                <a:cubicBezTo>
                  <a:pt x="220304" y="26766"/>
                  <a:pt x="220304" y="29649"/>
                  <a:pt x="218153" y="31812"/>
                </a:cubicBezTo>
                <a:lnTo>
                  <a:pt x="154346" y="95972"/>
                </a:lnTo>
                <a:cubicBezTo>
                  <a:pt x="153629" y="96693"/>
                  <a:pt x="152554" y="97414"/>
                  <a:pt x="151120" y="97414"/>
                </a:cubicBezTo>
                <a:cubicBezTo>
                  <a:pt x="149686" y="97414"/>
                  <a:pt x="148969" y="96693"/>
                  <a:pt x="147894" y="95972"/>
                </a:cubicBezTo>
                <a:lnTo>
                  <a:pt x="122443" y="70380"/>
                </a:lnTo>
                <a:cubicBezTo>
                  <a:pt x="120650" y="68578"/>
                  <a:pt x="120650" y="65694"/>
                  <a:pt x="122443" y="63892"/>
                </a:cubicBezTo>
                <a:cubicBezTo>
                  <a:pt x="124235" y="62090"/>
                  <a:pt x="127461" y="62090"/>
                  <a:pt x="128895" y="63892"/>
                </a:cubicBezTo>
                <a:lnTo>
                  <a:pt x="151120" y="86240"/>
                </a:lnTo>
                <a:lnTo>
                  <a:pt x="211701" y="25324"/>
                </a:lnTo>
                <a:close/>
                <a:moveTo>
                  <a:pt x="147650" y="72"/>
                </a:moveTo>
                <a:cubicBezTo>
                  <a:pt x="163835" y="-651"/>
                  <a:pt x="180020" y="4050"/>
                  <a:pt x="192968" y="13814"/>
                </a:cubicBezTo>
                <a:cubicBezTo>
                  <a:pt x="194766" y="15260"/>
                  <a:pt x="195126" y="18153"/>
                  <a:pt x="193687" y="19961"/>
                </a:cubicBezTo>
                <a:cubicBezTo>
                  <a:pt x="192249" y="22131"/>
                  <a:pt x="189371" y="22492"/>
                  <a:pt x="187213" y="21046"/>
                </a:cubicBezTo>
                <a:cubicBezTo>
                  <a:pt x="176064" y="12729"/>
                  <a:pt x="162396" y="8751"/>
                  <a:pt x="148369" y="9113"/>
                </a:cubicBezTo>
                <a:cubicBezTo>
                  <a:pt x="117437" y="10921"/>
                  <a:pt x="92261" y="37680"/>
                  <a:pt x="91901" y="68780"/>
                </a:cubicBezTo>
                <a:cubicBezTo>
                  <a:pt x="91901" y="82883"/>
                  <a:pt x="96577" y="95901"/>
                  <a:pt x="105209" y="106388"/>
                </a:cubicBezTo>
                <a:cubicBezTo>
                  <a:pt x="114560" y="117960"/>
                  <a:pt x="119595" y="132786"/>
                  <a:pt x="119595" y="148697"/>
                </a:cubicBezTo>
                <a:lnTo>
                  <a:pt x="183617" y="148697"/>
                </a:lnTo>
                <a:lnTo>
                  <a:pt x="183617" y="147612"/>
                </a:lnTo>
                <a:cubicBezTo>
                  <a:pt x="183617" y="132786"/>
                  <a:pt x="188652" y="118321"/>
                  <a:pt x="198003" y="106388"/>
                </a:cubicBezTo>
                <a:cubicBezTo>
                  <a:pt x="206635" y="95539"/>
                  <a:pt x="211311" y="82883"/>
                  <a:pt x="211311" y="69141"/>
                </a:cubicBezTo>
                <a:cubicBezTo>
                  <a:pt x="211311" y="66610"/>
                  <a:pt x="210951" y="64440"/>
                  <a:pt x="210592" y="61909"/>
                </a:cubicBezTo>
                <a:cubicBezTo>
                  <a:pt x="210592" y="59739"/>
                  <a:pt x="212390" y="57208"/>
                  <a:pt x="214908" y="56846"/>
                </a:cubicBezTo>
                <a:cubicBezTo>
                  <a:pt x="217425" y="56485"/>
                  <a:pt x="219583" y="58293"/>
                  <a:pt x="219943" y="60824"/>
                </a:cubicBezTo>
                <a:cubicBezTo>
                  <a:pt x="220303" y="63717"/>
                  <a:pt x="220303" y="66248"/>
                  <a:pt x="220303" y="69141"/>
                </a:cubicBezTo>
                <a:cubicBezTo>
                  <a:pt x="220303" y="84691"/>
                  <a:pt x="214908" y="100240"/>
                  <a:pt x="205197" y="112174"/>
                </a:cubicBezTo>
                <a:cubicBezTo>
                  <a:pt x="197284" y="122299"/>
                  <a:pt x="192968" y="134956"/>
                  <a:pt x="192968" y="147612"/>
                </a:cubicBezTo>
                <a:lnTo>
                  <a:pt x="192968" y="153036"/>
                </a:lnTo>
                <a:cubicBezTo>
                  <a:pt x="192968" y="155929"/>
                  <a:pt x="190810" y="157738"/>
                  <a:pt x="188292" y="157738"/>
                </a:cubicBezTo>
                <a:lnTo>
                  <a:pt x="114920" y="157738"/>
                </a:lnTo>
                <a:cubicBezTo>
                  <a:pt x="112402" y="157738"/>
                  <a:pt x="110244" y="155929"/>
                  <a:pt x="110244" y="153036"/>
                </a:cubicBezTo>
                <a:lnTo>
                  <a:pt x="110244" y="149059"/>
                </a:lnTo>
                <a:cubicBezTo>
                  <a:pt x="110244" y="135317"/>
                  <a:pt x="105928" y="122299"/>
                  <a:pt x="98015" y="112535"/>
                </a:cubicBezTo>
                <a:cubicBezTo>
                  <a:pt x="88304" y="100240"/>
                  <a:pt x="82550" y="84691"/>
                  <a:pt x="82909" y="68780"/>
                </a:cubicBezTo>
                <a:cubicBezTo>
                  <a:pt x="82909" y="32618"/>
                  <a:pt x="112042" y="1880"/>
                  <a:pt x="147650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fr-FR" sz="900">
              <a:latin typeface="Lato Light" panose="020F0502020204030203" pitchFamily="34" charset="0"/>
            </a:endParaRPr>
          </a:p>
        </p:txBody>
      </p:sp>
      <p:sp>
        <p:nvSpPr>
          <p:cNvPr id="68" name="Freeform 792">
            <a:extLst>
              <a:ext uri="{FF2B5EF4-FFF2-40B4-BE49-F238E27FC236}">
                <a16:creationId xmlns:a16="http://schemas.microsoft.com/office/drawing/2014/main" id="{674745B0-B9A9-4245-AC91-602D1A99DE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71425" y="5655712"/>
            <a:ext cx="448936" cy="379154"/>
          </a:xfrm>
          <a:custGeom>
            <a:avLst/>
            <a:gdLst>
              <a:gd name="T0" fmla="*/ 30314 w 306026"/>
              <a:gd name="T1" fmla="*/ 220957 h 258406"/>
              <a:gd name="T2" fmla="*/ 129917 w 306026"/>
              <a:gd name="T3" fmla="*/ 235223 h 258406"/>
              <a:gd name="T4" fmla="*/ 134608 w 306026"/>
              <a:gd name="T5" fmla="*/ 239860 h 258406"/>
              <a:gd name="T6" fmla="*/ 143630 w 306026"/>
              <a:gd name="T7" fmla="*/ 249133 h 258406"/>
              <a:gd name="T8" fmla="*/ 171779 w 306026"/>
              <a:gd name="T9" fmla="*/ 239860 h 258406"/>
              <a:gd name="T10" fmla="*/ 282569 w 306026"/>
              <a:gd name="T11" fmla="*/ 235223 h 258406"/>
              <a:gd name="T12" fmla="*/ 156622 w 306026"/>
              <a:gd name="T13" fmla="*/ 229517 h 258406"/>
              <a:gd name="T14" fmla="*/ 81649 w 306026"/>
              <a:gd name="T15" fmla="*/ 208919 h 258406"/>
              <a:gd name="T16" fmla="*/ 153013 w 306026"/>
              <a:gd name="T17" fmla="*/ 219887 h 258406"/>
              <a:gd name="T18" fmla="*/ 283652 w 306026"/>
              <a:gd name="T19" fmla="*/ 215607 h 258406"/>
              <a:gd name="T20" fmla="*/ 301335 w 306026"/>
              <a:gd name="T21" fmla="*/ 235223 h 258406"/>
              <a:gd name="T22" fmla="*/ 301335 w 306026"/>
              <a:gd name="T23" fmla="*/ 244497 h 258406"/>
              <a:gd name="T24" fmla="*/ 162396 w 306026"/>
              <a:gd name="T25" fmla="*/ 258406 h 258406"/>
              <a:gd name="T26" fmla="*/ 125947 w 306026"/>
              <a:gd name="T27" fmla="*/ 244497 h 258406"/>
              <a:gd name="T28" fmla="*/ 0 w 306026"/>
              <a:gd name="T29" fmla="*/ 239860 h 258406"/>
              <a:gd name="T30" fmla="*/ 13714 w 306026"/>
              <a:gd name="T31" fmla="*/ 235223 h 258406"/>
              <a:gd name="T32" fmla="*/ 24901 w 306026"/>
              <a:gd name="T33" fmla="*/ 213110 h 258406"/>
              <a:gd name="T34" fmla="*/ 157500 w 306026"/>
              <a:gd name="T35" fmla="*/ 124634 h 258406"/>
              <a:gd name="T36" fmla="*/ 202715 w 306026"/>
              <a:gd name="T37" fmla="*/ 174200 h 258406"/>
              <a:gd name="T38" fmla="*/ 157500 w 306026"/>
              <a:gd name="T39" fmla="*/ 124634 h 258406"/>
              <a:gd name="T40" fmla="*/ 102954 w 306026"/>
              <a:gd name="T41" fmla="*/ 174200 h 258406"/>
              <a:gd name="T42" fmla="*/ 148170 w 306026"/>
              <a:gd name="T43" fmla="*/ 124634 h 258406"/>
              <a:gd name="T44" fmla="*/ 202715 w 306026"/>
              <a:gd name="T45" fmla="*/ 65729 h 258406"/>
              <a:gd name="T46" fmla="*/ 157500 w 306026"/>
              <a:gd name="T47" fmla="*/ 115655 h 258406"/>
              <a:gd name="T48" fmla="*/ 202715 w 306026"/>
              <a:gd name="T49" fmla="*/ 65729 h 258406"/>
              <a:gd name="T50" fmla="*/ 91112 w 306026"/>
              <a:gd name="T51" fmla="*/ 115655 h 258406"/>
              <a:gd name="T52" fmla="*/ 148170 w 306026"/>
              <a:gd name="T53" fmla="*/ 76504 h 258406"/>
              <a:gd name="T54" fmla="*/ 234294 w 306026"/>
              <a:gd name="T55" fmla="*/ 44897 h 258406"/>
              <a:gd name="T56" fmla="*/ 224246 w 306026"/>
              <a:gd name="T57" fmla="*/ 115655 h 258406"/>
              <a:gd name="T58" fmla="*/ 234294 w 306026"/>
              <a:gd name="T59" fmla="*/ 44897 h 258406"/>
              <a:gd name="T60" fmla="*/ 42667 w 306026"/>
              <a:gd name="T61" fmla="*/ 115655 h 258406"/>
              <a:gd name="T62" fmla="*/ 95060 w 306026"/>
              <a:gd name="T63" fmla="*/ 61778 h 258406"/>
              <a:gd name="T64" fmla="*/ 157500 w 306026"/>
              <a:gd name="T65" fmla="*/ 13289 h 258406"/>
              <a:gd name="T66" fmla="*/ 198768 w 306026"/>
              <a:gd name="T67" fmla="*/ 57827 h 258406"/>
              <a:gd name="T68" fmla="*/ 148170 w 306026"/>
              <a:gd name="T69" fmla="*/ 13289 h 258406"/>
              <a:gd name="T70" fmla="*/ 148170 w 306026"/>
              <a:gd name="T71" fmla="*/ 67525 h 258406"/>
              <a:gd name="T72" fmla="*/ 169701 w 306026"/>
              <a:gd name="T73" fmla="*/ 10775 h 258406"/>
              <a:gd name="T74" fmla="*/ 227835 w 306026"/>
              <a:gd name="T75" fmla="*/ 38432 h 258406"/>
              <a:gd name="T76" fmla="*/ 135969 w 306026"/>
              <a:gd name="T77" fmla="*/ 10775 h 258406"/>
              <a:gd name="T78" fmla="*/ 99007 w 306026"/>
              <a:gd name="T79" fmla="*/ 53517 h 258406"/>
              <a:gd name="T80" fmla="*/ 152835 w 306026"/>
              <a:gd name="T81" fmla="*/ 0 h 258406"/>
              <a:gd name="T82" fmla="*/ 249725 w 306026"/>
              <a:gd name="T83" fmla="*/ 190723 h 258406"/>
              <a:gd name="T84" fmla="*/ 243266 w 306026"/>
              <a:gd name="T85" fmla="*/ 191800 h 258406"/>
              <a:gd name="T86" fmla="*/ 263361 w 306026"/>
              <a:gd name="T87" fmla="*/ 124634 h 258406"/>
              <a:gd name="T88" fmla="*/ 210969 w 306026"/>
              <a:gd name="T89" fmla="*/ 178511 h 258406"/>
              <a:gd name="T90" fmla="*/ 222093 w 306026"/>
              <a:gd name="T91" fmla="*/ 190364 h 258406"/>
              <a:gd name="T92" fmla="*/ 215634 w 306026"/>
              <a:gd name="T93" fmla="*/ 191800 h 258406"/>
              <a:gd name="T94" fmla="*/ 157500 w 306026"/>
              <a:gd name="T95" fmla="*/ 202935 h 258406"/>
              <a:gd name="T96" fmla="*/ 148170 w 306026"/>
              <a:gd name="T97" fmla="*/ 202935 h 258406"/>
              <a:gd name="T98" fmla="*/ 90395 w 306026"/>
              <a:gd name="T99" fmla="*/ 191800 h 258406"/>
              <a:gd name="T100" fmla="*/ 83935 w 306026"/>
              <a:gd name="T101" fmla="*/ 190364 h 258406"/>
              <a:gd name="T102" fmla="*/ 94701 w 306026"/>
              <a:gd name="T103" fmla="*/ 178511 h 258406"/>
              <a:gd name="T104" fmla="*/ 42667 w 306026"/>
              <a:gd name="T105" fmla="*/ 124634 h 258406"/>
              <a:gd name="T106" fmla="*/ 62404 w 306026"/>
              <a:gd name="T107" fmla="*/ 191800 h 258406"/>
              <a:gd name="T108" fmla="*/ 56304 w 306026"/>
              <a:gd name="T109" fmla="*/ 190723 h 258406"/>
              <a:gd name="T110" fmla="*/ 152835 w 306026"/>
              <a:gd name="T111" fmla="*/ 0 h 258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06026" h="258406">
                <a:moveTo>
                  <a:pt x="81649" y="208919"/>
                </a:moveTo>
                <a:cubicBezTo>
                  <a:pt x="57561" y="211148"/>
                  <a:pt x="36269" y="218817"/>
                  <a:pt x="30314" y="220957"/>
                </a:cubicBezTo>
                <a:lnTo>
                  <a:pt x="23818" y="235223"/>
                </a:lnTo>
                <a:lnTo>
                  <a:pt x="129917" y="235223"/>
                </a:lnTo>
                <a:cubicBezTo>
                  <a:pt x="131361" y="235223"/>
                  <a:pt x="132443" y="235937"/>
                  <a:pt x="133165" y="236650"/>
                </a:cubicBezTo>
                <a:cubicBezTo>
                  <a:pt x="133887" y="237363"/>
                  <a:pt x="134608" y="238433"/>
                  <a:pt x="134608" y="239860"/>
                </a:cubicBezTo>
                <a:cubicBezTo>
                  <a:pt x="134608" y="242357"/>
                  <a:pt x="135330" y="244497"/>
                  <a:pt x="137495" y="246280"/>
                </a:cubicBezTo>
                <a:cubicBezTo>
                  <a:pt x="138939" y="248063"/>
                  <a:pt x="141465" y="249133"/>
                  <a:pt x="143630" y="249133"/>
                </a:cubicBezTo>
                <a:lnTo>
                  <a:pt x="162396" y="249133"/>
                </a:lnTo>
                <a:cubicBezTo>
                  <a:pt x="167448" y="249133"/>
                  <a:pt x="171779" y="244853"/>
                  <a:pt x="171779" y="239860"/>
                </a:cubicBezTo>
                <a:cubicBezTo>
                  <a:pt x="171779" y="237363"/>
                  <a:pt x="173583" y="235223"/>
                  <a:pt x="176470" y="235223"/>
                </a:cubicBezTo>
                <a:lnTo>
                  <a:pt x="282569" y="235223"/>
                </a:lnTo>
                <a:lnTo>
                  <a:pt x="275712" y="220957"/>
                </a:lnTo>
                <a:cubicBezTo>
                  <a:pt x="264164" y="216677"/>
                  <a:pt x="190906" y="190283"/>
                  <a:pt x="156622" y="229517"/>
                </a:cubicBezTo>
                <a:cubicBezTo>
                  <a:pt x="154818" y="231657"/>
                  <a:pt x="151570" y="231657"/>
                  <a:pt x="149765" y="229517"/>
                </a:cubicBezTo>
                <a:cubicBezTo>
                  <a:pt x="132624" y="209900"/>
                  <a:pt x="105738" y="206690"/>
                  <a:pt x="81649" y="208919"/>
                </a:cubicBezTo>
                <a:close/>
                <a:moveTo>
                  <a:pt x="74341" y="200181"/>
                </a:moveTo>
                <a:cubicBezTo>
                  <a:pt x="100595" y="196793"/>
                  <a:pt x="131721" y="198843"/>
                  <a:pt x="153013" y="219887"/>
                </a:cubicBezTo>
                <a:cubicBezTo>
                  <a:pt x="195958" y="177800"/>
                  <a:pt x="277517" y="211683"/>
                  <a:pt x="281126" y="213110"/>
                </a:cubicBezTo>
                <a:cubicBezTo>
                  <a:pt x="282208" y="213467"/>
                  <a:pt x="282930" y="214537"/>
                  <a:pt x="283652" y="215607"/>
                </a:cubicBezTo>
                <a:lnTo>
                  <a:pt x="292674" y="235223"/>
                </a:lnTo>
                <a:lnTo>
                  <a:pt x="301335" y="235223"/>
                </a:lnTo>
                <a:cubicBezTo>
                  <a:pt x="303861" y="235223"/>
                  <a:pt x="306026" y="237363"/>
                  <a:pt x="306026" y="239860"/>
                </a:cubicBezTo>
                <a:cubicBezTo>
                  <a:pt x="306026" y="242357"/>
                  <a:pt x="303861" y="244497"/>
                  <a:pt x="301335" y="244497"/>
                </a:cubicBezTo>
                <a:lnTo>
                  <a:pt x="180440" y="244497"/>
                </a:lnTo>
                <a:cubicBezTo>
                  <a:pt x="178275" y="252343"/>
                  <a:pt x="171057" y="258406"/>
                  <a:pt x="162396" y="258406"/>
                </a:cubicBezTo>
                <a:lnTo>
                  <a:pt x="143630" y="258406"/>
                </a:lnTo>
                <a:cubicBezTo>
                  <a:pt x="135330" y="258406"/>
                  <a:pt x="127752" y="252343"/>
                  <a:pt x="125947" y="244497"/>
                </a:cubicBezTo>
                <a:lnTo>
                  <a:pt x="4692" y="244497"/>
                </a:lnTo>
                <a:cubicBezTo>
                  <a:pt x="2166" y="244497"/>
                  <a:pt x="0" y="242357"/>
                  <a:pt x="0" y="239860"/>
                </a:cubicBezTo>
                <a:cubicBezTo>
                  <a:pt x="0" y="237363"/>
                  <a:pt x="2166" y="235223"/>
                  <a:pt x="4692" y="235223"/>
                </a:cubicBezTo>
                <a:lnTo>
                  <a:pt x="13714" y="235223"/>
                </a:lnTo>
                <a:lnTo>
                  <a:pt x="22736" y="215607"/>
                </a:lnTo>
                <a:cubicBezTo>
                  <a:pt x="23097" y="214537"/>
                  <a:pt x="24179" y="213467"/>
                  <a:pt x="24901" y="213110"/>
                </a:cubicBezTo>
                <a:cubicBezTo>
                  <a:pt x="26705" y="212397"/>
                  <a:pt x="48087" y="203569"/>
                  <a:pt x="74341" y="200181"/>
                </a:cubicBezTo>
                <a:close/>
                <a:moveTo>
                  <a:pt x="157500" y="124634"/>
                </a:moveTo>
                <a:lnTo>
                  <a:pt x="157500" y="163425"/>
                </a:lnTo>
                <a:cubicBezTo>
                  <a:pt x="173289" y="164143"/>
                  <a:pt x="188720" y="167735"/>
                  <a:pt x="202715" y="174200"/>
                </a:cubicBezTo>
                <a:cubicBezTo>
                  <a:pt x="210251" y="158397"/>
                  <a:pt x="214199" y="141874"/>
                  <a:pt x="214916" y="124634"/>
                </a:cubicBezTo>
                <a:lnTo>
                  <a:pt x="157500" y="124634"/>
                </a:lnTo>
                <a:close/>
                <a:moveTo>
                  <a:pt x="91112" y="124634"/>
                </a:moveTo>
                <a:cubicBezTo>
                  <a:pt x="91471" y="141874"/>
                  <a:pt x="95419" y="158397"/>
                  <a:pt x="102954" y="174200"/>
                </a:cubicBezTo>
                <a:cubicBezTo>
                  <a:pt x="116950" y="167735"/>
                  <a:pt x="132380" y="164143"/>
                  <a:pt x="148170" y="163425"/>
                </a:cubicBezTo>
                <a:lnTo>
                  <a:pt x="148170" y="124634"/>
                </a:lnTo>
                <a:lnTo>
                  <a:pt x="91112" y="124634"/>
                </a:lnTo>
                <a:close/>
                <a:moveTo>
                  <a:pt x="202715" y="65729"/>
                </a:moveTo>
                <a:cubicBezTo>
                  <a:pt x="188720" y="72194"/>
                  <a:pt x="173648" y="76145"/>
                  <a:pt x="157500" y="76504"/>
                </a:cubicBezTo>
                <a:lnTo>
                  <a:pt x="157500" y="115655"/>
                </a:lnTo>
                <a:lnTo>
                  <a:pt x="214916" y="115655"/>
                </a:lnTo>
                <a:cubicBezTo>
                  <a:pt x="214557" y="98055"/>
                  <a:pt x="210251" y="81174"/>
                  <a:pt x="202715" y="65729"/>
                </a:cubicBezTo>
                <a:close/>
                <a:moveTo>
                  <a:pt x="103313" y="65729"/>
                </a:moveTo>
                <a:cubicBezTo>
                  <a:pt x="95777" y="81174"/>
                  <a:pt x="91471" y="98055"/>
                  <a:pt x="91112" y="115655"/>
                </a:cubicBezTo>
                <a:lnTo>
                  <a:pt x="148170" y="115655"/>
                </a:lnTo>
                <a:lnTo>
                  <a:pt x="148170" y="76504"/>
                </a:lnTo>
                <a:cubicBezTo>
                  <a:pt x="132380" y="76145"/>
                  <a:pt x="117309" y="72553"/>
                  <a:pt x="103313" y="65729"/>
                </a:cubicBezTo>
                <a:close/>
                <a:moveTo>
                  <a:pt x="234294" y="44897"/>
                </a:moveTo>
                <a:cubicBezTo>
                  <a:pt x="227117" y="51721"/>
                  <a:pt x="219222" y="57109"/>
                  <a:pt x="210969" y="61778"/>
                </a:cubicBezTo>
                <a:cubicBezTo>
                  <a:pt x="219222" y="78300"/>
                  <a:pt x="223529" y="96618"/>
                  <a:pt x="224246" y="115655"/>
                </a:cubicBezTo>
                <a:lnTo>
                  <a:pt x="263720" y="115655"/>
                </a:lnTo>
                <a:cubicBezTo>
                  <a:pt x="262285" y="88357"/>
                  <a:pt x="251160" y="63574"/>
                  <a:pt x="234294" y="44897"/>
                </a:cubicBezTo>
                <a:close/>
                <a:moveTo>
                  <a:pt x="71734" y="44897"/>
                </a:moveTo>
                <a:cubicBezTo>
                  <a:pt x="54510" y="63933"/>
                  <a:pt x="43385" y="88357"/>
                  <a:pt x="42667" y="115655"/>
                </a:cubicBezTo>
                <a:lnTo>
                  <a:pt x="81782" y="115655"/>
                </a:lnTo>
                <a:cubicBezTo>
                  <a:pt x="82500" y="96618"/>
                  <a:pt x="86806" y="78300"/>
                  <a:pt x="95060" y="61778"/>
                </a:cubicBezTo>
                <a:cubicBezTo>
                  <a:pt x="86447" y="57109"/>
                  <a:pt x="78911" y="51721"/>
                  <a:pt x="71734" y="44897"/>
                </a:cubicBezTo>
                <a:close/>
                <a:moveTo>
                  <a:pt x="157500" y="13289"/>
                </a:moveTo>
                <a:lnTo>
                  <a:pt x="157500" y="67525"/>
                </a:lnTo>
                <a:cubicBezTo>
                  <a:pt x="171854" y="66807"/>
                  <a:pt x="185849" y="63215"/>
                  <a:pt x="198768" y="57827"/>
                </a:cubicBezTo>
                <a:cubicBezTo>
                  <a:pt x="188720" y="40228"/>
                  <a:pt x="174725" y="24783"/>
                  <a:pt x="157500" y="13289"/>
                </a:cubicBezTo>
                <a:close/>
                <a:moveTo>
                  <a:pt x="148170" y="13289"/>
                </a:moveTo>
                <a:cubicBezTo>
                  <a:pt x="131304" y="24783"/>
                  <a:pt x="116950" y="39868"/>
                  <a:pt x="107261" y="57827"/>
                </a:cubicBezTo>
                <a:cubicBezTo>
                  <a:pt x="120179" y="63215"/>
                  <a:pt x="133816" y="66807"/>
                  <a:pt x="148170" y="67525"/>
                </a:cubicBezTo>
                <a:lnTo>
                  <a:pt x="148170" y="13289"/>
                </a:lnTo>
                <a:close/>
                <a:moveTo>
                  <a:pt x="169701" y="10775"/>
                </a:moveTo>
                <a:cubicBezTo>
                  <a:pt x="185132" y="22269"/>
                  <a:pt x="197691" y="36995"/>
                  <a:pt x="207022" y="53517"/>
                </a:cubicBezTo>
                <a:cubicBezTo>
                  <a:pt x="214199" y="49207"/>
                  <a:pt x="221376" y="44538"/>
                  <a:pt x="227835" y="38432"/>
                </a:cubicBezTo>
                <a:cubicBezTo>
                  <a:pt x="212045" y="24065"/>
                  <a:pt x="191950" y="14008"/>
                  <a:pt x="169701" y="10775"/>
                </a:cubicBezTo>
                <a:close/>
                <a:moveTo>
                  <a:pt x="135969" y="10775"/>
                </a:moveTo>
                <a:cubicBezTo>
                  <a:pt x="114079" y="14008"/>
                  <a:pt x="93983" y="24065"/>
                  <a:pt x="78194" y="38432"/>
                </a:cubicBezTo>
                <a:cubicBezTo>
                  <a:pt x="84653" y="44538"/>
                  <a:pt x="91830" y="49207"/>
                  <a:pt x="99007" y="53517"/>
                </a:cubicBezTo>
                <a:cubicBezTo>
                  <a:pt x="108337" y="36995"/>
                  <a:pt x="120897" y="22269"/>
                  <a:pt x="135969" y="10775"/>
                </a:cubicBezTo>
                <a:close/>
                <a:moveTo>
                  <a:pt x="152835" y="0"/>
                </a:moveTo>
                <a:cubicBezTo>
                  <a:pt x="219222" y="0"/>
                  <a:pt x="272691" y="53876"/>
                  <a:pt x="272691" y="119965"/>
                </a:cubicBezTo>
                <a:cubicBezTo>
                  <a:pt x="272691" y="145825"/>
                  <a:pt x="264797" y="170249"/>
                  <a:pt x="249725" y="190723"/>
                </a:cubicBezTo>
                <a:cubicBezTo>
                  <a:pt x="249007" y="192159"/>
                  <a:pt x="247572" y="192878"/>
                  <a:pt x="246136" y="192878"/>
                </a:cubicBezTo>
                <a:cubicBezTo>
                  <a:pt x="245060" y="192878"/>
                  <a:pt x="243983" y="192159"/>
                  <a:pt x="243266" y="191800"/>
                </a:cubicBezTo>
                <a:cubicBezTo>
                  <a:pt x="241112" y="190004"/>
                  <a:pt x="240754" y="187490"/>
                  <a:pt x="242189" y="185335"/>
                </a:cubicBezTo>
                <a:cubicBezTo>
                  <a:pt x="255467" y="167735"/>
                  <a:pt x="262644" y="146544"/>
                  <a:pt x="263361" y="124634"/>
                </a:cubicBezTo>
                <a:lnTo>
                  <a:pt x="224246" y="124634"/>
                </a:lnTo>
                <a:cubicBezTo>
                  <a:pt x="223529" y="143311"/>
                  <a:pt x="219222" y="161270"/>
                  <a:pt x="210969" y="178511"/>
                </a:cubicBezTo>
                <a:cubicBezTo>
                  <a:pt x="214557" y="179947"/>
                  <a:pt x="217787" y="182102"/>
                  <a:pt x="220658" y="184258"/>
                </a:cubicBezTo>
                <a:cubicBezTo>
                  <a:pt x="222811" y="185694"/>
                  <a:pt x="223170" y="188568"/>
                  <a:pt x="222093" y="190364"/>
                </a:cubicBezTo>
                <a:cubicBezTo>
                  <a:pt x="221017" y="191800"/>
                  <a:pt x="219581" y="192878"/>
                  <a:pt x="218146" y="192878"/>
                </a:cubicBezTo>
                <a:cubicBezTo>
                  <a:pt x="217069" y="192878"/>
                  <a:pt x="216352" y="192159"/>
                  <a:pt x="215634" y="191800"/>
                </a:cubicBezTo>
                <a:cubicBezTo>
                  <a:pt x="198409" y="179947"/>
                  <a:pt x="178313" y="173482"/>
                  <a:pt x="157500" y="172764"/>
                </a:cubicBezTo>
                <a:lnTo>
                  <a:pt x="157500" y="202935"/>
                </a:lnTo>
                <a:cubicBezTo>
                  <a:pt x="157500" y="205449"/>
                  <a:pt x="155347" y="207604"/>
                  <a:pt x="152835" y="207604"/>
                </a:cubicBezTo>
                <a:cubicBezTo>
                  <a:pt x="150323" y="207604"/>
                  <a:pt x="148170" y="205449"/>
                  <a:pt x="148170" y="202935"/>
                </a:cubicBezTo>
                <a:lnTo>
                  <a:pt x="148170" y="172764"/>
                </a:lnTo>
                <a:cubicBezTo>
                  <a:pt x="127356" y="173482"/>
                  <a:pt x="107620" y="179947"/>
                  <a:pt x="90395" y="191800"/>
                </a:cubicBezTo>
                <a:cubicBezTo>
                  <a:pt x="89677" y="192519"/>
                  <a:pt x="88600" y="192878"/>
                  <a:pt x="87883" y="192878"/>
                </a:cubicBezTo>
                <a:cubicBezTo>
                  <a:pt x="86447" y="192878"/>
                  <a:pt x="85012" y="191800"/>
                  <a:pt x="83935" y="190364"/>
                </a:cubicBezTo>
                <a:cubicBezTo>
                  <a:pt x="82500" y="188568"/>
                  <a:pt x="82859" y="185694"/>
                  <a:pt x="85012" y="184258"/>
                </a:cubicBezTo>
                <a:cubicBezTo>
                  <a:pt x="88242" y="182102"/>
                  <a:pt x="91471" y="180307"/>
                  <a:pt x="94701" y="178511"/>
                </a:cubicBezTo>
                <a:cubicBezTo>
                  <a:pt x="86447" y="161270"/>
                  <a:pt x="82500" y="143311"/>
                  <a:pt x="81782" y="124634"/>
                </a:cubicBezTo>
                <a:lnTo>
                  <a:pt x="42667" y="124634"/>
                </a:lnTo>
                <a:cubicBezTo>
                  <a:pt x="43385" y="146544"/>
                  <a:pt x="50562" y="167735"/>
                  <a:pt x="63481" y="185335"/>
                </a:cubicBezTo>
                <a:cubicBezTo>
                  <a:pt x="64916" y="187490"/>
                  <a:pt x="64557" y="190004"/>
                  <a:pt x="62404" y="191800"/>
                </a:cubicBezTo>
                <a:cubicBezTo>
                  <a:pt x="61687" y="192159"/>
                  <a:pt x="60969" y="192878"/>
                  <a:pt x="59892" y="192878"/>
                </a:cubicBezTo>
                <a:cubicBezTo>
                  <a:pt x="58457" y="192878"/>
                  <a:pt x="57021" y="192159"/>
                  <a:pt x="56304" y="190723"/>
                </a:cubicBezTo>
                <a:cubicBezTo>
                  <a:pt x="40873" y="170249"/>
                  <a:pt x="33337" y="145825"/>
                  <a:pt x="33337" y="119965"/>
                </a:cubicBezTo>
                <a:cubicBezTo>
                  <a:pt x="33337" y="53876"/>
                  <a:pt x="86806" y="0"/>
                  <a:pt x="1528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fr-FR" sz="900">
              <a:latin typeface="Lato Light" panose="020F0502020204030203" pitchFamily="34" charset="0"/>
            </a:endParaRPr>
          </a:p>
        </p:txBody>
      </p:sp>
      <p:sp>
        <p:nvSpPr>
          <p:cNvPr id="38" name="TextBox 55">
            <a:extLst>
              <a:ext uri="{FF2B5EF4-FFF2-40B4-BE49-F238E27FC236}">
                <a16:creationId xmlns:a16="http://schemas.microsoft.com/office/drawing/2014/main" id="{168FD019-2E54-074D-A984-910D938E685B}"/>
              </a:ext>
            </a:extLst>
          </p:cNvPr>
          <p:cNvSpPr txBox="1"/>
          <p:nvPr/>
        </p:nvSpPr>
        <p:spPr>
          <a:xfrm>
            <a:off x="3613589" y="706039"/>
            <a:ext cx="49736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spc="300">
                <a:solidFill>
                  <a:schemeClr val="bg1">
                    <a:lumMod val="65000"/>
                  </a:schemeClr>
                </a:solidFill>
                <a:latin typeface="Poppins Light" pitchFamily="2" charset="77"/>
                <a:cs typeface="Poppins Light" pitchFamily="2" charset="77"/>
              </a:rPr>
              <a:t>Dans le dossier « annexes » à la racine du rendu</a:t>
            </a:r>
          </a:p>
        </p:txBody>
      </p:sp>
    </p:spTree>
    <p:extLst>
      <p:ext uri="{BB962C8B-B14F-4D97-AF65-F5344CB8AC3E}">
        <p14:creationId xmlns:p14="http://schemas.microsoft.com/office/powerpoint/2010/main" val="38514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80C7E0-9103-2240-9179-F1D0241CC527}"/>
              </a:ext>
            </a:extLst>
          </p:cNvPr>
          <p:cNvSpPr txBox="1"/>
          <p:nvPr/>
        </p:nvSpPr>
        <p:spPr>
          <a:xfrm>
            <a:off x="3429080" y="306186"/>
            <a:ext cx="533389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Récolter et analyser les données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970EB-78B0-6149-BC57-979EC6039F53}"/>
              </a:ext>
            </a:extLst>
          </p:cNvPr>
          <p:cNvSpPr txBox="1"/>
          <p:nvPr/>
        </p:nvSpPr>
        <p:spPr>
          <a:xfrm>
            <a:off x="5649500" y="787593"/>
            <a:ext cx="8930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spc="150" dirty="0">
                <a:solidFill>
                  <a:schemeClr val="bg1">
                    <a:lumMod val="65000"/>
                  </a:schemeClr>
                </a:solidFill>
                <a:latin typeface="Poppins Light" pitchFamily="2" charset="77"/>
                <a:cs typeface="Poppins Light" pitchFamily="2" charset="77"/>
              </a:rPr>
              <a:t>Power BI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161A78A-5E54-9245-9F28-FEDFF9AF4B06}"/>
              </a:ext>
            </a:extLst>
          </p:cNvPr>
          <p:cNvGrpSpPr/>
          <p:nvPr/>
        </p:nvGrpSpPr>
        <p:grpSpPr>
          <a:xfrm>
            <a:off x="7055141" y="3438677"/>
            <a:ext cx="4274192" cy="2996465"/>
            <a:chOff x="6730653" y="1598570"/>
            <a:chExt cx="12287371" cy="8505532"/>
          </a:xfrm>
        </p:grpSpPr>
        <p:sp>
          <p:nvSpPr>
            <p:cNvPr id="5" name="Freeform 1">
              <a:extLst>
                <a:ext uri="{FF2B5EF4-FFF2-40B4-BE49-F238E27FC236}">
                  <a16:creationId xmlns:a16="http://schemas.microsoft.com/office/drawing/2014/main" id="{821416B9-EFA2-B247-9589-504E52BF13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6468" y="5230630"/>
              <a:ext cx="2312884" cy="1336460"/>
            </a:xfrm>
            <a:custGeom>
              <a:avLst/>
              <a:gdLst>
                <a:gd name="T0" fmla="*/ 81 w 3541"/>
                <a:gd name="T1" fmla="*/ 521 h 2044"/>
                <a:gd name="T2" fmla="*/ 902 w 3541"/>
                <a:gd name="T3" fmla="*/ 47 h 2044"/>
                <a:gd name="T4" fmla="*/ 902 w 3541"/>
                <a:gd name="T5" fmla="*/ 47 h 2044"/>
                <a:gd name="T6" fmla="*/ 1194 w 3541"/>
                <a:gd name="T7" fmla="*/ 47 h 2044"/>
                <a:gd name="T8" fmla="*/ 3460 w 3541"/>
                <a:gd name="T9" fmla="*/ 1354 h 2044"/>
                <a:gd name="T10" fmla="*/ 3460 w 3541"/>
                <a:gd name="T11" fmla="*/ 1354 h 2044"/>
                <a:gd name="T12" fmla="*/ 3460 w 3541"/>
                <a:gd name="T13" fmla="*/ 1523 h 2044"/>
                <a:gd name="T14" fmla="*/ 2639 w 3541"/>
                <a:gd name="T15" fmla="*/ 1997 h 2044"/>
                <a:gd name="T16" fmla="*/ 2639 w 3541"/>
                <a:gd name="T17" fmla="*/ 1997 h 2044"/>
                <a:gd name="T18" fmla="*/ 2347 w 3541"/>
                <a:gd name="T19" fmla="*/ 1997 h 2044"/>
                <a:gd name="T20" fmla="*/ 81 w 3541"/>
                <a:gd name="T21" fmla="*/ 690 h 2044"/>
                <a:gd name="T22" fmla="*/ 81 w 3541"/>
                <a:gd name="T23" fmla="*/ 690 h 2044"/>
                <a:gd name="T24" fmla="*/ 81 w 3541"/>
                <a:gd name="T25" fmla="*/ 521 h 2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1" h="2044">
                  <a:moveTo>
                    <a:pt x="81" y="521"/>
                  </a:moveTo>
                  <a:lnTo>
                    <a:pt x="902" y="47"/>
                  </a:lnTo>
                  <a:lnTo>
                    <a:pt x="902" y="47"/>
                  </a:lnTo>
                  <a:cubicBezTo>
                    <a:pt x="982" y="0"/>
                    <a:pt x="1113" y="0"/>
                    <a:pt x="1194" y="47"/>
                  </a:cubicBezTo>
                  <a:lnTo>
                    <a:pt x="3460" y="1354"/>
                  </a:lnTo>
                  <a:lnTo>
                    <a:pt x="3460" y="1354"/>
                  </a:lnTo>
                  <a:cubicBezTo>
                    <a:pt x="3540" y="1401"/>
                    <a:pt x="3540" y="1476"/>
                    <a:pt x="3460" y="1523"/>
                  </a:cubicBezTo>
                  <a:lnTo>
                    <a:pt x="2639" y="1997"/>
                  </a:lnTo>
                  <a:lnTo>
                    <a:pt x="2639" y="1997"/>
                  </a:lnTo>
                  <a:cubicBezTo>
                    <a:pt x="2558" y="2043"/>
                    <a:pt x="2427" y="2043"/>
                    <a:pt x="2347" y="1997"/>
                  </a:cubicBezTo>
                  <a:lnTo>
                    <a:pt x="81" y="690"/>
                  </a:lnTo>
                  <a:lnTo>
                    <a:pt x="81" y="690"/>
                  </a:lnTo>
                  <a:cubicBezTo>
                    <a:pt x="0" y="643"/>
                    <a:pt x="0" y="568"/>
                    <a:pt x="81" y="521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" name="Freeform 2">
              <a:extLst>
                <a:ext uri="{FF2B5EF4-FFF2-40B4-BE49-F238E27FC236}">
                  <a16:creationId xmlns:a16="http://schemas.microsoft.com/office/drawing/2014/main" id="{44BF3EE8-A14F-8949-AAF7-6F7E808EF0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55609" y="4666091"/>
              <a:ext cx="2312882" cy="1336460"/>
            </a:xfrm>
            <a:custGeom>
              <a:avLst/>
              <a:gdLst>
                <a:gd name="T0" fmla="*/ 81 w 3540"/>
                <a:gd name="T1" fmla="*/ 521 h 2044"/>
                <a:gd name="T2" fmla="*/ 902 w 3540"/>
                <a:gd name="T3" fmla="*/ 47 h 2044"/>
                <a:gd name="T4" fmla="*/ 902 w 3540"/>
                <a:gd name="T5" fmla="*/ 47 h 2044"/>
                <a:gd name="T6" fmla="*/ 1194 w 3540"/>
                <a:gd name="T7" fmla="*/ 47 h 2044"/>
                <a:gd name="T8" fmla="*/ 3458 w 3540"/>
                <a:gd name="T9" fmla="*/ 1355 h 2044"/>
                <a:gd name="T10" fmla="*/ 3458 w 3540"/>
                <a:gd name="T11" fmla="*/ 1355 h 2044"/>
                <a:gd name="T12" fmla="*/ 3458 w 3540"/>
                <a:gd name="T13" fmla="*/ 1524 h 2044"/>
                <a:gd name="T14" fmla="*/ 2638 w 3540"/>
                <a:gd name="T15" fmla="*/ 1996 h 2044"/>
                <a:gd name="T16" fmla="*/ 2638 w 3540"/>
                <a:gd name="T17" fmla="*/ 1996 h 2044"/>
                <a:gd name="T18" fmla="*/ 2346 w 3540"/>
                <a:gd name="T19" fmla="*/ 1996 h 2044"/>
                <a:gd name="T20" fmla="*/ 81 w 3540"/>
                <a:gd name="T21" fmla="*/ 689 h 2044"/>
                <a:gd name="T22" fmla="*/ 81 w 3540"/>
                <a:gd name="T23" fmla="*/ 689 h 2044"/>
                <a:gd name="T24" fmla="*/ 81 w 3540"/>
                <a:gd name="T25" fmla="*/ 521 h 2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0" h="2044">
                  <a:moveTo>
                    <a:pt x="81" y="521"/>
                  </a:moveTo>
                  <a:lnTo>
                    <a:pt x="902" y="47"/>
                  </a:lnTo>
                  <a:lnTo>
                    <a:pt x="902" y="47"/>
                  </a:lnTo>
                  <a:cubicBezTo>
                    <a:pt x="982" y="0"/>
                    <a:pt x="1113" y="0"/>
                    <a:pt x="1194" y="47"/>
                  </a:cubicBezTo>
                  <a:lnTo>
                    <a:pt x="3458" y="1355"/>
                  </a:lnTo>
                  <a:lnTo>
                    <a:pt x="3458" y="1355"/>
                  </a:lnTo>
                  <a:cubicBezTo>
                    <a:pt x="3539" y="1402"/>
                    <a:pt x="3539" y="1477"/>
                    <a:pt x="3458" y="1524"/>
                  </a:cubicBezTo>
                  <a:lnTo>
                    <a:pt x="2638" y="1996"/>
                  </a:lnTo>
                  <a:lnTo>
                    <a:pt x="2638" y="1996"/>
                  </a:lnTo>
                  <a:cubicBezTo>
                    <a:pt x="2557" y="2043"/>
                    <a:pt x="2427" y="2043"/>
                    <a:pt x="2346" y="1996"/>
                  </a:cubicBezTo>
                  <a:lnTo>
                    <a:pt x="81" y="689"/>
                  </a:lnTo>
                  <a:lnTo>
                    <a:pt x="81" y="689"/>
                  </a:lnTo>
                  <a:cubicBezTo>
                    <a:pt x="0" y="643"/>
                    <a:pt x="0" y="567"/>
                    <a:pt x="81" y="521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" name="Freeform 3">
              <a:extLst>
                <a:ext uri="{FF2B5EF4-FFF2-40B4-BE49-F238E27FC236}">
                  <a16:creationId xmlns:a16="http://schemas.microsoft.com/office/drawing/2014/main" id="{85A92E7C-29C2-D04C-A82B-9CC67CD70B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30653" y="7405260"/>
              <a:ext cx="3122248" cy="1791548"/>
            </a:xfrm>
            <a:custGeom>
              <a:avLst/>
              <a:gdLst>
                <a:gd name="T0" fmla="*/ 2029 w 4779"/>
                <a:gd name="T1" fmla="*/ 2684 h 2741"/>
                <a:gd name="T2" fmla="*/ 4681 w 4779"/>
                <a:gd name="T3" fmla="*/ 1172 h 2741"/>
                <a:gd name="T4" fmla="*/ 4681 w 4779"/>
                <a:gd name="T5" fmla="*/ 1172 h 2741"/>
                <a:gd name="T6" fmla="*/ 4653 w 4779"/>
                <a:gd name="T7" fmla="*/ 953 h 2741"/>
                <a:gd name="T8" fmla="*/ 3127 w 4779"/>
                <a:gd name="T9" fmla="*/ 72 h 2741"/>
                <a:gd name="T10" fmla="*/ 3127 w 4779"/>
                <a:gd name="T11" fmla="*/ 72 h 2741"/>
                <a:gd name="T12" fmla="*/ 2749 w 4779"/>
                <a:gd name="T13" fmla="*/ 57 h 2741"/>
                <a:gd name="T14" fmla="*/ 97 w 4779"/>
                <a:gd name="T15" fmla="*/ 1569 h 2741"/>
                <a:gd name="T16" fmla="*/ 97 w 4779"/>
                <a:gd name="T17" fmla="*/ 1569 h 2741"/>
                <a:gd name="T18" fmla="*/ 124 w 4779"/>
                <a:gd name="T19" fmla="*/ 1787 h 2741"/>
                <a:gd name="T20" fmla="*/ 1650 w 4779"/>
                <a:gd name="T21" fmla="*/ 2668 h 2741"/>
                <a:gd name="T22" fmla="*/ 1650 w 4779"/>
                <a:gd name="T23" fmla="*/ 2668 h 2741"/>
                <a:gd name="T24" fmla="*/ 2029 w 4779"/>
                <a:gd name="T25" fmla="*/ 2684 h 2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79" h="2741">
                  <a:moveTo>
                    <a:pt x="2029" y="2684"/>
                  </a:moveTo>
                  <a:lnTo>
                    <a:pt x="4681" y="1172"/>
                  </a:lnTo>
                  <a:lnTo>
                    <a:pt x="4681" y="1172"/>
                  </a:lnTo>
                  <a:cubicBezTo>
                    <a:pt x="4778" y="1116"/>
                    <a:pt x="4766" y="1018"/>
                    <a:pt x="4653" y="953"/>
                  </a:cubicBezTo>
                  <a:lnTo>
                    <a:pt x="3127" y="72"/>
                  </a:lnTo>
                  <a:lnTo>
                    <a:pt x="3127" y="72"/>
                  </a:lnTo>
                  <a:cubicBezTo>
                    <a:pt x="3016" y="7"/>
                    <a:pt x="2846" y="0"/>
                    <a:pt x="2749" y="57"/>
                  </a:cubicBezTo>
                  <a:lnTo>
                    <a:pt x="97" y="1569"/>
                  </a:lnTo>
                  <a:lnTo>
                    <a:pt x="97" y="1569"/>
                  </a:lnTo>
                  <a:cubicBezTo>
                    <a:pt x="0" y="1625"/>
                    <a:pt x="12" y="1722"/>
                    <a:pt x="124" y="1787"/>
                  </a:cubicBezTo>
                  <a:lnTo>
                    <a:pt x="1650" y="2668"/>
                  </a:lnTo>
                  <a:lnTo>
                    <a:pt x="1650" y="2668"/>
                  </a:lnTo>
                  <a:cubicBezTo>
                    <a:pt x="1762" y="2733"/>
                    <a:pt x="1932" y="2740"/>
                    <a:pt x="2029" y="2684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" name="Freeform 4">
              <a:extLst>
                <a:ext uri="{FF2B5EF4-FFF2-40B4-BE49-F238E27FC236}">
                  <a16:creationId xmlns:a16="http://schemas.microsoft.com/office/drawing/2014/main" id="{E39C7758-D3F6-3E4C-A67D-B5D1A52AB0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95121" y="4550880"/>
              <a:ext cx="1797309" cy="1241411"/>
            </a:xfrm>
            <a:custGeom>
              <a:avLst/>
              <a:gdLst>
                <a:gd name="T0" fmla="*/ 143 w 2751"/>
                <a:gd name="T1" fmla="*/ 175 h 1899"/>
                <a:gd name="T2" fmla="*/ 143 w 2751"/>
                <a:gd name="T3" fmla="*/ 175 h 1899"/>
                <a:gd name="T4" fmla="*/ 143 w 2751"/>
                <a:gd name="T5" fmla="*/ 474 h 1899"/>
                <a:gd name="T6" fmla="*/ 2569 w 2751"/>
                <a:gd name="T7" fmla="*/ 1875 h 1899"/>
                <a:gd name="T8" fmla="*/ 2569 w 2751"/>
                <a:gd name="T9" fmla="*/ 1875 h 1899"/>
                <a:gd name="T10" fmla="*/ 2710 w 2751"/>
                <a:gd name="T11" fmla="*/ 1875 h 1899"/>
                <a:gd name="T12" fmla="*/ 2710 w 2751"/>
                <a:gd name="T13" fmla="*/ 1875 h 1899"/>
                <a:gd name="T14" fmla="*/ 2710 w 2751"/>
                <a:gd name="T15" fmla="*/ 1793 h 1899"/>
                <a:gd name="T16" fmla="*/ 285 w 2751"/>
                <a:gd name="T17" fmla="*/ 392 h 1899"/>
                <a:gd name="T18" fmla="*/ 285 w 2751"/>
                <a:gd name="T19" fmla="*/ 392 h 1899"/>
                <a:gd name="T20" fmla="*/ 285 w 2751"/>
                <a:gd name="T21" fmla="*/ 258 h 1899"/>
                <a:gd name="T22" fmla="*/ 520 w 2751"/>
                <a:gd name="T23" fmla="*/ 121 h 1899"/>
                <a:gd name="T24" fmla="*/ 520 w 2751"/>
                <a:gd name="T25" fmla="*/ 121 h 1899"/>
                <a:gd name="T26" fmla="*/ 447 w 2751"/>
                <a:gd name="T27" fmla="*/ 0 h 1899"/>
                <a:gd name="T28" fmla="*/ 143 w 2751"/>
                <a:gd name="T29" fmla="*/ 175 h 1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51" h="1899">
                  <a:moveTo>
                    <a:pt x="143" y="175"/>
                  </a:moveTo>
                  <a:lnTo>
                    <a:pt x="143" y="175"/>
                  </a:lnTo>
                  <a:cubicBezTo>
                    <a:pt x="0" y="258"/>
                    <a:pt x="0" y="392"/>
                    <a:pt x="143" y="474"/>
                  </a:cubicBezTo>
                  <a:lnTo>
                    <a:pt x="2569" y="1875"/>
                  </a:lnTo>
                  <a:lnTo>
                    <a:pt x="2569" y="1875"/>
                  </a:lnTo>
                  <a:cubicBezTo>
                    <a:pt x="2607" y="1898"/>
                    <a:pt x="2671" y="1898"/>
                    <a:pt x="2710" y="1875"/>
                  </a:cubicBezTo>
                  <a:lnTo>
                    <a:pt x="2710" y="1875"/>
                  </a:lnTo>
                  <a:cubicBezTo>
                    <a:pt x="2750" y="1853"/>
                    <a:pt x="2750" y="1816"/>
                    <a:pt x="2710" y="1793"/>
                  </a:cubicBezTo>
                  <a:lnTo>
                    <a:pt x="285" y="392"/>
                  </a:lnTo>
                  <a:lnTo>
                    <a:pt x="285" y="392"/>
                  </a:lnTo>
                  <a:cubicBezTo>
                    <a:pt x="220" y="355"/>
                    <a:pt x="220" y="295"/>
                    <a:pt x="285" y="258"/>
                  </a:cubicBezTo>
                  <a:lnTo>
                    <a:pt x="520" y="121"/>
                  </a:lnTo>
                  <a:lnTo>
                    <a:pt x="520" y="121"/>
                  </a:lnTo>
                  <a:cubicBezTo>
                    <a:pt x="494" y="83"/>
                    <a:pt x="470" y="42"/>
                    <a:pt x="447" y="0"/>
                  </a:cubicBezTo>
                  <a:lnTo>
                    <a:pt x="143" y="175"/>
                  </a:lnTo>
                </a:path>
              </a:pathLst>
            </a:custGeom>
            <a:solidFill>
              <a:srgbClr val="D4E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E0E154E9-1AF4-9645-AB5F-C379836E44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98813" y="2255279"/>
              <a:ext cx="2254625" cy="3204414"/>
            </a:xfrm>
            <a:custGeom>
              <a:avLst/>
              <a:gdLst>
                <a:gd name="connsiteX0" fmla="*/ 361837 w 2254625"/>
                <a:gd name="connsiteY0" fmla="*/ 0 h 3204414"/>
                <a:gd name="connsiteX1" fmla="*/ 594354 w 2254625"/>
                <a:gd name="connsiteY1" fmla="*/ 15026 h 3204414"/>
                <a:gd name="connsiteX2" fmla="*/ 2254625 w 2254625"/>
                <a:gd name="connsiteY2" fmla="*/ 941433 h 3204414"/>
                <a:gd name="connsiteX3" fmla="*/ 2254625 w 2254625"/>
                <a:gd name="connsiteY3" fmla="*/ 3170559 h 3204414"/>
                <a:gd name="connsiteX4" fmla="*/ 2252749 w 2254625"/>
                <a:gd name="connsiteY4" fmla="*/ 3170098 h 3204414"/>
                <a:gd name="connsiteX5" fmla="*/ 2248960 w 2254625"/>
                <a:gd name="connsiteY5" fmla="*/ 3181065 h 3204414"/>
                <a:gd name="connsiteX6" fmla="*/ 2234270 w 2254625"/>
                <a:gd name="connsiteY6" fmla="*/ 3193647 h 3204414"/>
                <a:gd name="connsiteX7" fmla="*/ 2141561 w 2254625"/>
                <a:gd name="connsiteY7" fmla="*/ 3193647 h 3204414"/>
                <a:gd name="connsiteX8" fmla="*/ 558325 w 2254625"/>
                <a:gd name="connsiteY8" fmla="*/ 2279419 h 3204414"/>
                <a:gd name="connsiteX9" fmla="*/ 405551 w 2254625"/>
                <a:gd name="connsiteY9" fmla="*/ 2279419 h 3204414"/>
                <a:gd name="connsiteX10" fmla="*/ 237760 w 2254625"/>
                <a:gd name="connsiteY10" fmla="*/ 2375997 h 3204414"/>
                <a:gd name="connsiteX11" fmla="*/ 190100 w 2254625"/>
                <a:gd name="connsiteY11" fmla="*/ 2297038 h 3204414"/>
                <a:gd name="connsiteX12" fmla="*/ 312842 w 2254625"/>
                <a:gd name="connsiteY12" fmla="*/ 2225909 h 3204414"/>
                <a:gd name="connsiteX13" fmla="*/ 651034 w 2254625"/>
                <a:gd name="connsiteY13" fmla="*/ 2225909 h 3204414"/>
                <a:gd name="connsiteX14" fmla="*/ 1569290 w 2254625"/>
                <a:gd name="connsiteY14" fmla="*/ 2756150 h 3204414"/>
                <a:gd name="connsiteX15" fmla="*/ 0 w 2254625"/>
                <a:gd name="connsiteY15" fmla="*/ 265248 h 3204414"/>
                <a:gd name="connsiteX16" fmla="*/ 137812 w 2254625"/>
                <a:gd name="connsiteY16" fmla="*/ 145037 h 320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54625" h="3204414">
                  <a:moveTo>
                    <a:pt x="361837" y="0"/>
                  </a:moveTo>
                  <a:lnTo>
                    <a:pt x="594354" y="15026"/>
                  </a:lnTo>
                  <a:lnTo>
                    <a:pt x="2254625" y="941433"/>
                  </a:lnTo>
                  <a:lnTo>
                    <a:pt x="2254625" y="3170559"/>
                  </a:lnTo>
                  <a:lnTo>
                    <a:pt x="2252749" y="3170098"/>
                  </a:lnTo>
                  <a:lnTo>
                    <a:pt x="2248960" y="3181065"/>
                  </a:lnTo>
                  <a:cubicBezTo>
                    <a:pt x="2245695" y="3185613"/>
                    <a:pt x="2240799" y="3189895"/>
                    <a:pt x="2234270" y="3193647"/>
                  </a:cubicBezTo>
                  <a:cubicBezTo>
                    <a:pt x="2208807" y="3208004"/>
                    <a:pt x="2167676" y="3208004"/>
                    <a:pt x="2141561" y="3193647"/>
                  </a:cubicBezTo>
                  <a:lnTo>
                    <a:pt x="558325" y="2279419"/>
                  </a:lnTo>
                  <a:cubicBezTo>
                    <a:pt x="515888" y="2255274"/>
                    <a:pt x="447988" y="2255274"/>
                    <a:pt x="405551" y="2279419"/>
                  </a:cubicBezTo>
                  <a:lnTo>
                    <a:pt x="237760" y="2375997"/>
                  </a:lnTo>
                  <a:cubicBezTo>
                    <a:pt x="220785" y="2350547"/>
                    <a:pt x="205116" y="2324445"/>
                    <a:pt x="190100" y="2297038"/>
                  </a:cubicBezTo>
                  <a:lnTo>
                    <a:pt x="312842" y="2225909"/>
                  </a:lnTo>
                  <a:cubicBezTo>
                    <a:pt x="406204" y="2171747"/>
                    <a:pt x="557672" y="2171747"/>
                    <a:pt x="651034" y="2225909"/>
                  </a:cubicBezTo>
                  <a:lnTo>
                    <a:pt x="1569290" y="2756150"/>
                  </a:lnTo>
                  <a:lnTo>
                    <a:pt x="0" y="265248"/>
                  </a:lnTo>
                  <a:lnTo>
                    <a:pt x="137812" y="14503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93233CCE-B644-174C-8678-7C56924674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23304" y="3266264"/>
              <a:ext cx="512694" cy="2442496"/>
            </a:xfrm>
            <a:custGeom>
              <a:avLst/>
              <a:gdLst>
                <a:gd name="T0" fmla="*/ 23 w 784"/>
                <a:gd name="T1" fmla="*/ 3737 h 3738"/>
                <a:gd name="T2" fmla="*/ 783 w 784"/>
                <a:gd name="T3" fmla="*/ 3298 h 3738"/>
                <a:gd name="T4" fmla="*/ 783 w 784"/>
                <a:gd name="T5" fmla="*/ 0 h 3738"/>
                <a:gd name="T6" fmla="*/ 0 w 784"/>
                <a:gd name="T7" fmla="*/ 365 h 3738"/>
                <a:gd name="T8" fmla="*/ 23 w 784"/>
                <a:gd name="T9" fmla="*/ 3737 h 3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4" h="3738">
                  <a:moveTo>
                    <a:pt x="23" y="3737"/>
                  </a:moveTo>
                  <a:lnTo>
                    <a:pt x="783" y="3298"/>
                  </a:lnTo>
                  <a:lnTo>
                    <a:pt x="783" y="0"/>
                  </a:lnTo>
                  <a:lnTo>
                    <a:pt x="0" y="365"/>
                  </a:lnTo>
                  <a:lnTo>
                    <a:pt x="23" y="3737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6D50265-25EF-B14A-9CCC-80C9D2E48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21046" y="2537548"/>
              <a:ext cx="1765624" cy="3223057"/>
            </a:xfrm>
            <a:custGeom>
              <a:avLst/>
              <a:gdLst>
                <a:gd name="T0" fmla="*/ 0 w 2705"/>
                <a:gd name="T1" fmla="*/ 0 h 4934"/>
                <a:gd name="T2" fmla="*/ 0 w 2705"/>
                <a:gd name="T3" fmla="*/ 3406 h 4934"/>
                <a:gd name="T4" fmla="*/ 2668 w 2705"/>
                <a:gd name="T5" fmla="*/ 4933 h 4934"/>
                <a:gd name="T6" fmla="*/ 2704 w 2705"/>
                <a:gd name="T7" fmla="*/ 4919 h 4934"/>
                <a:gd name="T8" fmla="*/ 2704 w 2705"/>
                <a:gd name="T9" fmla="*/ 1507 h 4934"/>
                <a:gd name="T10" fmla="*/ 0 w 2705"/>
                <a:gd name="T11" fmla="*/ 0 h 4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05" h="4934">
                  <a:moveTo>
                    <a:pt x="0" y="0"/>
                  </a:moveTo>
                  <a:lnTo>
                    <a:pt x="0" y="3406"/>
                  </a:lnTo>
                  <a:lnTo>
                    <a:pt x="2668" y="4933"/>
                  </a:lnTo>
                  <a:lnTo>
                    <a:pt x="2704" y="4919"/>
                  </a:lnTo>
                  <a:lnTo>
                    <a:pt x="2704" y="1507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50121B68-02B3-BF4D-8124-03C45579EB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53539" y="2335927"/>
              <a:ext cx="2082458" cy="1218367"/>
            </a:xfrm>
            <a:custGeom>
              <a:avLst/>
              <a:gdLst>
                <a:gd name="T0" fmla="*/ 1296 w 3187"/>
                <a:gd name="T1" fmla="*/ 335 h 1865"/>
                <a:gd name="T2" fmla="*/ 766 w 3187"/>
                <a:gd name="T3" fmla="*/ 30 h 1865"/>
                <a:gd name="T4" fmla="*/ 766 w 3187"/>
                <a:gd name="T5" fmla="*/ 30 h 1865"/>
                <a:gd name="T6" fmla="*/ 546 w 3187"/>
                <a:gd name="T7" fmla="*/ 36 h 1865"/>
                <a:gd name="T8" fmla="*/ 53 w 3187"/>
                <a:gd name="T9" fmla="*/ 321 h 1865"/>
                <a:gd name="T10" fmla="*/ 53 w 3187"/>
                <a:gd name="T11" fmla="*/ 321 h 1865"/>
                <a:gd name="T12" fmla="*/ 7 w 3187"/>
                <a:gd name="T13" fmla="*/ 402 h 1865"/>
                <a:gd name="T14" fmla="*/ 1348 w 3187"/>
                <a:gd name="T15" fmla="*/ 1203 h 1865"/>
                <a:gd name="T16" fmla="*/ 2423 w 3187"/>
                <a:gd name="T17" fmla="*/ 1864 h 1865"/>
                <a:gd name="T18" fmla="*/ 3186 w 3187"/>
                <a:gd name="T19" fmla="*/ 1421 h 1865"/>
                <a:gd name="T20" fmla="*/ 1296 w 3187"/>
                <a:gd name="T21" fmla="*/ 335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87" h="1865">
                  <a:moveTo>
                    <a:pt x="1296" y="335"/>
                  </a:moveTo>
                  <a:lnTo>
                    <a:pt x="766" y="30"/>
                  </a:lnTo>
                  <a:lnTo>
                    <a:pt x="766" y="30"/>
                  </a:lnTo>
                  <a:cubicBezTo>
                    <a:pt x="700" y="0"/>
                    <a:pt x="606" y="2"/>
                    <a:pt x="546" y="36"/>
                  </a:cubicBezTo>
                  <a:lnTo>
                    <a:pt x="53" y="321"/>
                  </a:lnTo>
                  <a:lnTo>
                    <a:pt x="53" y="321"/>
                  </a:lnTo>
                  <a:cubicBezTo>
                    <a:pt x="16" y="343"/>
                    <a:pt x="0" y="373"/>
                    <a:pt x="7" y="402"/>
                  </a:cubicBezTo>
                  <a:lnTo>
                    <a:pt x="1348" y="1203"/>
                  </a:lnTo>
                  <a:lnTo>
                    <a:pt x="2423" y="1864"/>
                  </a:lnTo>
                  <a:lnTo>
                    <a:pt x="3186" y="1421"/>
                  </a:lnTo>
                  <a:lnTo>
                    <a:pt x="1296" y="335"/>
                  </a:ln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B72B7522-BAFC-1546-BA4D-2778B7C5EC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23304" y="3488048"/>
              <a:ext cx="63367" cy="2301361"/>
            </a:xfrm>
            <a:custGeom>
              <a:avLst/>
              <a:gdLst>
                <a:gd name="T0" fmla="*/ 0 w 97"/>
                <a:gd name="T1" fmla="*/ 0 h 3523"/>
                <a:gd name="T2" fmla="*/ 0 w 97"/>
                <a:gd name="T3" fmla="*/ 3385 h 3523"/>
                <a:gd name="T4" fmla="*/ 0 w 97"/>
                <a:gd name="T5" fmla="*/ 3456 h 3523"/>
                <a:gd name="T6" fmla="*/ 0 w 97"/>
                <a:gd name="T7" fmla="*/ 3522 h 3523"/>
                <a:gd name="T8" fmla="*/ 0 w 97"/>
                <a:gd name="T9" fmla="*/ 3522 h 3523"/>
                <a:gd name="T10" fmla="*/ 66 w 97"/>
                <a:gd name="T11" fmla="*/ 3505 h 3523"/>
                <a:gd name="T12" fmla="*/ 66 w 97"/>
                <a:gd name="T13" fmla="*/ 3505 h 3523"/>
                <a:gd name="T14" fmla="*/ 96 w 97"/>
                <a:gd name="T15" fmla="*/ 3465 h 3523"/>
                <a:gd name="T16" fmla="*/ 96 w 97"/>
                <a:gd name="T17" fmla="*/ 3465 h 3523"/>
                <a:gd name="T18" fmla="*/ 96 w 97"/>
                <a:gd name="T19" fmla="*/ 3465 h 3523"/>
                <a:gd name="T20" fmla="*/ 96 w 97"/>
                <a:gd name="T21" fmla="*/ 3464 h 3523"/>
                <a:gd name="T22" fmla="*/ 96 w 97"/>
                <a:gd name="T23" fmla="*/ 53 h 3523"/>
                <a:gd name="T24" fmla="*/ 0 w 97"/>
                <a:gd name="T25" fmla="*/ 0 h 3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3523">
                  <a:moveTo>
                    <a:pt x="0" y="0"/>
                  </a:moveTo>
                  <a:lnTo>
                    <a:pt x="0" y="3385"/>
                  </a:lnTo>
                  <a:lnTo>
                    <a:pt x="0" y="3456"/>
                  </a:lnTo>
                  <a:lnTo>
                    <a:pt x="0" y="3522"/>
                  </a:lnTo>
                  <a:lnTo>
                    <a:pt x="0" y="3522"/>
                  </a:lnTo>
                  <a:cubicBezTo>
                    <a:pt x="24" y="3521"/>
                    <a:pt x="48" y="3516"/>
                    <a:pt x="66" y="3505"/>
                  </a:cubicBezTo>
                  <a:lnTo>
                    <a:pt x="66" y="3505"/>
                  </a:lnTo>
                  <a:cubicBezTo>
                    <a:pt x="86" y="3494"/>
                    <a:pt x="96" y="3479"/>
                    <a:pt x="96" y="3465"/>
                  </a:cubicBezTo>
                  <a:lnTo>
                    <a:pt x="96" y="3465"/>
                  </a:lnTo>
                  <a:lnTo>
                    <a:pt x="96" y="3465"/>
                  </a:lnTo>
                  <a:lnTo>
                    <a:pt x="96" y="3464"/>
                  </a:lnTo>
                  <a:lnTo>
                    <a:pt x="96" y="53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8F996252-7F16-CF41-A62A-C228852C0B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39688" y="3197137"/>
              <a:ext cx="11521" cy="28803"/>
            </a:xfrm>
            <a:custGeom>
              <a:avLst/>
              <a:gdLst>
                <a:gd name="T0" fmla="*/ 18 w 19"/>
                <a:gd name="T1" fmla="*/ 43 h 44"/>
                <a:gd name="T2" fmla="*/ 18 w 19"/>
                <a:gd name="T3" fmla="*/ 0 h 44"/>
                <a:gd name="T4" fmla="*/ 4 w 19"/>
                <a:gd name="T5" fmla="*/ 0 h 44"/>
                <a:gd name="T6" fmla="*/ 0 w 19"/>
                <a:gd name="T7" fmla="*/ 29 h 44"/>
                <a:gd name="T8" fmla="*/ 18 w 19"/>
                <a:gd name="T9" fmla="*/ 4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4">
                  <a:moveTo>
                    <a:pt x="18" y="43"/>
                  </a:moveTo>
                  <a:lnTo>
                    <a:pt x="18" y="0"/>
                  </a:lnTo>
                  <a:lnTo>
                    <a:pt x="4" y="0"/>
                  </a:lnTo>
                  <a:lnTo>
                    <a:pt x="0" y="29"/>
                  </a:lnTo>
                  <a:lnTo>
                    <a:pt x="18" y="4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B8A9DA3-2992-7F4C-822E-2605C38659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78030" y="3522613"/>
              <a:ext cx="8640" cy="28803"/>
            </a:xfrm>
            <a:custGeom>
              <a:avLst/>
              <a:gdLst>
                <a:gd name="T0" fmla="*/ 13 w 14"/>
                <a:gd name="T1" fmla="*/ 43 h 44"/>
                <a:gd name="T2" fmla="*/ 13 w 14"/>
                <a:gd name="T3" fmla="*/ 0 h 44"/>
                <a:gd name="T4" fmla="*/ 0 w 14"/>
                <a:gd name="T5" fmla="*/ 18 h 44"/>
                <a:gd name="T6" fmla="*/ 13 w 14"/>
                <a:gd name="T7" fmla="*/ 4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4">
                  <a:moveTo>
                    <a:pt x="13" y="43"/>
                  </a:moveTo>
                  <a:lnTo>
                    <a:pt x="13" y="0"/>
                  </a:lnTo>
                  <a:lnTo>
                    <a:pt x="0" y="18"/>
                  </a:lnTo>
                  <a:lnTo>
                    <a:pt x="13" y="4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D9A09A55-540F-7C40-B047-A33B3475AD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95122" y="2197674"/>
              <a:ext cx="2364729" cy="1365263"/>
            </a:xfrm>
            <a:custGeom>
              <a:avLst/>
              <a:gdLst>
                <a:gd name="T0" fmla="*/ 2569 w 3619"/>
                <a:gd name="T1" fmla="*/ 2067 h 2090"/>
                <a:gd name="T2" fmla="*/ 143 w 3619"/>
                <a:gd name="T3" fmla="*/ 666 h 2090"/>
                <a:gd name="T4" fmla="*/ 143 w 3619"/>
                <a:gd name="T5" fmla="*/ 666 h 2090"/>
                <a:gd name="T6" fmla="*/ 143 w 3619"/>
                <a:gd name="T7" fmla="*/ 367 h 2090"/>
                <a:gd name="T8" fmla="*/ 635 w 3619"/>
                <a:gd name="T9" fmla="*/ 82 h 2090"/>
                <a:gd name="T10" fmla="*/ 635 w 3619"/>
                <a:gd name="T11" fmla="*/ 82 h 2090"/>
                <a:gd name="T12" fmla="*/ 1153 w 3619"/>
                <a:gd name="T13" fmla="*/ 82 h 2090"/>
                <a:gd name="T14" fmla="*/ 3578 w 3619"/>
                <a:gd name="T15" fmla="*/ 1484 h 2090"/>
                <a:gd name="T16" fmla="*/ 3578 w 3619"/>
                <a:gd name="T17" fmla="*/ 1484 h 2090"/>
                <a:gd name="T18" fmla="*/ 3578 w 3619"/>
                <a:gd name="T19" fmla="*/ 1565 h 2090"/>
                <a:gd name="T20" fmla="*/ 3578 w 3619"/>
                <a:gd name="T21" fmla="*/ 1565 h 2090"/>
                <a:gd name="T22" fmla="*/ 3436 w 3619"/>
                <a:gd name="T23" fmla="*/ 1565 h 2090"/>
                <a:gd name="T24" fmla="*/ 1011 w 3619"/>
                <a:gd name="T25" fmla="*/ 164 h 2090"/>
                <a:gd name="T26" fmla="*/ 1011 w 3619"/>
                <a:gd name="T27" fmla="*/ 164 h 2090"/>
                <a:gd name="T28" fmla="*/ 777 w 3619"/>
                <a:gd name="T29" fmla="*/ 164 h 2090"/>
                <a:gd name="T30" fmla="*/ 285 w 3619"/>
                <a:gd name="T31" fmla="*/ 449 h 2090"/>
                <a:gd name="T32" fmla="*/ 285 w 3619"/>
                <a:gd name="T33" fmla="*/ 449 h 2090"/>
                <a:gd name="T34" fmla="*/ 285 w 3619"/>
                <a:gd name="T35" fmla="*/ 583 h 2090"/>
                <a:gd name="T36" fmla="*/ 2710 w 3619"/>
                <a:gd name="T37" fmla="*/ 1985 h 2090"/>
                <a:gd name="T38" fmla="*/ 2710 w 3619"/>
                <a:gd name="T39" fmla="*/ 1985 h 2090"/>
                <a:gd name="T40" fmla="*/ 2710 w 3619"/>
                <a:gd name="T41" fmla="*/ 2067 h 2090"/>
                <a:gd name="T42" fmla="*/ 2710 w 3619"/>
                <a:gd name="T43" fmla="*/ 2067 h 2090"/>
                <a:gd name="T44" fmla="*/ 2569 w 3619"/>
                <a:gd name="T45" fmla="*/ 2067 h 2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19" h="2090">
                  <a:moveTo>
                    <a:pt x="2569" y="2067"/>
                  </a:moveTo>
                  <a:lnTo>
                    <a:pt x="143" y="666"/>
                  </a:lnTo>
                  <a:lnTo>
                    <a:pt x="143" y="666"/>
                  </a:lnTo>
                  <a:cubicBezTo>
                    <a:pt x="0" y="583"/>
                    <a:pt x="0" y="449"/>
                    <a:pt x="143" y="367"/>
                  </a:cubicBezTo>
                  <a:lnTo>
                    <a:pt x="635" y="82"/>
                  </a:lnTo>
                  <a:lnTo>
                    <a:pt x="635" y="82"/>
                  </a:lnTo>
                  <a:cubicBezTo>
                    <a:pt x="778" y="0"/>
                    <a:pt x="1010" y="0"/>
                    <a:pt x="1153" y="82"/>
                  </a:cubicBezTo>
                  <a:lnTo>
                    <a:pt x="3578" y="1484"/>
                  </a:lnTo>
                  <a:lnTo>
                    <a:pt x="3578" y="1484"/>
                  </a:lnTo>
                  <a:cubicBezTo>
                    <a:pt x="3618" y="1506"/>
                    <a:pt x="3618" y="1543"/>
                    <a:pt x="3578" y="1565"/>
                  </a:cubicBezTo>
                  <a:lnTo>
                    <a:pt x="3578" y="1565"/>
                  </a:lnTo>
                  <a:cubicBezTo>
                    <a:pt x="3539" y="1588"/>
                    <a:pt x="3476" y="1588"/>
                    <a:pt x="3436" y="1565"/>
                  </a:cubicBezTo>
                  <a:lnTo>
                    <a:pt x="1011" y="164"/>
                  </a:lnTo>
                  <a:lnTo>
                    <a:pt x="1011" y="164"/>
                  </a:lnTo>
                  <a:cubicBezTo>
                    <a:pt x="946" y="127"/>
                    <a:pt x="842" y="127"/>
                    <a:pt x="777" y="164"/>
                  </a:cubicBezTo>
                  <a:lnTo>
                    <a:pt x="285" y="449"/>
                  </a:lnTo>
                  <a:lnTo>
                    <a:pt x="285" y="449"/>
                  </a:lnTo>
                  <a:cubicBezTo>
                    <a:pt x="220" y="486"/>
                    <a:pt x="220" y="546"/>
                    <a:pt x="285" y="583"/>
                  </a:cubicBezTo>
                  <a:lnTo>
                    <a:pt x="2710" y="1985"/>
                  </a:lnTo>
                  <a:lnTo>
                    <a:pt x="2710" y="1985"/>
                  </a:lnTo>
                  <a:cubicBezTo>
                    <a:pt x="2750" y="2007"/>
                    <a:pt x="2750" y="2044"/>
                    <a:pt x="2710" y="2067"/>
                  </a:cubicBezTo>
                  <a:lnTo>
                    <a:pt x="2710" y="2067"/>
                  </a:lnTo>
                  <a:cubicBezTo>
                    <a:pt x="2671" y="2089"/>
                    <a:pt x="2607" y="2089"/>
                    <a:pt x="2569" y="206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E41FBAE5-E742-4E4A-B709-78B9249D0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38689" y="3303709"/>
              <a:ext cx="823766" cy="1301897"/>
            </a:xfrm>
            <a:custGeom>
              <a:avLst/>
              <a:gdLst>
                <a:gd name="T0" fmla="*/ 1261 w 1262"/>
                <a:gd name="T1" fmla="*/ 1991 h 1992"/>
                <a:gd name="T2" fmla="*/ 0 w 1262"/>
                <a:gd name="T3" fmla="*/ 1264 h 1992"/>
                <a:gd name="T4" fmla="*/ 0 w 1262"/>
                <a:gd name="T5" fmla="*/ 0 h 1992"/>
                <a:gd name="T6" fmla="*/ 1261 w 1262"/>
                <a:gd name="T7" fmla="*/ 728 h 1992"/>
                <a:gd name="T8" fmla="*/ 1261 w 1262"/>
                <a:gd name="T9" fmla="*/ 1991 h 1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2" h="1992">
                  <a:moveTo>
                    <a:pt x="1261" y="1991"/>
                  </a:moveTo>
                  <a:lnTo>
                    <a:pt x="0" y="1264"/>
                  </a:lnTo>
                  <a:lnTo>
                    <a:pt x="0" y="0"/>
                  </a:lnTo>
                  <a:lnTo>
                    <a:pt x="1261" y="728"/>
                  </a:lnTo>
                  <a:lnTo>
                    <a:pt x="1261" y="19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6F0D118-4D07-9246-9466-69F168674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44897" y="2281202"/>
              <a:ext cx="2212072" cy="985063"/>
            </a:xfrm>
            <a:custGeom>
              <a:avLst/>
              <a:gdLst>
                <a:gd name="T0" fmla="*/ 3349 w 3387"/>
                <a:gd name="T1" fmla="*/ 1438 h 1507"/>
                <a:gd name="T2" fmla="*/ 3349 w 3387"/>
                <a:gd name="T3" fmla="*/ 1438 h 1507"/>
                <a:gd name="T4" fmla="*/ 3207 w 3387"/>
                <a:gd name="T5" fmla="*/ 1438 h 1507"/>
                <a:gd name="T6" fmla="*/ 782 w 3387"/>
                <a:gd name="T7" fmla="*/ 37 h 1507"/>
                <a:gd name="T8" fmla="*/ 782 w 3387"/>
                <a:gd name="T9" fmla="*/ 37 h 1507"/>
                <a:gd name="T10" fmla="*/ 548 w 3387"/>
                <a:gd name="T11" fmla="*/ 37 h 1507"/>
                <a:gd name="T12" fmla="*/ 56 w 3387"/>
                <a:gd name="T13" fmla="*/ 322 h 1507"/>
                <a:gd name="T14" fmla="*/ 56 w 3387"/>
                <a:gd name="T15" fmla="*/ 322 h 1507"/>
                <a:gd name="T16" fmla="*/ 12 w 3387"/>
                <a:gd name="T17" fmla="*/ 412 h 1507"/>
                <a:gd name="T18" fmla="*/ 12 w 3387"/>
                <a:gd name="T19" fmla="*/ 412 h 1507"/>
                <a:gd name="T20" fmla="*/ 56 w 3387"/>
                <a:gd name="T21" fmla="*/ 366 h 1507"/>
                <a:gd name="T22" fmla="*/ 548 w 3387"/>
                <a:gd name="T23" fmla="*/ 82 h 1507"/>
                <a:gd name="T24" fmla="*/ 548 w 3387"/>
                <a:gd name="T25" fmla="*/ 82 h 1507"/>
                <a:gd name="T26" fmla="*/ 782 w 3387"/>
                <a:gd name="T27" fmla="*/ 82 h 1507"/>
                <a:gd name="T28" fmla="*/ 3207 w 3387"/>
                <a:gd name="T29" fmla="*/ 1484 h 1507"/>
                <a:gd name="T30" fmla="*/ 3207 w 3387"/>
                <a:gd name="T31" fmla="*/ 1484 h 1507"/>
                <a:gd name="T32" fmla="*/ 3349 w 3387"/>
                <a:gd name="T33" fmla="*/ 1484 h 1507"/>
                <a:gd name="T34" fmla="*/ 3349 w 3387"/>
                <a:gd name="T35" fmla="*/ 1484 h 1507"/>
                <a:gd name="T36" fmla="*/ 3371 w 3387"/>
                <a:gd name="T37" fmla="*/ 1420 h 1507"/>
                <a:gd name="T38" fmla="*/ 3371 w 3387"/>
                <a:gd name="T39" fmla="*/ 1420 h 1507"/>
                <a:gd name="T40" fmla="*/ 3349 w 3387"/>
                <a:gd name="T41" fmla="*/ 1438 h 1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87" h="1507">
                  <a:moveTo>
                    <a:pt x="3349" y="1438"/>
                  </a:moveTo>
                  <a:lnTo>
                    <a:pt x="3349" y="1438"/>
                  </a:lnTo>
                  <a:cubicBezTo>
                    <a:pt x="3310" y="1461"/>
                    <a:pt x="3247" y="1461"/>
                    <a:pt x="3207" y="1438"/>
                  </a:cubicBezTo>
                  <a:lnTo>
                    <a:pt x="782" y="37"/>
                  </a:lnTo>
                  <a:lnTo>
                    <a:pt x="782" y="37"/>
                  </a:lnTo>
                  <a:cubicBezTo>
                    <a:pt x="717" y="0"/>
                    <a:pt x="613" y="0"/>
                    <a:pt x="548" y="37"/>
                  </a:cubicBezTo>
                  <a:lnTo>
                    <a:pt x="56" y="322"/>
                  </a:lnTo>
                  <a:lnTo>
                    <a:pt x="56" y="322"/>
                  </a:lnTo>
                  <a:cubicBezTo>
                    <a:pt x="14" y="346"/>
                    <a:pt x="0" y="381"/>
                    <a:pt x="12" y="412"/>
                  </a:cubicBezTo>
                  <a:lnTo>
                    <a:pt x="12" y="412"/>
                  </a:lnTo>
                  <a:cubicBezTo>
                    <a:pt x="20" y="395"/>
                    <a:pt x="34" y="379"/>
                    <a:pt x="56" y="366"/>
                  </a:cubicBezTo>
                  <a:lnTo>
                    <a:pt x="548" y="82"/>
                  </a:lnTo>
                  <a:lnTo>
                    <a:pt x="548" y="82"/>
                  </a:lnTo>
                  <a:cubicBezTo>
                    <a:pt x="613" y="45"/>
                    <a:pt x="717" y="45"/>
                    <a:pt x="782" y="82"/>
                  </a:cubicBezTo>
                  <a:lnTo>
                    <a:pt x="3207" y="1484"/>
                  </a:lnTo>
                  <a:lnTo>
                    <a:pt x="3207" y="1484"/>
                  </a:lnTo>
                  <a:cubicBezTo>
                    <a:pt x="3247" y="1506"/>
                    <a:pt x="3310" y="1506"/>
                    <a:pt x="3349" y="1484"/>
                  </a:cubicBezTo>
                  <a:lnTo>
                    <a:pt x="3349" y="1484"/>
                  </a:lnTo>
                  <a:cubicBezTo>
                    <a:pt x="3379" y="1466"/>
                    <a:pt x="3386" y="1441"/>
                    <a:pt x="3371" y="1420"/>
                  </a:cubicBezTo>
                  <a:lnTo>
                    <a:pt x="3371" y="1420"/>
                  </a:lnTo>
                  <a:cubicBezTo>
                    <a:pt x="3366" y="1426"/>
                    <a:pt x="3359" y="1433"/>
                    <a:pt x="3349" y="14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935DCDBE-A311-C545-9E1C-5B1D0B8F5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12404" y="2551950"/>
              <a:ext cx="1777147" cy="1042669"/>
            </a:xfrm>
            <a:custGeom>
              <a:avLst/>
              <a:gdLst>
                <a:gd name="T0" fmla="*/ 2683 w 2721"/>
                <a:gd name="T1" fmla="*/ 1528 h 1596"/>
                <a:gd name="T2" fmla="*/ 2683 w 2721"/>
                <a:gd name="T3" fmla="*/ 1528 h 1596"/>
                <a:gd name="T4" fmla="*/ 2542 w 2721"/>
                <a:gd name="T5" fmla="*/ 1528 h 1596"/>
                <a:gd name="T6" fmla="*/ 116 w 2721"/>
                <a:gd name="T7" fmla="*/ 127 h 1596"/>
                <a:gd name="T8" fmla="*/ 116 w 2721"/>
                <a:gd name="T9" fmla="*/ 127 h 1596"/>
                <a:gd name="T10" fmla="*/ 11 w 2721"/>
                <a:gd name="T11" fmla="*/ 0 h 1596"/>
                <a:gd name="T12" fmla="*/ 11 w 2721"/>
                <a:gd name="T13" fmla="*/ 0 h 1596"/>
                <a:gd name="T14" fmla="*/ 116 w 2721"/>
                <a:gd name="T15" fmla="*/ 172 h 1596"/>
                <a:gd name="T16" fmla="*/ 2542 w 2721"/>
                <a:gd name="T17" fmla="*/ 1572 h 1596"/>
                <a:gd name="T18" fmla="*/ 2542 w 2721"/>
                <a:gd name="T19" fmla="*/ 1572 h 1596"/>
                <a:gd name="T20" fmla="*/ 2683 w 2721"/>
                <a:gd name="T21" fmla="*/ 1572 h 1596"/>
                <a:gd name="T22" fmla="*/ 2683 w 2721"/>
                <a:gd name="T23" fmla="*/ 1572 h 1596"/>
                <a:gd name="T24" fmla="*/ 2705 w 2721"/>
                <a:gd name="T25" fmla="*/ 1509 h 1596"/>
                <a:gd name="T26" fmla="*/ 2705 w 2721"/>
                <a:gd name="T27" fmla="*/ 1509 h 1596"/>
                <a:gd name="T28" fmla="*/ 2683 w 2721"/>
                <a:gd name="T29" fmla="*/ 1528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1" h="1596">
                  <a:moveTo>
                    <a:pt x="2683" y="1528"/>
                  </a:moveTo>
                  <a:lnTo>
                    <a:pt x="2683" y="1528"/>
                  </a:lnTo>
                  <a:cubicBezTo>
                    <a:pt x="2644" y="1550"/>
                    <a:pt x="2580" y="1550"/>
                    <a:pt x="2542" y="1528"/>
                  </a:cubicBezTo>
                  <a:lnTo>
                    <a:pt x="116" y="127"/>
                  </a:lnTo>
                  <a:lnTo>
                    <a:pt x="116" y="127"/>
                  </a:lnTo>
                  <a:cubicBezTo>
                    <a:pt x="54" y="91"/>
                    <a:pt x="20" y="46"/>
                    <a:pt x="11" y="0"/>
                  </a:cubicBezTo>
                  <a:lnTo>
                    <a:pt x="11" y="0"/>
                  </a:lnTo>
                  <a:cubicBezTo>
                    <a:pt x="0" y="61"/>
                    <a:pt x="34" y="125"/>
                    <a:pt x="116" y="172"/>
                  </a:cubicBezTo>
                  <a:lnTo>
                    <a:pt x="2542" y="1572"/>
                  </a:lnTo>
                  <a:lnTo>
                    <a:pt x="2542" y="1572"/>
                  </a:lnTo>
                  <a:cubicBezTo>
                    <a:pt x="2580" y="1595"/>
                    <a:pt x="2644" y="1595"/>
                    <a:pt x="2683" y="1572"/>
                  </a:cubicBezTo>
                  <a:lnTo>
                    <a:pt x="2683" y="1572"/>
                  </a:lnTo>
                  <a:cubicBezTo>
                    <a:pt x="2713" y="1556"/>
                    <a:pt x="2720" y="1530"/>
                    <a:pt x="2705" y="1509"/>
                  </a:cubicBezTo>
                  <a:lnTo>
                    <a:pt x="2705" y="1509"/>
                  </a:lnTo>
                  <a:cubicBezTo>
                    <a:pt x="2700" y="1516"/>
                    <a:pt x="2693" y="1522"/>
                    <a:pt x="2683" y="152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CD86439-D124-A645-B628-E84C52CE5F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116" y="2825579"/>
              <a:ext cx="2256728" cy="3204251"/>
            </a:xfrm>
            <a:custGeom>
              <a:avLst/>
              <a:gdLst>
                <a:gd name="connsiteX0" fmla="*/ 361732 w 2256728"/>
                <a:gd name="connsiteY0" fmla="*/ 0 h 3204251"/>
                <a:gd name="connsiteX1" fmla="*/ 594182 w 2256728"/>
                <a:gd name="connsiteY1" fmla="*/ 15029 h 3204251"/>
                <a:gd name="connsiteX2" fmla="*/ 2254625 w 2256728"/>
                <a:gd name="connsiteY2" fmla="*/ 941627 h 3204251"/>
                <a:gd name="connsiteX3" fmla="*/ 2254625 w 2256728"/>
                <a:gd name="connsiteY3" fmla="*/ 3160159 h 3204251"/>
                <a:gd name="connsiteX4" fmla="*/ 2256728 w 2256728"/>
                <a:gd name="connsiteY4" fmla="*/ 3166240 h 3204251"/>
                <a:gd name="connsiteX5" fmla="*/ 2237121 w 2256728"/>
                <a:gd name="connsiteY5" fmla="*/ 3192995 h 3204251"/>
                <a:gd name="connsiteX6" fmla="*/ 2144312 w 2256728"/>
                <a:gd name="connsiteY6" fmla="*/ 3192995 h 3204251"/>
                <a:gd name="connsiteX7" fmla="*/ 558721 w 2256728"/>
                <a:gd name="connsiteY7" fmla="*/ 2279419 h 3204251"/>
                <a:gd name="connsiteX8" fmla="*/ 405782 w 2256728"/>
                <a:gd name="connsiteY8" fmla="*/ 2279419 h 3204251"/>
                <a:gd name="connsiteX9" fmla="*/ 237812 w 2256728"/>
                <a:gd name="connsiteY9" fmla="*/ 2375997 h 3204251"/>
                <a:gd name="connsiteX10" fmla="*/ 190100 w 2256728"/>
                <a:gd name="connsiteY10" fmla="*/ 2297038 h 3204251"/>
                <a:gd name="connsiteX11" fmla="*/ 312974 w 2256728"/>
                <a:gd name="connsiteY11" fmla="*/ 2225909 h 3204251"/>
                <a:gd name="connsiteX12" fmla="*/ 651529 w 2256728"/>
                <a:gd name="connsiteY12" fmla="*/ 2225909 h 3204251"/>
                <a:gd name="connsiteX13" fmla="*/ 1567575 w 2256728"/>
                <a:gd name="connsiteY13" fmla="*/ 2753711 h 3204251"/>
                <a:gd name="connsiteX14" fmla="*/ 0 w 2256728"/>
                <a:gd name="connsiteY14" fmla="*/ 265302 h 3204251"/>
                <a:gd name="connsiteX15" fmla="*/ 137772 w 2256728"/>
                <a:gd name="connsiteY15" fmla="*/ 145067 h 320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56728" h="3204251">
                  <a:moveTo>
                    <a:pt x="361732" y="0"/>
                  </a:moveTo>
                  <a:lnTo>
                    <a:pt x="594182" y="15029"/>
                  </a:lnTo>
                  <a:lnTo>
                    <a:pt x="2254625" y="941627"/>
                  </a:lnTo>
                  <a:lnTo>
                    <a:pt x="2254625" y="3160159"/>
                  </a:lnTo>
                  <a:lnTo>
                    <a:pt x="2256728" y="3166240"/>
                  </a:lnTo>
                  <a:cubicBezTo>
                    <a:pt x="2256728" y="3175865"/>
                    <a:pt x="2250192" y="3185491"/>
                    <a:pt x="2237121" y="3192995"/>
                  </a:cubicBezTo>
                  <a:cubicBezTo>
                    <a:pt x="2212285" y="3208004"/>
                    <a:pt x="2169802" y="3208004"/>
                    <a:pt x="2144312" y="3192995"/>
                  </a:cubicBezTo>
                  <a:lnTo>
                    <a:pt x="558721" y="2279419"/>
                  </a:lnTo>
                  <a:cubicBezTo>
                    <a:pt x="516238" y="2255274"/>
                    <a:pt x="448265" y="2255274"/>
                    <a:pt x="405782" y="2279419"/>
                  </a:cubicBezTo>
                  <a:lnTo>
                    <a:pt x="237812" y="2375997"/>
                  </a:lnTo>
                  <a:cubicBezTo>
                    <a:pt x="220818" y="2350547"/>
                    <a:pt x="205132" y="2323792"/>
                    <a:pt x="190100" y="2297038"/>
                  </a:cubicBezTo>
                  <a:lnTo>
                    <a:pt x="312974" y="2225909"/>
                  </a:lnTo>
                  <a:cubicBezTo>
                    <a:pt x="406436" y="2171747"/>
                    <a:pt x="558067" y="2171747"/>
                    <a:pt x="651529" y="2225909"/>
                  </a:cubicBezTo>
                  <a:lnTo>
                    <a:pt x="1567575" y="2753711"/>
                  </a:lnTo>
                  <a:lnTo>
                    <a:pt x="0" y="265302"/>
                  </a:lnTo>
                  <a:lnTo>
                    <a:pt x="137772" y="14506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3B78CF1E-1B40-B34F-BB23-FD9FB75457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4488" y="3836565"/>
              <a:ext cx="512694" cy="2439617"/>
            </a:xfrm>
            <a:custGeom>
              <a:avLst/>
              <a:gdLst>
                <a:gd name="T0" fmla="*/ 23 w 784"/>
                <a:gd name="T1" fmla="*/ 3736 h 3737"/>
                <a:gd name="T2" fmla="*/ 783 w 784"/>
                <a:gd name="T3" fmla="*/ 3297 h 3737"/>
                <a:gd name="T4" fmla="*/ 783 w 784"/>
                <a:gd name="T5" fmla="*/ 0 h 3737"/>
                <a:gd name="T6" fmla="*/ 0 w 784"/>
                <a:gd name="T7" fmla="*/ 364 h 3737"/>
                <a:gd name="T8" fmla="*/ 23 w 784"/>
                <a:gd name="T9" fmla="*/ 3736 h 3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4" h="3737">
                  <a:moveTo>
                    <a:pt x="23" y="3736"/>
                  </a:moveTo>
                  <a:lnTo>
                    <a:pt x="783" y="3297"/>
                  </a:lnTo>
                  <a:lnTo>
                    <a:pt x="783" y="0"/>
                  </a:lnTo>
                  <a:lnTo>
                    <a:pt x="0" y="364"/>
                  </a:lnTo>
                  <a:lnTo>
                    <a:pt x="23" y="3736"/>
                  </a:ln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51BB355-5E7D-5B44-9AA0-830C560B7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9350" y="3107847"/>
              <a:ext cx="1767853" cy="3250338"/>
            </a:xfrm>
            <a:custGeom>
              <a:avLst/>
              <a:gdLst>
                <a:gd name="connsiteX0" fmla="*/ 0 w 1767853"/>
                <a:gd name="connsiteY0" fmla="*/ 0 h 3250338"/>
                <a:gd name="connsiteX1" fmla="*/ 1767853 w 1767853"/>
                <a:gd name="connsiteY1" fmla="*/ 984623 h 3250338"/>
                <a:gd name="connsiteX2" fmla="*/ 1767853 w 1767853"/>
                <a:gd name="connsiteY2" fmla="*/ 3213257 h 3250338"/>
                <a:gd name="connsiteX3" fmla="*/ 1766889 w 1767853"/>
                <a:gd name="connsiteY3" fmla="*/ 3213631 h 3250338"/>
                <a:gd name="connsiteX4" fmla="*/ 1762469 w 1767853"/>
                <a:gd name="connsiteY4" fmla="*/ 3226776 h 3250338"/>
                <a:gd name="connsiteX5" fmla="*/ 1748142 w 1767853"/>
                <a:gd name="connsiteY5" fmla="*/ 3239082 h 3250338"/>
                <a:gd name="connsiteX6" fmla="*/ 1655403 w 1767853"/>
                <a:gd name="connsiteY6" fmla="*/ 3239082 h 3250338"/>
                <a:gd name="connsiteX7" fmla="*/ 70349 w 1767853"/>
                <a:gd name="connsiteY7" fmla="*/ 2325519 h 3250338"/>
                <a:gd name="connsiteX8" fmla="*/ 305 w 1767853"/>
                <a:gd name="connsiteY8" fmla="*/ 2227719 h 3250338"/>
                <a:gd name="connsiteX9" fmla="*/ 636 w 1767853"/>
                <a:gd name="connsiteY9" fmla="*/ 2225730 h 3250338"/>
                <a:gd name="connsiteX10" fmla="*/ 0 w 1767853"/>
                <a:gd name="connsiteY10" fmla="*/ 2225366 h 325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7853" h="3250338">
                  <a:moveTo>
                    <a:pt x="0" y="0"/>
                  </a:moveTo>
                  <a:lnTo>
                    <a:pt x="1767853" y="984623"/>
                  </a:lnTo>
                  <a:lnTo>
                    <a:pt x="1767853" y="3213257"/>
                  </a:lnTo>
                  <a:lnTo>
                    <a:pt x="1766889" y="3213631"/>
                  </a:lnTo>
                  <a:lnTo>
                    <a:pt x="1762469" y="3226776"/>
                  </a:lnTo>
                  <a:cubicBezTo>
                    <a:pt x="1759286" y="3231293"/>
                    <a:pt x="1754510" y="3235493"/>
                    <a:pt x="1748142" y="3239082"/>
                  </a:cubicBezTo>
                  <a:cubicBezTo>
                    <a:pt x="1722019" y="3254091"/>
                    <a:pt x="1680874" y="3254091"/>
                    <a:pt x="1655403" y="3239082"/>
                  </a:cubicBezTo>
                  <a:lnTo>
                    <a:pt x="70349" y="2325519"/>
                  </a:lnTo>
                  <a:cubicBezTo>
                    <a:pt x="23653" y="2298439"/>
                    <a:pt x="305" y="2263038"/>
                    <a:pt x="305" y="2227719"/>
                  </a:cubicBezTo>
                  <a:lnTo>
                    <a:pt x="636" y="2225730"/>
                  </a:lnTo>
                  <a:lnTo>
                    <a:pt x="0" y="22253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309F022-F42F-D24F-904C-52B4685E4D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1842" y="2909107"/>
              <a:ext cx="2082458" cy="1218369"/>
            </a:xfrm>
            <a:custGeom>
              <a:avLst/>
              <a:gdLst>
                <a:gd name="T0" fmla="*/ 1296 w 3188"/>
                <a:gd name="T1" fmla="*/ 335 h 1865"/>
                <a:gd name="T2" fmla="*/ 766 w 3188"/>
                <a:gd name="T3" fmla="*/ 30 h 1865"/>
                <a:gd name="T4" fmla="*/ 766 w 3188"/>
                <a:gd name="T5" fmla="*/ 30 h 1865"/>
                <a:gd name="T6" fmla="*/ 546 w 3188"/>
                <a:gd name="T7" fmla="*/ 37 h 1865"/>
                <a:gd name="T8" fmla="*/ 54 w 3188"/>
                <a:gd name="T9" fmla="*/ 321 h 1865"/>
                <a:gd name="T10" fmla="*/ 54 w 3188"/>
                <a:gd name="T11" fmla="*/ 321 h 1865"/>
                <a:gd name="T12" fmla="*/ 7 w 3188"/>
                <a:gd name="T13" fmla="*/ 402 h 1865"/>
                <a:gd name="T14" fmla="*/ 1348 w 3188"/>
                <a:gd name="T15" fmla="*/ 1203 h 1865"/>
                <a:gd name="T16" fmla="*/ 2425 w 3188"/>
                <a:gd name="T17" fmla="*/ 1864 h 1865"/>
                <a:gd name="T18" fmla="*/ 3187 w 3188"/>
                <a:gd name="T19" fmla="*/ 1421 h 1865"/>
                <a:gd name="T20" fmla="*/ 1296 w 3188"/>
                <a:gd name="T21" fmla="*/ 335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88" h="1865">
                  <a:moveTo>
                    <a:pt x="1296" y="335"/>
                  </a:moveTo>
                  <a:lnTo>
                    <a:pt x="766" y="30"/>
                  </a:lnTo>
                  <a:lnTo>
                    <a:pt x="766" y="30"/>
                  </a:lnTo>
                  <a:cubicBezTo>
                    <a:pt x="701" y="0"/>
                    <a:pt x="606" y="2"/>
                    <a:pt x="546" y="37"/>
                  </a:cubicBezTo>
                  <a:lnTo>
                    <a:pt x="54" y="321"/>
                  </a:lnTo>
                  <a:lnTo>
                    <a:pt x="54" y="321"/>
                  </a:lnTo>
                  <a:cubicBezTo>
                    <a:pt x="16" y="343"/>
                    <a:pt x="0" y="373"/>
                    <a:pt x="7" y="402"/>
                  </a:cubicBezTo>
                  <a:lnTo>
                    <a:pt x="1348" y="1203"/>
                  </a:lnTo>
                  <a:lnTo>
                    <a:pt x="2425" y="1864"/>
                  </a:lnTo>
                  <a:lnTo>
                    <a:pt x="3187" y="1421"/>
                  </a:lnTo>
                  <a:lnTo>
                    <a:pt x="1296" y="335"/>
                  </a:ln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26D479F5-B9B8-1545-8507-95331A6FAC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4488" y="4058348"/>
              <a:ext cx="63367" cy="2301361"/>
            </a:xfrm>
            <a:custGeom>
              <a:avLst/>
              <a:gdLst>
                <a:gd name="T0" fmla="*/ 0 w 97"/>
                <a:gd name="T1" fmla="*/ 0 h 3522"/>
                <a:gd name="T2" fmla="*/ 0 w 97"/>
                <a:gd name="T3" fmla="*/ 3384 h 3522"/>
                <a:gd name="T4" fmla="*/ 0 w 97"/>
                <a:gd name="T5" fmla="*/ 3455 h 3522"/>
                <a:gd name="T6" fmla="*/ 0 w 97"/>
                <a:gd name="T7" fmla="*/ 3521 h 3522"/>
                <a:gd name="T8" fmla="*/ 0 w 97"/>
                <a:gd name="T9" fmla="*/ 3521 h 3522"/>
                <a:gd name="T10" fmla="*/ 67 w 97"/>
                <a:gd name="T11" fmla="*/ 3504 h 3522"/>
                <a:gd name="T12" fmla="*/ 67 w 97"/>
                <a:gd name="T13" fmla="*/ 3504 h 3522"/>
                <a:gd name="T14" fmla="*/ 96 w 97"/>
                <a:gd name="T15" fmla="*/ 3464 h 3522"/>
                <a:gd name="T16" fmla="*/ 96 w 97"/>
                <a:gd name="T17" fmla="*/ 3464 h 3522"/>
                <a:gd name="T18" fmla="*/ 96 w 97"/>
                <a:gd name="T19" fmla="*/ 3464 h 3522"/>
                <a:gd name="T20" fmla="*/ 96 w 97"/>
                <a:gd name="T21" fmla="*/ 3463 h 3522"/>
                <a:gd name="T22" fmla="*/ 96 w 97"/>
                <a:gd name="T23" fmla="*/ 53 h 3522"/>
                <a:gd name="T24" fmla="*/ 0 w 97"/>
                <a:gd name="T25" fmla="*/ 0 h 3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3522">
                  <a:moveTo>
                    <a:pt x="0" y="0"/>
                  </a:moveTo>
                  <a:lnTo>
                    <a:pt x="0" y="3384"/>
                  </a:lnTo>
                  <a:lnTo>
                    <a:pt x="0" y="3455"/>
                  </a:lnTo>
                  <a:lnTo>
                    <a:pt x="0" y="3521"/>
                  </a:lnTo>
                  <a:lnTo>
                    <a:pt x="0" y="3521"/>
                  </a:lnTo>
                  <a:cubicBezTo>
                    <a:pt x="24" y="3521"/>
                    <a:pt x="48" y="3515"/>
                    <a:pt x="67" y="3504"/>
                  </a:cubicBezTo>
                  <a:lnTo>
                    <a:pt x="67" y="3504"/>
                  </a:lnTo>
                  <a:cubicBezTo>
                    <a:pt x="86" y="3493"/>
                    <a:pt x="96" y="3478"/>
                    <a:pt x="96" y="3464"/>
                  </a:cubicBezTo>
                  <a:lnTo>
                    <a:pt x="96" y="3464"/>
                  </a:lnTo>
                  <a:lnTo>
                    <a:pt x="96" y="3464"/>
                  </a:lnTo>
                  <a:lnTo>
                    <a:pt x="96" y="3463"/>
                  </a:lnTo>
                  <a:lnTo>
                    <a:pt x="96" y="53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74855F03-D093-D548-A9BA-77152CB87C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20872" y="3767437"/>
              <a:ext cx="11521" cy="28803"/>
            </a:xfrm>
            <a:custGeom>
              <a:avLst/>
              <a:gdLst>
                <a:gd name="T0" fmla="*/ 18 w 19"/>
                <a:gd name="T1" fmla="*/ 42 h 43"/>
                <a:gd name="T2" fmla="*/ 18 w 19"/>
                <a:gd name="T3" fmla="*/ 0 h 43"/>
                <a:gd name="T4" fmla="*/ 5 w 19"/>
                <a:gd name="T5" fmla="*/ 0 h 43"/>
                <a:gd name="T6" fmla="*/ 0 w 19"/>
                <a:gd name="T7" fmla="*/ 29 h 43"/>
                <a:gd name="T8" fmla="*/ 18 w 19"/>
                <a:gd name="T9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3">
                  <a:moveTo>
                    <a:pt x="18" y="42"/>
                  </a:moveTo>
                  <a:lnTo>
                    <a:pt x="18" y="0"/>
                  </a:lnTo>
                  <a:lnTo>
                    <a:pt x="5" y="0"/>
                  </a:lnTo>
                  <a:lnTo>
                    <a:pt x="0" y="29"/>
                  </a:lnTo>
                  <a:lnTo>
                    <a:pt x="18" y="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FFE2819-49EC-8547-98A7-016383516F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56333" y="4092912"/>
              <a:ext cx="8640" cy="28803"/>
            </a:xfrm>
            <a:custGeom>
              <a:avLst/>
              <a:gdLst>
                <a:gd name="T0" fmla="*/ 13 w 14"/>
                <a:gd name="T1" fmla="*/ 43 h 44"/>
                <a:gd name="T2" fmla="*/ 13 w 14"/>
                <a:gd name="T3" fmla="*/ 0 h 44"/>
                <a:gd name="T4" fmla="*/ 0 w 14"/>
                <a:gd name="T5" fmla="*/ 18 h 44"/>
                <a:gd name="T6" fmla="*/ 13 w 14"/>
                <a:gd name="T7" fmla="*/ 4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4">
                  <a:moveTo>
                    <a:pt x="13" y="43"/>
                  </a:moveTo>
                  <a:lnTo>
                    <a:pt x="13" y="0"/>
                  </a:lnTo>
                  <a:lnTo>
                    <a:pt x="0" y="18"/>
                  </a:lnTo>
                  <a:lnTo>
                    <a:pt x="13" y="4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649959B-EEBA-EF4C-A020-2B976E57F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76307" y="2770853"/>
              <a:ext cx="2364727" cy="1365263"/>
            </a:xfrm>
            <a:custGeom>
              <a:avLst/>
              <a:gdLst>
                <a:gd name="T0" fmla="*/ 2570 w 3620"/>
                <a:gd name="T1" fmla="*/ 2067 h 2090"/>
                <a:gd name="T2" fmla="*/ 143 w 3620"/>
                <a:gd name="T3" fmla="*/ 666 h 2090"/>
                <a:gd name="T4" fmla="*/ 143 w 3620"/>
                <a:gd name="T5" fmla="*/ 666 h 2090"/>
                <a:gd name="T6" fmla="*/ 143 w 3620"/>
                <a:gd name="T7" fmla="*/ 366 h 2090"/>
                <a:gd name="T8" fmla="*/ 635 w 3620"/>
                <a:gd name="T9" fmla="*/ 82 h 2090"/>
                <a:gd name="T10" fmla="*/ 635 w 3620"/>
                <a:gd name="T11" fmla="*/ 82 h 2090"/>
                <a:gd name="T12" fmla="*/ 1153 w 3620"/>
                <a:gd name="T13" fmla="*/ 82 h 2090"/>
                <a:gd name="T14" fmla="*/ 3579 w 3620"/>
                <a:gd name="T15" fmla="*/ 1483 h 2090"/>
                <a:gd name="T16" fmla="*/ 3579 w 3620"/>
                <a:gd name="T17" fmla="*/ 1483 h 2090"/>
                <a:gd name="T18" fmla="*/ 3579 w 3620"/>
                <a:gd name="T19" fmla="*/ 1565 h 2090"/>
                <a:gd name="T20" fmla="*/ 3579 w 3620"/>
                <a:gd name="T21" fmla="*/ 1565 h 2090"/>
                <a:gd name="T22" fmla="*/ 3437 w 3620"/>
                <a:gd name="T23" fmla="*/ 1565 h 2090"/>
                <a:gd name="T24" fmla="*/ 1011 w 3620"/>
                <a:gd name="T25" fmla="*/ 164 h 2090"/>
                <a:gd name="T26" fmla="*/ 1011 w 3620"/>
                <a:gd name="T27" fmla="*/ 164 h 2090"/>
                <a:gd name="T28" fmla="*/ 777 w 3620"/>
                <a:gd name="T29" fmla="*/ 164 h 2090"/>
                <a:gd name="T30" fmla="*/ 285 w 3620"/>
                <a:gd name="T31" fmla="*/ 449 h 2090"/>
                <a:gd name="T32" fmla="*/ 285 w 3620"/>
                <a:gd name="T33" fmla="*/ 449 h 2090"/>
                <a:gd name="T34" fmla="*/ 285 w 3620"/>
                <a:gd name="T35" fmla="*/ 583 h 2090"/>
                <a:gd name="T36" fmla="*/ 2712 w 3620"/>
                <a:gd name="T37" fmla="*/ 1985 h 2090"/>
                <a:gd name="T38" fmla="*/ 2712 w 3620"/>
                <a:gd name="T39" fmla="*/ 1985 h 2090"/>
                <a:gd name="T40" fmla="*/ 2712 w 3620"/>
                <a:gd name="T41" fmla="*/ 2067 h 2090"/>
                <a:gd name="T42" fmla="*/ 2712 w 3620"/>
                <a:gd name="T43" fmla="*/ 2067 h 2090"/>
                <a:gd name="T44" fmla="*/ 2570 w 3620"/>
                <a:gd name="T45" fmla="*/ 2067 h 2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20" h="2090">
                  <a:moveTo>
                    <a:pt x="2570" y="2067"/>
                  </a:moveTo>
                  <a:lnTo>
                    <a:pt x="143" y="666"/>
                  </a:lnTo>
                  <a:lnTo>
                    <a:pt x="143" y="666"/>
                  </a:lnTo>
                  <a:cubicBezTo>
                    <a:pt x="0" y="583"/>
                    <a:pt x="0" y="449"/>
                    <a:pt x="143" y="366"/>
                  </a:cubicBezTo>
                  <a:lnTo>
                    <a:pt x="635" y="82"/>
                  </a:lnTo>
                  <a:lnTo>
                    <a:pt x="635" y="82"/>
                  </a:lnTo>
                  <a:cubicBezTo>
                    <a:pt x="778" y="0"/>
                    <a:pt x="1010" y="0"/>
                    <a:pt x="1153" y="82"/>
                  </a:cubicBezTo>
                  <a:lnTo>
                    <a:pt x="3579" y="1483"/>
                  </a:lnTo>
                  <a:lnTo>
                    <a:pt x="3579" y="1483"/>
                  </a:lnTo>
                  <a:cubicBezTo>
                    <a:pt x="3619" y="1506"/>
                    <a:pt x="3619" y="1543"/>
                    <a:pt x="3579" y="1565"/>
                  </a:cubicBezTo>
                  <a:lnTo>
                    <a:pt x="3579" y="1565"/>
                  </a:lnTo>
                  <a:cubicBezTo>
                    <a:pt x="3541" y="1588"/>
                    <a:pt x="3476" y="1588"/>
                    <a:pt x="3437" y="1565"/>
                  </a:cubicBezTo>
                  <a:lnTo>
                    <a:pt x="1011" y="164"/>
                  </a:lnTo>
                  <a:lnTo>
                    <a:pt x="1011" y="164"/>
                  </a:lnTo>
                  <a:cubicBezTo>
                    <a:pt x="946" y="128"/>
                    <a:pt x="842" y="128"/>
                    <a:pt x="777" y="164"/>
                  </a:cubicBezTo>
                  <a:lnTo>
                    <a:pt x="285" y="449"/>
                  </a:lnTo>
                  <a:lnTo>
                    <a:pt x="285" y="449"/>
                  </a:lnTo>
                  <a:cubicBezTo>
                    <a:pt x="221" y="486"/>
                    <a:pt x="221" y="546"/>
                    <a:pt x="285" y="583"/>
                  </a:cubicBezTo>
                  <a:lnTo>
                    <a:pt x="2712" y="1985"/>
                  </a:lnTo>
                  <a:lnTo>
                    <a:pt x="2712" y="1985"/>
                  </a:lnTo>
                  <a:cubicBezTo>
                    <a:pt x="2751" y="2007"/>
                    <a:pt x="2751" y="2044"/>
                    <a:pt x="2712" y="2067"/>
                  </a:cubicBezTo>
                  <a:lnTo>
                    <a:pt x="2712" y="2067"/>
                  </a:lnTo>
                  <a:cubicBezTo>
                    <a:pt x="2672" y="2089"/>
                    <a:pt x="2609" y="2089"/>
                    <a:pt x="2570" y="206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8CAB8D45-D8A0-F344-B1ED-31BF59EF79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16993" y="3874008"/>
              <a:ext cx="823766" cy="1301897"/>
            </a:xfrm>
            <a:custGeom>
              <a:avLst/>
              <a:gdLst>
                <a:gd name="T0" fmla="*/ 1261 w 1262"/>
                <a:gd name="T1" fmla="*/ 1992 h 1993"/>
                <a:gd name="T2" fmla="*/ 0 w 1262"/>
                <a:gd name="T3" fmla="*/ 1264 h 1993"/>
                <a:gd name="T4" fmla="*/ 0 w 1262"/>
                <a:gd name="T5" fmla="*/ 0 h 1993"/>
                <a:gd name="T6" fmla="*/ 1261 w 1262"/>
                <a:gd name="T7" fmla="*/ 728 h 1993"/>
                <a:gd name="T8" fmla="*/ 1261 w 1262"/>
                <a:gd name="T9" fmla="*/ 1992 h 19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2" h="1993">
                  <a:moveTo>
                    <a:pt x="1261" y="1992"/>
                  </a:moveTo>
                  <a:lnTo>
                    <a:pt x="0" y="1264"/>
                  </a:lnTo>
                  <a:lnTo>
                    <a:pt x="0" y="0"/>
                  </a:lnTo>
                  <a:lnTo>
                    <a:pt x="1261" y="728"/>
                  </a:lnTo>
                  <a:lnTo>
                    <a:pt x="1261" y="199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677D5F12-7AAF-1847-B5A7-0D6DE22FA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26082" y="2854383"/>
              <a:ext cx="2212072" cy="985063"/>
            </a:xfrm>
            <a:custGeom>
              <a:avLst/>
              <a:gdLst>
                <a:gd name="T0" fmla="*/ 3350 w 3388"/>
                <a:gd name="T1" fmla="*/ 1437 h 1506"/>
                <a:gd name="T2" fmla="*/ 3350 w 3388"/>
                <a:gd name="T3" fmla="*/ 1437 h 1506"/>
                <a:gd name="T4" fmla="*/ 3208 w 3388"/>
                <a:gd name="T5" fmla="*/ 1437 h 1506"/>
                <a:gd name="T6" fmla="*/ 782 w 3388"/>
                <a:gd name="T7" fmla="*/ 36 h 1506"/>
                <a:gd name="T8" fmla="*/ 782 w 3388"/>
                <a:gd name="T9" fmla="*/ 36 h 1506"/>
                <a:gd name="T10" fmla="*/ 548 w 3388"/>
                <a:gd name="T11" fmla="*/ 36 h 1506"/>
                <a:gd name="T12" fmla="*/ 56 w 3388"/>
                <a:gd name="T13" fmla="*/ 321 h 1506"/>
                <a:gd name="T14" fmla="*/ 56 w 3388"/>
                <a:gd name="T15" fmla="*/ 321 h 1506"/>
                <a:gd name="T16" fmla="*/ 13 w 3388"/>
                <a:gd name="T17" fmla="*/ 410 h 1506"/>
                <a:gd name="T18" fmla="*/ 13 w 3388"/>
                <a:gd name="T19" fmla="*/ 410 h 1506"/>
                <a:gd name="T20" fmla="*/ 56 w 3388"/>
                <a:gd name="T21" fmla="*/ 365 h 1506"/>
                <a:gd name="T22" fmla="*/ 548 w 3388"/>
                <a:gd name="T23" fmla="*/ 81 h 1506"/>
                <a:gd name="T24" fmla="*/ 548 w 3388"/>
                <a:gd name="T25" fmla="*/ 81 h 1506"/>
                <a:gd name="T26" fmla="*/ 782 w 3388"/>
                <a:gd name="T27" fmla="*/ 81 h 1506"/>
                <a:gd name="T28" fmla="*/ 3208 w 3388"/>
                <a:gd name="T29" fmla="*/ 1482 h 1506"/>
                <a:gd name="T30" fmla="*/ 3208 w 3388"/>
                <a:gd name="T31" fmla="*/ 1482 h 1506"/>
                <a:gd name="T32" fmla="*/ 3350 w 3388"/>
                <a:gd name="T33" fmla="*/ 1482 h 1506"/>
                <a:gd name="T34" fmla="*/ 3350 w 3388"/>
                <a:gd name="T35" fmla="*/ 1482 h 1506"/>
                <a:gd name="T36" fmla="*/ 3372 w 3388"/>
                <a:gd name="T37" fmla="*/ 1419 h 1506"/>
                <a:gd name="T38" fmla="*/ 3372 w 3388"/>
                <a:gd name="T39" fmla="*/ 1419 h 1506"/>
                <a:gd name="T40" fmla="*/ 3350 w 3388"/>
                <a:gd name="T41" fmla="*/ 1437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88" h="1506">
                  <a:moveTo>
                    <a:pt x="3350" y="1437"/>
                  </a:moveTo>
                  <a:lnTo>
                    <a:pt x="3350" y="1437"/>
                  </a:lnTo>
                  <a:cubicBezTo>
                    <a:pt x="3312" y="1460"/>
                    <a:pt x="3247" y="1460"/>
                    <a:pt x="3208" y="1437"/>
                  </a:cubicBezTo>
                  <a:lnTo>
                    <a:pt x="782" y="36"/>
                  </a:lnTo>
                  <a:lnTo>
                    <a:pt x="782" y="36"/>
                  </a:lnTo>
                  <a:cubicBezTo>
                    <a:pt x="717" y="0"/>
                    <a:pt x="613" y="0"/>
                    <a:pt x="548" y="36"/>
                  </a:cubicBezTo>
                  <a:lnTo>
                    <a:pt x="56" y="321"/>
                  </a:lnTo>
                  <a:lnTo>
                    <a:pt x="56" y="321"/>
                  </a:lnTo>
                  <a:cubicBezTo>
                    <a:pt x="14" y="345"/>
                    <a:pt x="0" y="379"/>
                    <a:pt x="13" y="410"/>
                  </a:cubicBezTo>
                  <a:lnTo>
                    <a:pt x="13" y="410"/>
                  </a:lnTo>
                  <a:cubicBezTo>
                    <a:pt x="20" y="394"/>
                    <a:pt x="34" y="378"/>
                    <a:pt x="56" y="365"/>
                  </a:cubicBezTo>
                  <a:lnTo>
                    <a:pt x="548" y="81"/>
                  </a:lnTo>
                  <a:lnTo>
                    <a:pt x="548" y="81"/>
                  </a:lnTo>
                  <a:cubicBezTo>
                    <a:pt x="613" y="44"/>
                    <a:pt x="717" y="44"/>
                    <a:pt x="782" y="81"/>
                  </a:cubicBezTo>
                  <a:lnTo>
                    <a:pt x="3208" y="1482"/>
                  </a:lnTo>
                  <a:lnTo>
                    <a:pt x="3208" y="1482"/>
                  </a:lnTo>
                  <a:cubicBezTo>
                    <a:pt x="3247" y="1505"/>
                    <a:pt x="3312" y="1505"/>
                    <a:pt x="3350" y="1482"/>
                  </a:cubicBezTo>
                  <a:lnTo>
                    <a:pt x="3350" y="1482"/>
                  </a:lnTo>
                  <a:cubicBezTo>
                    <a:pt x="3380" y="1465"/>
                    <a:pt x="3387" y="1440"/>
                    <a:pt x="3372" y="1419"/>
                  </a:cubicBezTo>
                  <a:lnTo>
                    <a:pt x="3372" y="1419"/>
                  </a:lnTo>
                  <a:cubicBezTo>
                    <a:pt x="3367" y="1426"/>
                    <a:pt x="3360" y="1432"/>
                    <a:pt x="3350" y="14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D1F738F7-07F2-904A-911A-C25BA8D897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3589" y="3122250"/>
              <a:ext cx="1777146" cy="1042669"/>
            </a:xfrm>
            <a:custGeom>
              <a:avLst/>
              <a:gdLst>
                <a:gd name="T0" fmla="*/ 2685 w 2722"/>
                <a:gd name="T1" fmla="*/ 1529 h 1597"/>
                <a:gd name="T2" fmla="*/ 2685 w 2722"/>
                <a:gd name="T3" fmla="*/ 1529 h 1597"/>
                <a:gd name="T4" fmla="*/ 2542 w 2722"/>
                <a:gd name="T5" fmla="*/ 1529 h 1597"/>
                <a:gd name="T6" fmla="*/ 116 w 2722"/>
                <a:gd name="T7" fmla="*/ 128 h 1597"/>
                <a:gd name="T8" fmla="*/ 116 w 2722"/>
                <a:gd name="T9" fmla="*/ 128 h 1597"/>
                <a:gd name="T10" fmla="*/ 11 w 2722"/>
                <a:gd name="T11" fmla="*/ 0 h 1597"/>
                <a:gd name="T12" fmla="*/ 11 w 2722"/>
                <a:gd name="T13" fmla="*/ 0 h 1597"/>
                <a:gd name="T14" fmla="*/ 116 w 2722"/>
                <a:gd name="T15" fmla="*/ 173 h 1597"/>
                <a:gd name="T16" fmla="*/ 2542 w 2722"/>
                <a:gd name="T17" fmla="*/ 1574 h 1597"/>
                <a:gd name="T18" fmla="*/ 2542 w 2722"/>
                <a:gd name="T19" fmla="*/ 1574 h 1597"/>
                <a:gd name="T20" fmla="*/ 2685 w 2722"/>
                <a:gd name="T21" fmla="*/ 1574 h 1597"/>
                <a:gd name="T22" fmla="*/ 2685 w 2722"/>
                <a:gd name="T23" fmla="*/ 1574 h 1597"/>
                <a:gd name="T24" fmla="*/ 2706 w 2722"/>
                <a:gd name="T25" fmla="*/ 1510 h 1597"/>
                <a:gd name="T26" fmla="*/ 2706 w 2722"/>
                <a:gd name="T27" fmla="*/ 1510 h 1597"/>
                <a:gd name="T28" fmla="*/ 2685 w 2722"/>
                <a:gd name="T29" fmla="*/ 1529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2" h="1597">
                  <a:moveTo>
                    <a:pt x="2685" y="1529"/>
                  </a:moveTo>
                  <a:lnTo>
                    <a:pt x="2685" y="1529"/>
                  </a:lnTo>
                  <a:cubicBezTo>
                    <a:pt x="2645" y="1551"/>
                    <a:pt x="2582" y="1551"/>
                    <a:pt x="2542" y="1529"/>
                  </a:cubicBezTo>
                  <a:lnTo>
                    <a:pt x="116" y="128"/>
                  </a:lnTo>
                  <a:lnTo>
                    <a:pt x="116" y="128"/>
                  </a:lnTo>
                  <a:cubicBezTo>
                    <a:pt x="54" y="92"/>
                    <a:pt x="20" y="47"/>
                    <a:pt x="11" y="0"/>
                  </a:cubicBezTo>
                  <a:lnTo>
                    <a:pt x="11" y="0"/>
                  </a:lnTo>
                  <a:cubicBezTo>
                    <a:pt x="0" y="62"/>
                    <a:pt x="35" y="126"/>
                    <a:pt x="116" y="173"/>
                  </a:cubicBezTo>
                  <a:lnTo>
                    <a:pt x="2542" y="1574"/>
                  </a:lnTo>
                  <a:lnTo>
                    <a:pt x="2542" y="1574"/>
                  </a:lnTo>
                  <a:cubicBezTo>
                    <a:pt x="2582" y="1596"/>
                    <a:pt x="2645" y="1596"/>
                    <a:pt x="2685" y="1574"/>
                  </a:cubicBezTo>
                  <a:lnTo>
                    <a:pt x="2685" y="1574"/>
                  </a:lnTo>
                  <a:cubicBezTo>
                    <a:pt x="2714" y="1557"/>
                    <a:pt x="2721" y="1531"/>
                    <a:pt x="2706" y="1510"/>
                  </a:cubicBezTo>
                  <a:lnTo>
                    <a:pt x="2706" y="1510"/>
                  </a:lnTo>
                  <a:cubicBezTo>
                    <a:pt x="2701" y="1517"/>
                    <a:pt x="2694" y="1523"/>
                    <a:pt x="2685" y="152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6175EF13-3097-0440-8E1E-6AD9A3AB5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95484" y="6420196"/>
              <a:ext cx="6379869" cy="3683906"/>
            </a:xfrm>
            <a:custGeom>
              <a:avLst/>
              <a:gdLst>
                <a:gd name="T0" fmla="*/ 5410 w 9766"/>
                <a:gd name="T1" fmla="*/ 5552 h 5639"/>
                <a:gd name="T2" fmla="*/ 149 w 9766"/>
                <a:gd name="T3" fmla="*/ 2514 h 5639"/>
                <a:gd name="T4" fmla="*/ 149 w 9766"/>
                <a:gd name="T5" fmla="*/ 2514 h 5639"/>
                <a:gd name="T6" fmla="*/ 191 w 9766"/>
                <a:gd name="T7" fmla="*/ 2178 h 5639"/>
                <a:gd name="T8" fmla="*/ 3773 w 9766"/>
                <a:gd name="T9" fmla="*/ 110 h 5639"/>
                <a:gd name="T10" fmla="*/ 3773 w 9766"/>
                <a:gd name="T11" fmla="*/ 110 h 5639"/>
                <a:gd name="T12" fmla="*/ 4354 w 9766"/>
                <a:gd name="T13" fmla="*/ 86 h 5639"/>
                <a:gd name="T14" fmla="*/ 9616 w 9766"/>
                <a:gd name="T15" fmla="*/ 3125 h 5639"/>
                <a:gd name="T16" fmla="*/ 9616 w 9766"/>
                <a:gd name="T17" fmla="*/ 3125 h 5639"/>
                <a:gd name="T18" fmla="*/ 9574 w 9766"/>
                <a:gd name="T19" fmla="*/ 3460 h 5639"/>
                <a:gd name="T20" fmla="*/ 5991 w 9766"/>
                <a:gd name="T21" fmla="*/ 5528 h 5639"/>
                <a:gd name="T22" fmla="*/ 5991 w 9766"/>
                <a:gd name="T23" fmla="*/ 5528 h 5639"/>
                <a:gd name="T24" fmla="*/ 5410 w 9766"/>
                <a:gd name="T25" fmla="*/ 5552 h 5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66" h="5639">
                  <a:moveTo>
                    <a:pt x="5410" y="5552"/>
                  </a:moveTo>
                  <a:lnTo>
                    <a:pt x="149" y="2514"/>
                  </a:lnTo>
                  <a:lnTo>
                    <a:pt x="149" y="2514"/>
                  </a:lnTo>
                  <a:cubicBezTo>
                    <a:pt x="0" y="2428"/>
                    <a:pt x="19" y="2278"/>
                    <a:pt x="191" y="2178"/>
                  </a:cubicBezTo>
                  <a:lnTo>
                    <a:pt x="3773" y="110"/>
                  </a:lnTo>
                  <a:lnTo>
                    <a:pt x="3773" y="110"/>
                  </a:lnTo>
                  <a:cubicBezTo>
                    <a:pt x="3945" y="11"/>
                    <a:pt x="4205" y="0"/>
                    <a:pt x="4354" y="86"/>
                  </a:cubicBezTo>
                  <a:lnTo>
                    <a:pt x="9616" y="3125"/>
                  </a:lnTo>
                  <a:lnTo>
                    <a:pt x="9616" y="3125"/>
                  </a:lnTo>
                  <a:cubicBezTo>
                    <a:pt x="9765" y="3210"/>
                    <a:pt x="9746" y="3361"/>
                    <a:pt x="9574" y="3460"/>
                  </a:cubicBezTo>
                  <a:lnTo>
                    <a:pt x="5991" y="5528"/>
                  </a:lnTo>
                  <a:lnTo>
                    <a:pt x="5991" y="5528"/>
                  </a:lnTo>
                  <a:cubicBezTo>
                    <a:pt x="5819" y="5627"/>
                    <a:pt x="5559" y="5638"/>
                    <a:pt x="5410" y="5552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7BC1DBD6-ADCD-BF4E-B8BA-4E8BB19A1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7470" y="2554830"/>
              <a:ext cx="4510554" cy="5308396"/>
            </a:xfrm>
            <a:custGeom>
              <a:avLst/>
              <a:gdLst>
                <a:gd name="T0" fmla="*/ 6658 w 6904"/>
                <a:gd name="T1" fmla="*/ 3216 h 8128"/>
                <a:gd name="T2" fmla="*/ 1162 w 6904"/>
                <a:gd name="T3" fmla="*/ 43 h 8128"/>
                <a:gd name="T4" fmla="*/ 1162 w 6904"/>
                <a:gd name="T5" fmla="*/ 43 h 8128"/>
                <a:gd name="T6" fmla="*/ 975 w 6904"/>
                <a:gd name="T7" fmla="*/ 20 h 8128"/>
                <a:gd name="T8" fmla="*/ 975 w 6904"/>
                <a:gd name="T9" fmla="*/ 19 h 8128"/>
                <a:gd name="T10" fmla="*/ 965 w 6904"/>
                <a:gd name="T11" fmla="*/ 23 h 8128"/>
                <a:gd name="T12" fmla="*/ 965 w 6904"/>
                <a:gd name="T13" fmla="*/ 23 h 8128"/>
                <a:gd name="T14" fmla="*/ 963 w 6904"/>
                <a:gd name="T15" fmla="*/ 24 h 8128"/>
                <a:gd name="T16" fmla="*/ 765 w 6904"/>
                <a:gd name="T17" fmla="*/ 100 h 8128"/>
                <a:gd name="T18" fmla="*/ 943 w 6904"/>
                <a:gd name="T19" fmla="*/ 187 h 8128"/>
                <a:gd name="T20" fmla="*/ 943 w 6904"/>
                <a:gd name="T21" fmla="*/ 187 h 8128"/>
                <a:gd name="T22" fmla="*/ 940 w 6904"/>
                <a:gd name="T23" fmla="*/ 197 h 8128"/>
                <a:gd name="T24" fmla="*/ 45 w 6904"/>
                <a:gd name="T25" fmla="*/ 4272 h 8128"/>
                <a:gd name="T26" fmla="*/ 45 w 6904"/>
                <a:gd name="T27" fmla="*/ 4272 h 8128"/>
                <a:gd name="T28" fmla="*/ 245 w 6904"/>
                <a:gd name="T29" fmla="*/ 4804 h 8128"/>
                <a:gd name="T30" fmla="*/ 5609 w 6904"/>
                <a:gd name="T31" fmla="*/ 7900 h 8128"/>
                <a:gd name="T32" fmla="*/ 5590 w 6904"/>
                <a:gd name="T33" fmla="*/ 8127 h 8128"/>
                <a:gd name="T34" fmla="*/ 5807 w 6904"/>
                <a:gd name="T35" fmla="*/ 8043 h 8128"/>
                <a:gd name="T36" fmla="*/ 5807 w 6904"/>
                <a:gd name="T37" fmla="*/ 8043 h 8128"/>
                <a:gd name="T38" fmla="*/ 5963 w 6904"/>
                <a:gd name="T39" fmla="*/ 7822 h 8128"/>
                <a:gd name="T40" fmla="*/ 6858 w 6904"/>
                <a:gd name="T41" fmla="*/ 3748 h 8128"/>
                <a:gd name="T42" fmla="*/ 6858 w 6904"/>
                <a:gd name="T43" fmla="*/ 3748 h 8128"/>
                <a:gd name="T44" fmla="*/ 6658 w 6904"/>
                <a:gd name="T45" fmla="*/ 3216 h 8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904" h="8128">
                  <a:moveTo>
                    <a:pt x="6658" y="3216"/>
                  </a:moveTo>
                  <a:lnTo>
                    <a:pt x="1162" y="43"/>
                  </a:lnTo>
                  <a:lnTo>
                    <a:pt x="1162" y="43"/>
                  </a:lnTo>
                  <a:cubicBezTo>
                    <a:pt x="1098" y="6"/>
                    <a:pt x="1033" y="0"/>
                    <a:pt x="975" y="20"/>
                  </a:cubicBezTo>
                  <a:lnTo>
                    <a:pt x="975" y="19"/>
                  </a:lnTo>
                  <a:lnTo>
                    <a:pt x="965" y="23"/>
                  </a:lnTo>
                  <a:lnTo>
                    <a:pt x="965" y="23"/>
                  </a:lnTo>
                  <a:cubicBezTo>
                    <a:pt x="965" y="24"/>
                    <a:pt x="964" y="24"/>
                    <a:pt x="963" y="24"/>
                  </a:cubicBezTo>
                  <a:lnTo>
                    <a:pt x="765" y="100"/>
                  </a:lnTo>
                  <a:lnTo>
                    <a:pt x="943" y="187"/>
                  </a:lnTo>
                  <a:lnTo>
                    <a:pt x="943" y="187"/>
                  </a:lnTo>
                  <a:cubicBezTo>
                    <a:pt x="942" y="190"/>
                    <a:pt x="941" y="194"/>
                    <a:pt x="940" y="197"/>
                  </a:cubicBezTo>
                  <a:lnTo>
                    <a:pt x="45" y="4272"/>
                  </a:lnTo>
                  <a:lnTo>
                    <a:pt x="45" y="4272"/>
                  </a:lnTo>
                  <a:cubicBezTo>
                    <a:pt x="0" y="4476"/>
                    <a:pt x="90" y="4714"/>
                    <a:pt x="245" y="4804"/>
                  </a:cubicBezTo>
                  <a:lnTo>
                    <a:pt x="5609" y="7900"/>
                  </a:lnTo>
                  <a:lnTo>
                    <a:pt x="5590" y="8127"/>
                  </a:lnTo>
                  <a:lnTo>
                    <a:pt x="5807" y="8043"/>
                  </a:lnTo>
                  <a:lnTo>
                    <a:pt x="5807" y="8043"/>
                  </a:lnTo>
                  <a:cubicBezTo>
                    <a:pt x="5880" y="8009"/>
                    <a:pt x="5939" y="7932"/>
                    <a:pt x="5963" y="7822"/>
                  </a:cubicBezTo>
                  <a:lnTo>
                    <a:pt x="6858" y="3748"/>
                  </a:lnTo>
                  <a:lnTo>
                    <a:pt x="6858" y="3748"/>
                  </a:lnTo>
                  <a:cubicBezTo>
                    <a:pt x="6903" y="3544"/>
                    <a:pt x="6813" y="3306"/>
                    <a:pt x="6658" y="3216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6600514C-8E93-5245-8FBB-7037CE8609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35015" y="2554831"/>
              <a:ext cx="4234045" cy="3251860"/>
            </a:xfrm>
            <a:custGeom>
              <a:avLst/>
              <a:gdLst>
                <a:gd name="T0" fmla="*/ 6307 w 6482"/>
                <a:gd name="T1" fmla="*/ 3216 h 4979"/>
                <a:gd name="T2" fmla="*/ 811 w 6482"/>
                <a:gd name="T3" fmla="*/ 43 h 4979"/>
                <a:gd name="T4" fmla="*/ 811 w 6482"/>
                <a:gd name="T5" fmla="*/ 43 h 4979"/>
                <a:gd name="T6" fmla="*/ 624 w 6482"/>
                <a:gd name="T7" fmla="*/ 20 h 4979"/>
                <a:gd name="T8" fmla="*/ 624 w 6482"/>
                <a:gd name="T9" fmla="*/ 19 h 4979"/>
                <a:gd name="T10" fmla="*/ 614 w 6482"/>
                <a:gd name="T11" fmla="*/ 23 h 4979"/>
                <a:gd name="T12" fmla="*/ 614 w 6482"/>
                <a:gd name="T13" fmla="*/ 23 h 4979"/>
                <a:gd name="T14" fmla="*/ 612 w 6482"/>
                <a:gd name="T15" fmla="*/ 24 h 4979"/>
                <a:gd name="T16" fmla="*/ 414 w 6482"/>
                <a:gd name="T17" fmla="*/ 100 h 4979"/>
                <a:gd name="T18" fmla="*/ 592 w 6482"/>
                <a:gd name="T19" fmla="*/ 187 h 4979"/>
                <a:gd name="T20" fmla="*/ 592 w 6482"/>
                <a:gd name="T21" fmla="*/ 187 h 4979"/>
                <a:gd name="T22" fmla="*/ 589 w 6482"/>
                <a:gd name="T23" fmla="*/ 197 h 4979"/>
                <a:gd name="T24" fmla="*/ 0 w 6482"/>
                <a:gd name="T25" fmla="*/ 2883 h 4979"/>
                <a:gd name="T26" fmla="*/ 2688 w 6482"/>
                <a:gd name="T27" fmla="*/ 4978 h 4979"/>
                <a:gd name="T28" fmla="*/ 6481 w 6482"/>
                <a:gd name="T29" fmla="*/ 3435 h 4979"/>
                <a:gd name="T30" fmla="*/ 6481 w 6482"/>
                <a:gd name="T31" fmla="*/ 3435 h 4979"/>
                <a:gd name="T32" fmla="*/ 6307 w 6482"/>
                <a:gd name="T33" fmla="*/ 3216 h 4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82" h="4979">
                  <a:moveTo>
                    <a:pt x="6307" y="3216"/>
                  </a:moveTo>
                  <a:lnTo>
                    <a:pt x="811" y="43"/>
                  </a:lnTo>
                  <a:lnTo>
                    <a:pt x="811" y="43"/>
                  </a:lnTo>
                  <a:cubicBezTo>
                    <a:pt x="747" y="6"/>
                    <a:pt x="682" y="0"/>
                    <a:pt x="624" y="20"/>
                  </a:cubicBezTo>
                  <a:lnTo>
                    <a:pt x="624" y="19"/>
                  </a:lnTo>
                  <a:lnTo>
                    <a:pt x="614" y="23"/>
                  </a:lnTo>
                  <a:lnTo>
                    <a:pt x="614" y="23"/>
                  </a:lnTo>
                  <a:cubicBezTo>
                    <a:pt x="614" y="24"/>
                    <a:pt x="613" y="24"/>
                    <a:pt x="612" y="24"/>
                  </a:cubicBezTo>
                  <a:lnTo>
                    <a:pt x="414" y="100"/>
                  </a:lnTo>
                  <a:lnTo>
                    <a:pt x="592" y="187"/>
                  </a:lnTo>
                  <a:lnTo>
                    <a:pt x="592" y="187"/>
                  </a:lnTo>
                  <a:cubicBezTo>
                    <a:pt x="591" y="190"/>
                    <a:pt x="590" y="194"/>
                    <a:pt x="589" y="197"/>
                  </a:cubicBezTo>
                  <a:lnTo>
                    <a:pt x="0" y="2883"/>
                  </a:lnTo>
                  <a:lnTo>
                    <a:pt x="2688" y="4978"/>
                  </a:lnTo>
                  <a:lnTo>
                    <a:pt x="6481" y="3435"/>
                  </a:lnTo>
                  <a:lnTo>
                    <a:pt x="6481" y="3435"/>
                  </a:lnTo>
                  <a:cubicBezTo>
                    <a:pt x="6444" y="3341"/>
                    <a:pt x="6383" y="3260"/>
                    <a:pt x="6307" y="321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17D22806-CA45-9548-9785-FC4E582002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50604" y="4674733"/>
              <a:ext cx="550137" cy="391721"/>
            </a:xfrm>
            <a:custGeom>
              <a:avLst/>
              <a:gdLst>
                <a:gd name="T0" fmla="*/ 413 w 841"/>
                <a:gd name="T1" fmla="*/ 597 h 598"/>
                <a:gd name="T2" fmla="*/ 832 w 841"/>
                <a:gd name="T3" fmla="*/ 419 h 598"/>
                <a:gd name="T4" fmla="*/ 832 w 841"/>
                <a:gd name="T5" fmla="*/ 419 h 598"/>
                <a:gd name="T6" fmla="*/ 662 w 841"/>
                <a:gd name="T7" fmla="*/ 0 h 598"/>
                <a:gd name="T8" fmla="*/ 0 w 841"/>
                <a:gd name="T9" fmla="*/ 279 h 598"/>
                <a:gd name="T10" fmla="*/ 413 w 841"/>
                <a:gd name="T11" fmla="*/ 597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1" h="598">
                  <a:moveTo>
                    <a:pt x="413" y="597"/>
                  </a:moveTo>
                  <a:lnTo>
                    <a:pt x="832" y="419"/>
                  </a:lnTo>
                  <a:lnTo>
                    <a:pt x="832" y="419"/>
                  </a:lnTo>
                  <a:cubicBezTo>
                    <a:pt x="840" y="257"/>
                    <a:pt x="772" y="90"/>
                    <a:pt x="662" y="0"/>
                  </a:cubicBezTo>
                  <a:lnTo>
                    <a:pt x="0" y="279"/>
                  </a:lnTo>
                  <a:lnTo>
                    <a:pt x="413" y="597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7FDF8550-6A9A-9441-9166-1447A5203E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82807" y="2572112"/>
              <a:ext cx="4602723" cy="5334320"/>
            </a:xfrm>
            <a:custGeom>
              <a:avLst/>
              <a:gdLst>
                <a:gd name="T0" fmla="*/ 5741 w 7045"/>
                <a:gd name="T1" fmla="*/ 8075 h 8166"/>
                <a:gd name="T2" fmla="*/ 246 w 7045"/>
                <a:gd name="T3" fmla="*/ 4903 h 8166"/>
                <a:gd name="T4" fmla="*/ 246 w 7045"/>
                <a:gd name="T5" fmla="*/ 4903 h 8166"/>
                <a:gd name="T6" fmla="*/ 45 w 7045"/>
                <a:gd name="T7" fmla="*/ 4371 h 8166"/>
                <a:gd name="T8" fmla="*/ 940 w 7045"/>
                <a:gd name="T9" fmla="*/ 297 h 8166"/>
                <a:gd name="T10" fmla="*/ 940 w 7045"/>
                <a:gd name="T11" fmla="*/ 297 h 8166"/>
                <a:gd name="T12" fmla="*/ 1303 w 7045"/>
                <a:gd name="T13" fmla="*/ 90 h 8166"/>
                <a:gd name="T14" fmla="*/ 6799 w 7045"/>
                <a:gd name="T15" fmla="*/ 3263 h 8166"/>
                <a:gd name="T16" fmla="*/ 6799 w 7045"/>
                <a:gd name="T17" fmla="*/ 3263 h 8166"/>
                <a:gd name="T18" fmla="*/ 6999 w 7045"/>
                <a:gd name="T19" fmla="*/ 3795 h 8166"/>
                <a:gd name="T20" fmla="*/ 6104 w 7045"/>
                <a:gd name="T21" fmla="*/ 7869 h 8166"/>
                <a:gd name="T22" fmla="*/ 6104 w 7045"/>
                <a:gd name="T23" fmla="*/ 7869 h 8166"/>
                <a:gd name="T24" fmla="*/ 5741 w 7045"/>
                <a:gd name="T25" fmla="*/ 8075 h 8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45" h="8166">
                  <a:moveTo>
                    <a:pt x="5741" y="8075"/>
                  </a:moveTo>
                  <a:lnTo>
                    <a:pt x="246" y="4903"/>
                  </a:lnTo>
                  <a:lnTo>
                    <a:pt x="246" y="4903"/>
                  </a:lnTo>
                  <a:cubicBezTo>
                    <a:pt x="90" y="4814"/>
                    <a:pt x="0" y="4575"/>
                    <a:pt x="45" y="4371"/>
                  </a:cubicBezTo>
                  <a:lnTo>
                    <a:pt x="940" y="297"/>
                  </a:lnTo>
                  <a:lnTo>
                    <a:pt x="940" y="297"/>
                  </a:lnTo>
                  <a:cubicBezTo>
                    <a:pt x="985" y="92"/>
                    <a:pt x="1147" y="0"/>
                    <a:pt x="1303" y="90"/>
                  </a:cubicBezTo>
                  <a:lnTo>
                    <a:pt x="6799" y="3263"/>
                  </a:lnTo>
                  <a:lnTo>
                    <a:pt x="6799" y="3263"/>
                  </a:lnTo>
                  <a:cubicBezTo>
                    <a:pt x="6954" y="3352"/>
                    <a:pt x="7044" y="3591"/>
                    <a:pt x="6999" y="3795"/>
                  </a:cubicBezTo>
                  <a:lnTo>
                    <a:pt x="6104" y="7869"/>
                  </a:lnTo>
                  <a:lnTo>
                    <a:pt x="6104" y="7869"/>
                  </a:lnTo>
                  <a:cubicBezTo>
                    <a:pt x="6059" y="8072"/>
                    <a:pt x="5897" y="8165"/>
                    <a:pt x="5741" y="8075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9274408C-45AC-3D4D-A7F1-E72493387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28805" y="2592273"/>
              <a:ext cx="3891288" cy="5265193"/>
            </a:xfrm>
            <a:custGeom>
              <a:avLst/>
              <a:gdLst>
                <a:gd name="T0" fmla="*/ 5713 w 5958"/>
                <a:gd name="T1" fmla="*/ 3217 h 8059"/>
                <a:gd name="T2" fmla="*/ 216 w 5958"/>
                <a:gd name="T3" fmla="*/ 43 h 8059"/>
                <a:gd name="T4" fmla="*/ 216 w 5958"/>
                <a:gd name="T5" fmla="*/ 43 h 8059"/>
                <a:gd name="T6" fmla="*/ 0 w 5958"/>
                <a:gd name="T7" fmla="*/ 34 h 8059"/>
                <a:gd name="T8" fmla="*/ 0 w 5958"/>
                <a:gd name="T9" fmla="*/ 34 h 8059"/>
                <a:gd name="T10" fmla="*/ 164 w 5958"/>
                <a:gd name="T11" fmla="*/ 63 h 8059"/>
                <a:gd name="T12" fmla="*/ 5660 w 5958"/>
                <a:gd name="T13" fmla="*/ 3236 h 8059"/>
                <a:gd name="T14" fmla="*/ 5660 w 5958"/>
                <a:gd name="T15" fmla="*/ 3236 h 8059"/>
                <a:gd name="T16" fmla="*/ 5860 w 5958"/>
                <a:gd name="T17" fmla="*/ 3768 h 8059"/>
                <a:gd name="T18" fmla="*/ 4965 w 5958"/>
                <a:gd name="T19" fmla="*/ 7842 h 8059"/>
                <a:gd name="T20" fmla="*/ 4965 w 5958"/>
                <a:gd name="T21" fmla="*/ 7842 h 8059"/>
                <a:gd name="T22" fmla="*/ 4819 w 5958"/>
                <a:gd name="T23" fmla="*/ 8058 h 8059"/>
                <a:gd name="T24" fmla="*/ 4819 w 5958"/>
                <a:gd name="T25" fmla="*/ 8058 h 8059"/>
                <a:gd name="T26" fmla="*/ 5018 w 5958"/>
                <a:gd name="T27" fmla="*/ 7822 h 8059"/>
                <a:gd name="T28" fmla="*/ 5913 w 5958"/>
                <a:gd name="T29" fmla="*/ 3748 h 8059"/>
                <a:gd name="T30" fmla="*/ 5913 w 5958"/>
                <a:gd name="T31" fmla="*/ 3748 h 8059"/>
                <a:gd name="T32" fmla="*/ 5713 w 5958"/>
                <a:gd name="T33" fmla="*/ 3217 h 8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58" h="8059">
                  <a:moveTo>
                    <a:pt x="5713" y="3217"/>
                  </a:moveTo>
                  <a:lnTo>
                    <a:pt x="216" y="43"/>
                  </a:lnTo>
                  <a:lnTo>
                    <a:pt x="216" y="43"/>
                  </a:lnTo>
                  <a:cubicBezTo>
                    <a:pt x="141" y="0"/>
                    <a:pt x="64" y="0"/>
                    <a:pt x="0" y="34"/>
                  </a:cubicBezTo>
                  <a:lnTo>
                    <a:pt x="0" y="34"/>
                  </a:lnTo>
                  <a:cubicBezTo>
                    <a:pt x="52" y="22"/>
                    <a:pt x="108" y="30"/>
                    <a:pt x="164" y="63"/>
                  </a:cubicBezTo>
                  <a:lnTo>
                    <a:pt x="5660" y="3236"/>
                  </a:lnTo>
                  <a:lnTo>
                    <a:pt x="5660" y="3236"/>
                  </a:lnTo>
                  <a:cubicBezTo>
                    <a:pt x="5815" y="3325"/>
                    <a:pt x="5905" y="3564"/>
                    <a:pt x="5860" y="3768"/>
                  </a:cubicBezTo>
                  <a:lnTo>
                    <a:pt x="4965" y="7842"/>
                  </a:lnTo>
                  <a:lnTo>
                    <a:pt x="4965" y="7842"/>
                  </a:lnTo>
                  <a:cubicBezTo>
                    <a:pt x="4942" y="7947"/>
                    <a:pt x="4888" y="8022"/>
                    <a:pt x="4819" y="8058"/>
                  </a:cubicBezTo>
                  <a:lnTo>
                    <a:pt x="4819" y="8058"/>
                  </a:lnTo>
                  <a:cubicBezTo>
                    <a:pt x="4912" y="8038"/>
                    <a:pt x="4989" y="7953"/>
                    <a:pt x="5018" y="7822"/>
                  </a:cubicBezTo>
                  <a:lnTo>
                    <a:pt x="5913" y="3748"/>
                  </a:lnTo>
                  <a:lnTo>
                    <a:pt x="5913" y="3748"/>
                  </a:lnTo>
                  <a:cubicBezTo>
                    <a:pt x="5957" y="3544"/>
                    <a:pt x="5868" y="3306"/>
                    <a:pt x="5713" y="32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272B8122-FD55-CD41-A610-30E59F8718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32582" y="2770852"/>
              <a:ext cx="4303172" cy="4931078"/>
            </a:xfrm>
            <a:custGeom>
              <a:avLst/>
              <a:gdLst>
                <a:gd name="T0" fmla="*/ 5394 w 6586"/>
                <a:gd name="T1" fmla="*/ 7468 h 7551"/>
                <a:gd name="T2" fmla="*/ 224 w 6586"/>
                <a:gd name="T3" fmla="*/ 4486 h 7551"/>
                <a:gd name="T4" fmla="*/ 224 w 6586"/>
                <a:gd name="T5" fmla="*/ 4486 h 7551"/>
                <a:gd name="T6" fmla="*/ 41 w 6586"/>
                <a:gd name="T7" fmla="*/ 4000 h 7551"/>
                <a:gd name="T8" fmla="*/ 860 w 6586"/>
                <a:gd name="T9" fmla="*/ 271 h 7551"/>
                <a:gd name="T10" fmla="*/ 860 w 6586"/>
                <a:gd name="T11" fmla="*/ 271 h 7551"/>
                <a:gd name="T12" fmla="*/ 1192 w 6586"/>
                <a:gd name="T13" fmla="*/ 81 h 7551"/>
                <a:gd name="T14" fmla="*/ 6361 w 6586"/>
                <a:gd name="T15" fmla="*/ 3064 h 7551"/>
                <a:gd name="T16" fmla="*/ 6361 w 6586"/>
                <a:gd name="T17" fmla="*/ 3064 h 7551"/>
                <a:gd name="T18" fmla="*/ 6544 w 6586"/>
                <a:gd name="T19" fmla="*/ 3551 h 7551"/>
                <a:gd name="T20" fmla="*/ 5725 w 6586"/>
                <a:gd name="T21" fmla="*/ 7279 h 7551"/>
                <a:gd name="T22" fmla="*/ 5725 w 6586"/>
                <a:gd name="T23" fmla="*/ 7279 h 7551"/>
                <a:gd name="T24" fmla="*/ 5394 w 6586"/>
                <a:gd name="T25" fmla="*/ 7468 h 7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86" h="7551">
                  <a:moveTo>
                    <a:pt x="5394" y="7468"/>
                  </a:moveTo>
                  <a:lnTo>
                    <a:pt x="224" y="4486"/>
                  </a:lnTo>
                  <a:lnTo>
                    <a:pt x="224" y="4486"/>
                  </a:lnTo>
                  <a:cubicBezTo>
                    <a:pt x="82" y="4404"/>
                    <a:pt x="0" y="4187"/>
                    <a:pt x="41" y="4000"/>
                  </a:cubicBezTo>
                  <a:lnTo>
                    <a:pt x="860" y="271"/>
                  </a:lnTo>
                  <a:lnTo>
                    <a:pt x="860" y="271"/>
                  </a:lnTo>
                  <a:cubicBezTo>
                    <a:pt x="901" y="84"/>
                    <a:pt x="1050" y="0"/>
                    <a:pt x="1192" y="81"/>
                  </a:cubicBezTo>
                  <a:lnTo>
                    <a:pt x="6361" y="3064"/>
                  </a:lnTo>
                  <a:lnTo>
                    <a:pt x="6361" y="3064"/>
                  </a:lnTo>
                  <a:cubicBezTo>
                    <a:pt x="6503" y="3146"/>
                    <a:pt x="6585" y="3365"/>
                    <a:pt x="6544" y="3551"/>
                  </a:cubicBezTo>
                  <a:lnTo>
                    <a:pt x="5725" y="7279"/>
                  </a:lnTo>
                  <a:lnTo>
                    <a:pt x="5725" y="7279"/>
                  </a:lnTo>
                  <a:cubicBezTo>
                    <a:pt x="5684" y="7466"/>
                    <a:pt x="5536" y="7550"/>
                    <a:pt x="5394" y="746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3C35EA1C-14D6-B243-8030-3EBE51609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32582" y="2770852"/>
              <a:ext cx="4303172" cy="4931078"/>
            </a:xfrm>
            <a:custGeom>
              <a:avLst/>
              <a:gdLst>
                <a:gd name="T0" fmla="*/ 5394 w 6586"/>
                <a:gd name="T1" fmla="*/ 7468 h 7551"/>
                <a:gd name="T2" fmla="*/ 224 w 6586"/>
                <a:gd name="T3" fmla="*/ 4486 h 7551"/>
                <a:gd name="T4" fmla="*/ 224 w 6586"/>
                <a:gd name="T5" fmla="*/ 4486 h 7551"/>
                <a:gd name="T6" fmla="*/ 41 w 6586"/>
                <a:gd name="T7" fmla="*/ 4000 h 7551"/>
                <a:gd name="T8" fmla="*/ 860 w 6586"/>
                <a:gd name="T9" fmla="*/ 271 h 7551"/>
                <a:gd name="T10" fmla="*/ 860 w 6586"/>
                <a:gd name="T11" fmla="*/ 271 h 7551"/>
                <a:gd name="T12" fmla="*/ 1192 w 6586"/>
                <a:gd name="T13" fmla="*/ 81 h 7551"/>
                <a:gd name="T14" fmla="*/ 6361 w 6586"/>
                <a:gd name="T15" fmla="*/ 3064 h 7551"/>
                <a:gd name="T16" fmla="*/ 6361 w 6586"/>
                <a:gd name="T17" fmla="*/ 3064 h 7551"/>
                <a:gd name="T18" fmla="*/ 6544 w 6586"/>
                <a:gd name="T19" fmla="*/ 3551 h 7551"/>
                <a:gd name="T20" fmla="*/ 5725 w 6586"/>
                <a:gd name="T21" fmla="*/ 7279 h 7551"/>
                <a:gd name="T22" fmla="*/ 5725 w 6586"/>
                <a:gd name="T23" fmla="*/ 7279 h 7551"/>
                <a:gd name="T24" fmla="*/ 5394 w 6586"/>
                <a:gd name="T25" fmla="*/ 7468 h 7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86" h="7551">
                  <a:moveTo>
                    <a:pt x="5394" y="7468"/>
                  </a:moveTo>
                  <a:lnTo>
                    <a:pt x="224" y="4486"/>
                  </a:lnTo>
                  <a:lnTo>
                    <a:pt x="224" y="4486"/>
                  </a:lnTo>
                  <a:cubicBezTo>
                    <a:pt x="82" y="4404"/>
                    <a:pt x="0" y="4187"/>
                    <a:pt x="41" y="4000"/>
                  </a:cubicBezTo>
                  <a:lnTo>
                    <a:pt x="860" y="271"/>
                  </a:lnTo>
                  <a:lnTo>
                    <a:pt x="860" y="271"/>
                  </a:lnTo>
                  <a:cubicBezTo>
                    <a:pt x="901" y="84"/>
                    <a:pt x="1050" y="0"/>
                    <a:pt x="1192" y="81"/>
                  </a:cubicBezTo>
                  <a:lnTo>
                    <a:pt x="6361" y="3064"/>
                  </a:lnTo>
                  <a:lnTo>
                    <a:pt x="6361" y="3064"/>
                  </a:lnTo>
                  <a:cubicBezTo>
                    <a:pt x="6503" y="3146"/>
                    <a:pt x="6585" y="3365"/>
                    <a:pt x="6544" y="3551"/>
                  </a:cubicBezTo>
                  <a:lnTo>
                    <a:pt x="5725" y="7279"/>
                  </a:lnTo>
                  <a:lnTo>
                    <a:pt x="5725" y="7279"/>
                  </a:lnTo>
                  <a:cubicBezTo>
                    <a:pt x="5684" y="7466"/>
                    <a:pt x="5536" y="7550"/>
                    <a:pt x="5394" y="7468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D912736C-E311-2A41-B1AE-4A6E0659C2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32581" y="2808298"/>
              <a:ext cx="3655105" cy="4867711"/>
            </a:xfrm>
            <a:custGeom>
              <a:avLst/>
              <a:gdLst>
                <a:gd name="T0" fmla="*/ 5438 w 5596"/>
                <a:gd name="T1" fmla="*/ 7394 h 7454"/>
                <a:gd name="T2" fmla="*/ 269 w 5596"/>
                <a:gd name="T3" fmla="*/ 4412 h 7454"/>
                <a:gd name="T4" fmla="*/ 269 w 5596"/>
                <a:gd name="T5" fmla="*/ 4412 h 7454"/>
                <a:gd name="T6" fmla="*/ 86 w 5596"/>
                <a:gd name="T7" fmla="*/ 3926 h 7454"/>
                <a:gd name="T8" fmla="*/ 905 w 5596"/>
                <a:gd name="T9" fmla="*/ 196 h 7454"/>
                <a:gd name="T10" fmla="*/ 905 w 5596"/>
                <a:gd name="T11" fmla="*/ 196 h 7454"/>
                <a:gd name="T12" fmla="*/ 1035 w 5596"/>
                <a:gd name="T13" fmla="*/ 0 h 7454"/>
                <a:gd name="T14" fmla="*/ 1035 w 5596"/>
                <a:gd name="T15" fmla="*/ 0 h 7454"/>
                <a:gd name="T16" fmla="*/ 860 w 5596"/>
                <a:gd name="T17" fmla="*/ 215 h 7454"/>
                <a:gd name="T18" fmla="*/ 41 w 5596"/>
                <a:gd name="T19" fmla="*/ 3944 h 7454"/>
                <a:gd name="T20" fmla="*/ 41 w 5596"/>
                <a:gd name="T21" fmla="*/ 3944 h 7454"/>
                <a:gd name="T22" fmla="*/ 224 w 5596"/>
                <a:gd name="T23" fmla="*/ 4430 h 7454"/>
                <a:gd name="T24" fmla="*/ 5394 w 5596"/>
                <a:gd name="T25" fmla="*/ 7412 h 7454"/>
                <a:gd name="T26" fmla="*/ 5394 w 5596"/>
                <a:gd name="T27" fmla="*/ 7412 h 7454"/>
                <a:gd name="T28" fmla="*/ 5595 w 5596"/>
                <a:gd name="T29" fmla="*/ 7419 h 7454"/>
                <a:gd name="T30" fmla="*/ 5595 w 5596"/>
                <a:gd name="T31" fmla="*/ 7419 h 7454"/>
                <a:gd name="T32" fmla="*/ 5438 w 5596"/>
                <a:gd name="T33" fmla="*/ 7394 h 7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96" h="7454">
                  <a:moveTo>
                    <a:pt x="5438" y="7394"/>
                  </a:moveTo>
                  <a:lnTo>
                    <a:pt x="269" y="4412"/>
                  </a:lnTo>
                  <a:lnTo>
                    <a:pt x="269" y="4412"/>
                  </a:lnTo>
                  <a:cubicBezTo>
                    <a:pt x="127" y="4330"/>
                    <a:pt x="45" y="4112"/>
                    <a:pt x="86" y="3926"/>
                  </a:cubicBezTo>
                  <a:lnTo>
                    <a:pt x="905" y="196"/>
                  </a:lnTo>
                  <a:lnTo>
                    <a:pt x="905" y="196"/>
                  </a:lnTo>
                  <a:cubicBezTo>
                    <a:pt x="926" y="102"/>
                    <a:pt x="974" y="34"/>
                    <a:pt x="1035" y="0"/>
                  </a:cubicBezTo>
                  <a:lnTo>
                    <a:pt x="1035" y="0"/>
                  </a:lnTo>
                  <a:cubicBezTo>
                    <a:pt x="953" y="21"/>
                    <a:pt x="886" y="98"/>
                    <a:pt x="860" y="215"/>
                  </a:cubicBezTo>
                  <a:lnTo>
                    <a:pt x="41" y="3944"/>
                  </a:lnTo>
                  <a:lnTo>
                    <a:pt x="41" y="3944"/>
                  </a:lnTo>
                  <a:cubicBezTo>
                    <a:pt x="0" y="4131"/>
                    <a:pt x="82" y="4348"/>
                    <a:pt x="224" y="4430"/>
                  </a:cubicBezTo>
                  <a:lnTo>
                    <a:pt x="5394" y="7412"/>
                  </a:lnTo>
                  <a:lnTo>
                    <a:pt x="5394" y="7412"/>
                  </a:lnTo>
                  <a:cubicBezTo>
                    <a:pt x="5463" y="7453"/>
                    <a:pt x="5535" y="7452"/>
                    <a:pt x="5595" y="7419"/>
                  </a:cubicBezTo>
                  <a:lnTo>
                    <a:pt x="5595" y="7419"/>
                  </a:lnTo>
                  <a:cubicBezTo>
                    <a:pt x="5546" y="7432"/>
                    <a:pt x="5491" y="7425"/>
                    <a:pt x="5438" y="739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E323E7EC-FAC3-D248-AAD2-C323515AD1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86033" y="5985269"/>
              <a:ext cx="6598772" cy="3735753"/>
            </a:xfrm>
            <a:custGeom>
              <a:avLst/>
              <a:gdLst>
                <a:gd name="T0" fmla="*/ 10100 w 10104"/>
                <a:gd name="T1" fmla="*/ 2989 h 5720"/>
                <a:gd name="T2" fmla="*/ 9349 w 10104"/>
                <a:gd name="T3" fmla="*/ 2891 h 5720"/>
                <a:gd name="T4" fmla="*/ 4499 w 10104"/>
                <a:gd name="T5" fmla="*/ 90 h 5720"/>
                <a:gd name="T6" fmla="*/ 4499 w 10104"/>
                <a:gd name="T7" fmla="*/ 90 h 5720"/>
                <a:gd name="T8" fmla="*/ 3893 w 10104"/>
                <a:gd name="T9" fmla="*/ 116 h 5720"/>
                <a:gd name="T10" fmla="*/ 457 w 10104"/>
                <a:gd name="T11" fmla="*/ 2099 h 5720"/>
                <a:gd name="T12" fmla="*/ 3 w 10104"/>
                <a:gd name="T13" fmla="*/ 2039 h 5720"/>
                <a:gd name="T14" fmla="*/ 3 w 10104"/>
                <a:gd name="T15" fmla="*/ 2297 h 5720"/>
                <a:gd name="T16" fmla="*/ 4 w 10104"/>
                <a:gd name="T17" fmla="*/ 2297 h 5720"/>
                <a:gd name="T18" fmla="*/ 4 w 10104"/>
                <a:gd name="T19" fmla="*/ 2297 h 5720"/>
                <a:gd name="T20" fmla="*/ 108 w 10104"/>
                <a:gd name="T21" fmla="*/ 2456 h 5720"/>
                <a:gd name="T22" fmla="*/ 5603 w 10104"/>
                <a:gd name="T23" fmla="*/ 5629 h 5720"/>
                <a:gd name="T24" fmla="*/ 5603 w 10104"/>
                <a:gd name="T25" fmla="*/ 5629 h 5720"/>
                <a:gd name="T26" fmla="*/ 6209 w 10104"/>
                <a:gd name="T27" fmla="*/ 5604 h 5720"/>
                <a:gd name="T28" fmla="*/ 9952 w 10104"/>
                <a:gd name="T29" fmla="*/ 3444 h 5720"/>
                <a:gd name="T30" fmla="*/ 9952 w 10104"/>
                <a:gd name="T31" fmla="*/ 3444 h 5720"/>
                <a:gd name="T32" fmla="*/ 10100 w 10104"/>
                <a:gd name="T33" fmla="*/ 3240 h 5720"/>
                <a:gd name="T34" fmla="*/ 10100 w 10104"/>
                <a:gd name="T35" fmla="*/ 2989 h 5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104" h="5720">
                  <a:moveTo>
                    <a:pt x="10100" y="2989"/>
                  </a:moveTo>
                  <a:lnTo>
                    <a:pt x="9349" y="2891"/>
                  </a:lnTo>
                  <a:lnTo>
                    <a:pt x="4499" y="90"/>
                  </a:lnTo>
                  <a:lnTo>
                    <a:pt x="4499" y="90"/>
                  </a:lnTo>
                  <a:cubicBezTo>
                    <a:pt x="4343" y="0"/>
                    <a:pt x="4072" y="12"/>
                    <a:pt x="3893" y="116"/>
                  </a:cubicBezTo>
                  <a:lnTo>
                    <a:pt x="457" y="2099"/>
                  </a:lnTo>
                  <a:lnTo>
                    <a:pt x="3" y="2039"/>
                  </a:lnTo>
                  <a:lnTo>
                    <a:pt x="3" y="2297"/>
                  </a:lnTo>
                  <a:lnTo>
                    <a:pt x="4" y="2297"/>
                  </a:lnTo>
                  <a:lnTo>
                    <a:pt x="4" y="2297"/>
                  </a:lnTo>
                  <a:cubicBezTo>
                    <a:pt x="0" y="2356"/>
                    <a:pt x="34" y="2414"/>
                    <a:pt x="108" y="2456"/>
                  </a:cubicBezTo>
                  <a:lnTo>
                    <a:pt x="5603" y="5629"/>
                  </a:lnTo>
                  <a:lnTo>
                    <a:pt x="5603" y="5629"/>
                  </a:lnTo>
                  <a:cubicBezTo>
                    <a:pt x="5758" y="5719"/>
                    <a:pt x="6030" y="5708"/>
                    <a:pt x="6209" y="5604"/>
                  </a:cubicBezTo>
                  <a:lnTo>
                    <a:pt x="9952" y="3444"/>
                  </a:lnTo>
                  <a:lnTo>
                    <a:pt x="9952" y="3444"/>
                  </a:lnTo>
                  <a:cubicBezTo>
                    <a:pt x="10053" y="3386"/>
                    <a:pt x="10103" y="3311"/>
                    <a:pt x="10100" y="3240"/>
                  </a:cubicBezTo>
                  <a:lnTo>
                    <a:pt x="10100" y="2989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88BDF459-0451-C744-8518-9129C5A329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86033" y="6653499"/>
              <a:ext cx="4216763" cy="3053121"/>
            </a:xfrm>
            <a:custGeom>
              <a:avLst/>
              <a:gdLst>
                <a:gd name="T0" fmla="*/ 6456 w 6457"/>
                <a:gd name="T1" fmla="*/ 199 h 4676"/>
                <a:gd name="T2" fmla="*/ 6112 w 6457"/>
                <a:gd name="T3" fmla="*/ 0 h 4676"/>
                <a:gd name="T4" fmla="*/ 2324 w 6457"/>
                <a:gd name="T5" fmla="*/ 0 h 4676"/>
                <a:gd name="T6" fmla="*/ 457 w 6457"/>
                <a:gd name="T7" fmla="*/ 1078 h 4676"/>
                <a:gd name="T8" fmla="*/ 3 w 6457"/>
                <a:gd name="T9" fmla="*/ 1018 h 4676"/>
                <a:gd name="T10" fmla="*/ 3 w 6457"/>
                <a:gd name="T11" fmla="*/ 1276 h 4676"/>
                <a:gd name="T12" fmla="*/ 4 w 6457"/>
                <a:gd name="T13" fmla="*/ 1276 h 4676"/>
                <a:gd name="T14" fmla="*/ 4 w 6457"/>
                <a:gd name="T15" fmla="*/ 1276 h 4676"/>
                <a:gd name="T16" fmla="*/ 108 w 6457"/>
                <a:gd name="T17" fmla="*/ 1435 h 4676"/>
                <a:gd name="T18" fmla="*/ 5603 w 6457"/>
                <a:gd name="T19" fmla="*/ 4608 h 4676"/>
                <a:gd name="T20" fmla="*/ 5603 w 6457"/>
                <a:gd name="T21" fmla="*/ 4608 h 4676"/>
                <a:gd name="T22" fmla="*/ 5916 w 6457"/>
                <a:gd name="T23" fmla="*/ 4667 h 4676"/>
                <a:gd name="T24" fmla="*/ 6456 w 6457"/>
                <a:gd name="T25" fmla="*/ 199 h 4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57" h="4676">
                  <a:moveTo>
                    <a:pt x="6456" y="199"/>
                  </a:moveTo>
                  <a:lnTo>
                    <a:pt x="6112" y="0"/>
                  </a:lnTo>
                  <a:lnTo>
                    <a:pt x="2324" y="0"/>
                  </a:lnTo>
                  <a:lnTo>
                    <a:pt x="457" y="1078"/>
                  </a:lnTo>
                  <a:lnTo>
                    <a:pt x="3" y="1018"/>
                  </a:lnTo>
                  <a:lnTo>
                    <a:pt x="3" y="1276"/>
                  </a:lnTo>
                  <a:lnTo>
                    <a:pt x="4" y="1276"/>
                  </a:lnTo>
                  <a:lnTo>
                    <a:pt x="4" y="1276"/>
                  </a:lnTo>
                  <a:cubicBezTo>
                    <a:pt x="0" y="1335"/>
                    <a:pt x="34" y="1393"/>
                    <a:pt x="108" y="1435"/>
                  </a:cubicBezTo>
                  <a:lnTo>
                    <a:pt x="5603" y="4608"/>
                  </a:lnTo>
                  <a:lnTo>
                    <a:pt x="5603" y="4608"/>
                  </a:lnTo>
                  <a:cubicBezTo>
                    <a:pt x="5685" y="4656"/>
                    <a:pt x="5799" y="4675"/>
                    <a:pt x="5916" y="4667"/>
                  </a:cubicBezTo>
                  <a:lnTo>
                    <a:pt x="6456" y="19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C5920BA-E9C2-D54A-9826-F5DFFC7F0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86034" y="7318850"/>
              <a:ext cx="132494" cy="308191"/>
            </a:xfrm>
            <a:custGeom>
              <a:avLst/>
              <a:gdLst>
                <a:gd name="T0" fmla="*/ 204 w 205"/>
                <a:gd name="T1" fmla="*/ 26 h 474"/>
                <a:gd name="T2" fmla="*/ 3 w 205"/>
                <a:gd name="T3" fmla="*/ 0 h 474"/>
                <a:gd name="T4" fmla="*/ 3 w 205"/>
                <a:gd name="T5" fmla="*/ 258 h 474"/>
                <a:gd name="T6" fmla="*/ 4 w 205"/>
                <a:gd name="T7" fmla="*/ 258 h 474"/>
                <a:gd name="T8" fmla="*/ 4 w 205"/>
                <a:gd name="T9" fmla="*/ 258 h 474"/>
                <a:gd name="T10" fmla="*/ 108 w 205"/>
                <a:gd name="T11" fmla="*/ 417 h 474"/>
                <a:gd name="T12" fmla="*/ 204 w 205"/>
                <a:gd name="T13" fmla="*/ 473 h 474"/>
                <a:gd name="T14" fmla="*/ 204 w 205"/>
                <a:gd name="T15" fmla="*/ 26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5" h="474">
                  <a:moveTo>
                    <a:pt x="204" y="26"/>
                  </a:moveTo>
                  <a:lnTo>
                    <a:pt x="3" y="0"/>
                  </a:lnTo>
                  <a:lnTo>
                    <a:pt x="3" y="258"/>
                  </a:lnTo>
                  <a:lnTo>
                    <a:pt x="4" y="258"/>
                  </a:lnTo>
                  <a:lnTo>
                    <a:pt x="4" y="258"/>
                  </a:lnTo>
                  <a:cubicBezTo>
                    <a:pt x="0" y="317"/>
                    <a:pt x="34" y="375"/>
                    <a:pt x="108" y="417"/>
                  </a:cubicBezTo>
                  <a:lnTo>
                    <a:pt x="204" y="473"/>
                  </a:lnTo>
                  <a:lnTo>
                    <a:pt x="204" y="26"/>
                  </a:lnTo>
                </a:path>
              </a:pathLst>
            </a:custGeom>
            <a:solidFill>
              <a:srgbClr val="5793C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13DC337A-D311-1742-94E5-451CF76B8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81460" y="9283216"/>
              <a:ext cx="336996" cy="434925"/>
            </a:xfrm>
            <a:custGeom>
              <a:avLst/>
              <a:gdLst>
                <a:gd name="T0" fmla="*/ 0 w 517"/>
                <a:gd name="T1" fmla="*/ 607 h 664"/>
                <a:gd name="T2" fmla="*/ 0 w 517"/>
                <a:gd name="T3" fmla="*/ 607 h 664"/>
                <a:gd name="T4" fmla="*/ 516 w 517"/>
                <a:gd name="T5" fmla="*/ 575 h 664"/>
                <a:gd name="T6" fmla="*/ 516 w 517"/>
                <a:gd name="T7" fmla="*/ 0 h 664"/>
                <a:gd name="T8" fmla="*/ 0 w 517"/>
                <a:gd name="T9" fmla="*/ 0 h 664"/>
                <a:gd name="T10" fmla="*/ 0 w 517"/>
                <a:gd name="T11" fmla="*/ 607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7" h="664">
                  <a:moveTo>
                    <a:pt x="0" y="607"/>
                  </a:moveTo>
                  <a:lnTo>
                    <a:pt x="0" y="607"/>
                  </a:lnTo>
                  <a:cubicBezTo>
                    <a:pt x="147" y="663"/>
                    <a:pt x="358" y="651"/>
                    <a:pt x="516" y="575"/>
                  </a:cubicBezTo>
                  <a:lnTo>
                    <a:pt x="516" y="0"/>
                  </a:lnTo>
                  <a:lnTo>
                    <a:pt x="0" y="0"/>
                  </a:lnTo>
                  <a:lnTo>
                    <a:pt x="0" y="607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58564172-4DE9-424B-8626-078C58B0D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4349" y="5708761"/>
              <a:ext cx="6662140" cy="3845205"/>
            </a:xfrm>
            <a:custGeom>
              <a:avLst/>
              <a:gdLst>
                <a:gd name="T0" fmla="*/ 5651 w 10200"/>
                <a:gd name="T1" fmla="*/ 5798 h 5888"/>
                <a:gd name="T2" fmla="*/ 156 w 10200"/>
                <a:gd name="T3" fmla="*/ 2625 h 5888"/>
                <a:gd name="T4" fmla="*/ 156 w 10200"/>
                <a:gd name="T5" fmla="*/ 2625 h 5888"/>
                <a:gd name="T6" fmla="*/ 199 w 10200"/>
                <a:gd name="T7" fmla="*/ 2274 h 5888"/>
                <a:gd name="T8" fmla="*/ 3941 w 10200"/>
                <a:gd name="T9" fmla="*/ 116 h 5888"/>
                <a:gd name="T10" fmla="*/ 3941 w 10200"/>
                <a:gd name="T11" fmla="*/ 116 h 5888"/>
                <a:gd name="T12" fmla="*/ 4547 w 10200"/>
                <a:gd name="T13" fmla="*/ 90 h 5888"/>
                <a:gd name="T14" fmla="*/ 10043 w 10200"/>
                <a:gd name="T15" fmla="*/ 3263 h 5888"/>
                <a:gd name="T16" fmla="*/ 10043 w 10200"/>
                <a:gd name="T17" fmla="*/ 3263 h 5888"/>
                <a:gd name="T18" fmla="*/ 10000 w 10200"/>
                <a:gd name="T19" fmla="*/ 3613 h 5888"/>
                <a:gd name="T20" fmla="*/ 6257 w 10200"/>
                <a:gd name="T21" fmla="*/ 5773 h 5888"/>
                <a:gd name="T22" fmla="*/ 6257 w 10200"/>
                <a:gd name="T23" fmla="*/ 5773 h 5888"/>
                <a:gd name="T24" fmla="*/ 5651 w 10200"/>
                <a:gd name="T25" fmla="*/ 5798 h 5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00" h="5888">
                  <a:moveTo>
                    <a:pt x="5651" y="5798"/>
                  </a:moveTo>
                  <a:lnTo>
                    <a:pt x="156" y="2625"/>
                  </a:lnTo>
                  <a:lnTo>
                    <a:pt x="156" y="2625"/>
                  </a:lnTo>
                  <a:cubicBezTo>
                    <a:pt x="0" y="2535"/>
                    <a:pt x="20" y="2378"/>
                    <a:pt x="199" y="2274"/>
                  </a:cubicBezTo>
                  <a:lnTo>
                    <a:pt x="3941" y="116"/>
                  </a:lnTo>
                  <a:lnTo>
                    <a:pt x="3941" y="116"/>
                  </a:lnTo>
                  <a:cubicBezTo>
                    <a:pt x="4120" y="11"/>
                    <a:pt x="4391" y="0"/>
                    <a:pt x="4547" y="90"/>
                  </a:cubicBezTo>
                  <a:lnTo>
                    <a:pt x="10043" y="3263"/>
                  </a:lnTo>
                  <a:lnTo>
                    <a:pt x="10043" y="3263"/>
                  </a:lnTo>
                  <a:cubicBezTo>
                    <a:pt x="10199" y="3352"/>
                    <a:pt x="10179" y="3509"/>
                    <a:pt x="10000" y="3613"/>
                  </a:cubicBezTo>
                  <a:lnTo>
                    <a:pt x="6257" y="5773"/>
                  </a:lnTo>
                  <a:lnTo>
                    <a:pt x="6257" y="5773"/>
                  </a:lnTo>
                  <a:cubicBezTo>
                    <a:pt x="6078" y="5876"/>
                    <a:pt x="5806" y="5887"/>
                    <a:pt x="5651" y="5798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F72E1E7E-FD15-7242-9A9B-2CF2A37CB9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7392" y="7290048"/>
              <a:ext cx="6618935" cy="2261036"/>
            </a:xfrm>
            <a:custGeom>
              <a:avLst/>
              <a:gdLst>
                <a:gd name="T0" fmla="*/ 9965 w 10134"/>
                <a:gd name="T1" fmla="*/ 1094 h 3463"/>
                <a:gd name="T2" fmla="*/ 6222 w 10134"/>
                <a:gd name="T3" fmla="*/ 3253 h 3463"/>
                <a:gd name="T4" fmla="*/ 6222 w 10134"/>
                <a:gd name="T5" fmla="*/ 3253 h 3463"/>
                <a:gd name="T6" fmla="*/ 5616 w 10134"/>
                <a:gd name="T7" fmla="*/ 3279 h 3463"/>
                <a:gd name="T8" fmla="*/ 121 w 10134"/>
                <a:gd name="T9" fmla="*/ 105 h 3463"/>
                <a:gd name="T10" fmla="*/ 121 w 10134"/>
                <a:gd name="T11" fmla="*/ 105 h 3463"/>
                <a:gd name="T12" fmla="*/ 24 w 10134"/>
                <a:gd name="T13" fmla="*/ 0 h 3463"/>
                <a:gd name="T14" fmla="*/ 24 w 10134"/>
                <a:gd name="T15" fmla="*/ 0 h 3463"/>
                <a:gd name="T16" fmla="*/ 121 w 10134"/>
                <a:gd name="T17" fmla="*/ 200 h 3463"/>
                <a:gd name="T18" fmla="*/ 5616 w 10134"/>
                <a:gd name="T19" fmla="*/ 3373 h 3463"/>
                <a:gd name="T20" fmla="*/ 5616 w 10134"/>
                <a:gd name="T21" fmla="*/ 3373 h 3463"/>
                <a:gd name="T22" fmla="*/ 6222 w 10134"/>
                <a:gd name="T23" fmla="*/ 3348 h 3463"/>
                <a:gd name="T24" fmla="*/ 9965 w 10134"/>
                <a:gd name="T25" fmla="*/ 1188 h 3463"/>
                <a:gd name="T26" fmla="*/ 9965 w 10134"/>
                <a:gd name="T27" fmla="*/ 1188 h 3463"/>
                <a:gd name="T28" fmla="*/ 10105 w 10134"/>
                <a:gd name="T29" fmla="*/ 943 h 3463"/>
                <a:gd name="T30" fmla="*/ 10105 w 10134"/>
                <a:gd name="T31" fmla="*/ 943 h 3463"/>
                <a:gd name="T32" fmla="*/ 9965 w 10134"/>
                <a:gd name="T33" fmla="*/ 1094 h 3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34" h="3463">
                  <a:moveTo>
                    <a:pt x="9965" y="1094"/>
                  </a:moveTo>
                  <a:lnTo>
                    <a:pt x="6222" y="3253"/>
                  </a:lnTo>
                  <a:lnTo>
                    <a:pt x="6222" y="3253"/>
                  </a:lnTo>
                  <a:cubicBezTo>
                    <a:pt x="6043" y="3357"/>
                    <a:pt x="5771" y="3368"/>
                    <a:pt x="5616" y="3279"/>
                  </a:cubicBezTo>
                  <a:lnTo>
                    <a:pt x="121" y="105"/>
                  </a:lnTo>
                  <a:lnTo>
                    <a:pt x="121" y="105"/>
                  </a:lnTo>
                  <a:cubicBezTo>
                    <a:pt x="70" y="76"/>
                    <a:pt x="38" y="40"/>
                    <a:pt x="24" y="0"/>
                  </a:cubicBezTo>
                  <a:lnTo>
                    <a:pt x="24" y="0"/>
                  </a:lnTo>
                  <a:cubicBezTo>
                    <a:pt x="0" y="73"/>
                    <a:pt x="31" y="147"/>
                    <a:pt x="121" y="200"/>
                  </a:cubicBezTo>
                  <a:lnTo>
                    <a:pt x="5616" y="3373"/>
                  </a:lnTo>
                  <a:lnTo>
                    <a:pt x="5616" y="3373"/>
                  </a:lnTo>
                  <a:cubicBezTo>
                    <a:pt x="5771" y="3462"/>
                    <a:pt x="6043" y="3451"/>
                    <a:pt x="6222" y="3348"/>
                  </a:cubicBezTo>
                  <a:lnTo>
                    <a:pt x="9965" y="1188"/>
                  </a:lnTo>
                  <a:lnTo>
                    <a:pt x="9965" y="1188"/>
                  </a:lnTo>
                  <a:cubicBezTo>
                    <a:pt x="10085" y="1118"/>
                    <a:pt x="10133" y="1024"/>
                    <a:pt x="10105" y="943"/>
                  </a:cubicBezTo>
                  <a:lnTo>
                    <a:pt x="10105" y="943"/>
                  </a:lnTo>
                  <a:cubicBezTo>
                    <a:pt x="10087" y="997"/>
                    <a:pt x="10041" y="1050"/>
                    <a:pt x="9965" y="109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CA56DE8B-20B8-A845-9E4E-3547E3312F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10114" y="5852320"/>
              <a:ext cx="4806962" cy="2869428"/>
            </a:xfrm>
            <a:custGeom>
              <a:avLst/>
              <a:gdLst>
                <a:gd name="connsiteX0" fmla="*/ 3525029 w 4806962"/>
                <a:gd name="connsiteY0" fmla="*/ 2684072 h 2869428"/>
                <a:gd name="connsiteX1" fmla="*/ 3545656 w 4806962"/>
                <a:gd name="connsiteY1" fmla="*/ 2688594 h 2869428"/>
                <a:gd name="connsiteX2" fmla="*/ 3725678 w 4806962"/>
                <a:gd name="connsiteY2" fmla="*/ 2793182 h 2869428"/>
                <a:gd name="connsiteX3" fmla="*/ 3723069 w 4806962"/>
                <a:gd name="connsiteY3" fmla="*/ 2817520 h 2869428"/>
                <a:gd name="connsiteX4" fmla="*/ 3644799 w 4806962"/>
                <a:gd name="connsiteY4" fmla="*/ 2863565 h 2869428"/>
                <a:gd name="connsiteX5" fmla="*/ 3603055 w 4806962"/>
                <a:gd name="connsiteY5" fmla="*/ 2864880 h 2869428"/>
                <a:gd name="connsiteX6" fmla="*/ 3422380 w 4806962"/>
                <a:gd name="connsiteY6" fmla="*/ 2759635 h 2869428"/>
                <a:gd name="connsiteX7" fmla="*/ 3424989 w 4806962"/>
                <a:gd name="connsiteY7" fmla="*/ 2735297 h 2869428"/>
                <a:gd name="connsiteX8" fmla="*/ 3503912 w 4806962"/>
                <a:gd name="connsiteY8" fmla="*/ 2689909 h 2869428"/>
                <a:gd name="connsiteX9" fmla="*/ 3525029 w 4806962"/>
                <a:gd name="connsiteY9" fmla="*/ 2684072 h 2869428"/>
                <a:gd name="connsiteX10" fmla="*/ 3272149 w 4806962"/>
                <a:gd name="connsiteY10" fmla="*/ 2537504 h 2869428"/>
                <a:gd name="connsiteX11" fmla="*/ 3291922 w 4806962"/>
                <a:gd name="connsiteY11" fmla="*/ 2541697 h 2869428"/>
                <a:gd name="connsiteX12" fmla="*/ 3472235 w 4806962"/>
                <a:gd name="connsiteY12" fmla="*/ 2646943 h 2869428"/>
                <a:gd name="connsiteX13" fmla="*/ 3469631 w 4806962"/>
                <a:gd name="connsiteY13" fmla="*/ 2671281 h 2869428"/>
                <a:gd name="connsiteX14" fmla="*/ 3391517 w 4806962"/>
                <a:gd name="connsiteY14" fmla="*/ 2716668 h 2869428"/>
                <a:gd name="connsiteX15" fmla="*/ 3349856 w 4806962"/>
                <a:gd name="connsiteY15" fmla="*/ 2718641 h 2869428"/>
                <a:gd name="connsiteX16" fmla="*/ 3169543 w 4806962"/>
                <a:gd name="connsiteY16" fmla="*/ 2613395 h 2869428"/>
                <a:gd name="connsiteX17" fmla="*/ 3172147 w 4806962"/>
                <a:gd name="connsiteY17" fmla="*/ 2589057 h 2869428"/>
                <a:gd name="connsiteX18" fmla="*/ 3250912 w 4806962"/>
                <a:gd name="connsiteY18" fmla="*/ 2543670 h 2869428"/>
                <a:gd name="connsiteX19" fmla="*/ 3272149 w 4806962"/>
                <a:gd name="connsiteY19" fmla="*/ 2537504 h 2869428"/>
                <a:gd name="connsiteX20" fmla="*/ 3410404 w 4806962"/>
                <a:gd name="connsiteY20" fmla="*/ 2459302 h 2869428"/>
                <a:gd name="connsiteX21" fmla="*/ 3430177 w 4806962"/>
                <a:gd name="connsiteY21" fmla="*/ 2463203 h 2869428"/>
                <a:gd name="connsiteX22" fmla="*/ 3611141 w 4806962"/>
                <a:gd name="connsiteY22" fmla="*/ 2567213 h 2869428"/>
                <a:gd name="connsiteX23" fmla="*/ 3607886 w 4806962"/>
                <a:gd name="connsiteY23" fmla="*/ 2591266 h 2869428"/>
                <a:gd name="connsiteX24" fmla="*/ 3529772 w 4806962"/>
                <a:gd name="connsiteY24" fmla="*/ 2636770 h 2869428"/>
                <a:gd name="connsiteX25" fmla="*/ 3488111 w 4806962"/>
                <a:gd name="connsiteY25" fmla="*/ 2638070 h 2869428"/>
                <a:gd name="connsiteX26" fmla="*/ 3307798 w 4806962"/>
                <a:gd name="connsiteY26" fmla="*/ 2534060 h 2869428"/>
                <a:gd name="connsiteX27" fmla="*/ 3310402 w 4806962"/>
                <a:gd name="connsiteY27" fmla="*/ 2510008 h 2869428"/>
                <a:gd name="connsiteX28" fmla="*/ 3389167 w 4806962"/>
                <a:gd name="connsiteY28" fmla="*/ 2465153 h 2869428"/>
                <a:gd name="connsiteX29" fmla="*/ 3410404 w 4806962"/>
                <a:gd name="connsiteY29" fmla="*/ 2459302 h 2869428"/>
                <a:gd name="connsiteX30" fmla="*/ 3021320 w 4806962"/>
                <a:gd name="connsiteY30" fmla="*/ 2393053 h 2869428"/>
                <a:gd name="connsiteX31" fmla="*/ 3041337 w 4806962"/>
                <a:gd name="connsiteY31" fmla="*/ 2396953 h 2869428"/>
                <a:gd name="connsiteX32" fmla="*/ 3221649 w 4806962"/>
                <a:gd name="connsiteY32" fmla="*/ 2500966 h 2869428"/>
                <a:gd name="connsiteX33" fmla="*/ 3219045 w 4806962"/>
                <a:gd name="connsiteY33" fmla="*/ 2525018 h 2869428"/>
                <a:gd name="connsiteX34" fmla="*/ 3140932 w 4806962"/>
                <a:gd name="connsiteY34" fmla="*/ 2569873 h 2869428"/>
                <a:gd name="connsiteX35" fmla="*/ 3099271 w 4806962"/>
                <a:gd name="connsiteY35" fmla="*/ 2571823 h 2869428"/>
                <a:gd name="connsiteX36" fmla="*/ 2918959 w 4806962"/>
                <a:gd name="connsiteY36" fmla="*/ 2467812 h 2869428"/>
                <a:gd name="connsiteX37" fmla="*/ 2921563 w 4806962"/>
                <a:gd name="connsiteY37" fmla="*/ 2443759 h 2869428"/>
                <a:gd name="connsiteX38" fmla="*/ 3000327 w 4806962"/>
                <a:gd name="connsiteY38" fmla="*/ 2398904 h 2869428"/>
                <a:gd name="connsiteX39" fmla="*/ 3021320 w 4806962"/>
                <a:gd name="connsiteY39" fmla="*/ 2393053 h 2869428"/>
                <a:gd name="connsiteX40" fmla="*/ 3560741 w 4806962"/>
                <a:gd name="connsiteY40" fmla="*/ 2278673 h 2869428"/>
                <a:gd name="connsiteX41" fmla="*/ 3585712 w 4806962"/>
                <a:gd name="connsiteY41" fmla="*/ 2283746 h 2869428"/>
                <a:gd name="connsiteX42" fmla="*/ 4063586 w 4806962"/>
                <a:gd name="connsiteY42" fmla="*/ 2560649 h 2869428"/>
                <a:gd name="connsiteX43" fmla="*/ 4059670 w 4806962"/>
                <a:gd name="connsiteY43" fmla="*/ 2590107 h 2869428"/>
                <a:gd name="connsiteX44" fmla="*/ 3899074 w 4806962"/>
                <a:gd name="connsiteY44" fmla="*/ 2683062 h 2869428"/>
                <a:gd name="connsiteX45" fmla="*/ 3848151 w 4806962"/>
                <a:gd name="connsiteY45" fmla="*/ 2685026 h 2869428"/>
                <a:gd name="connsiteX46" fmla="*/ 3370277 w 4806962"/>
                <a:gd name="connsiteY46" fmla="*/ 2408123 h 2869428"/>
                <a:gd name="connsiteX47" fmla="*/ 3374194 w 4806962"/>
                <a:gd name="connsiteY47" fmla="*/ 2379320 h 2869428"/>
                <a:gd name="connsiteX48" fmla="*/ 3534791 w 4806962"/>
                <a:gd name="connsiteY48" fmla="*/ 2286365 h 2869428"/>
                <a:gd name="connsiteX49" fmla="*/ 3560741 w 4806962"/>
                <a:gd name="connsiteY49" fmla="*/ 2278673 h 2869428"/>
                <a:gd name="connsiteX50" fmla="*/ 3929730 w 4806962"/>
                <a:gd name="connsiteY50" fmla="*/ 2212100 h 2869428"/>
                <a:gd name="connsiteX51" fmla="*/ 3954462 w 4806962"/>
                <a:gd name="connsiteY51" fmla="*/ 2217500 h 2869428"/>
                <a:gd name="connsiteX52" fmla="*/ 4308406 w 4806962"/>
                <a:gd name="connsiteY52" fmla="*/ 2422394 h 2869428"/>
                <a:gd name="connsiteX53" fmla="*/ 4305142 w 4806962"/>
                <a:gd name="connsiteY53" fmla="*/ 2451197 h 2869428"/>
                <a:gd name="connsiteX54" fmla="*/ 4143842 w 4806962"/>
                <a:gd name="connsiteY54" fmla="*/ 2544807 h 2869428"/>
                <a:gd name="connsiteX55" fmla="*/ 4092906 w 4806962"/>
                <a:gd name="connsiteY55" fmla="*/ 2546771 h 2869428"/>
                <a:gd name="connsiteX56" fmla="*/ 3738306 w 4806962"/>
                <a:gd name="connsiteY56" fmla="*/ 2341877 h 2869428"/>
                <a:gd name="connsiteX57" fmla="*/ 3742877 w 4806962"/>
                <a:gd name="connsiteY57" fmla="*/ 2312419 h 2869428"/>
                <a:gd name="connsiteX58" fmla="*/ 3903526 w 4806962"/>
                <a:gd name="connsiteY58" fmla="*/ 2219464 h 2869428"/>
                <a:gd name="connsiteX59" fmla="*/ 3929730 w 4806962"/>
                <a:gd name="connsiteY59" fmla="*/ 2212100 h 2869428"/>
                <a:gd name="connsiteX60" fmla="*/ 2903351 w 4806962"/>
                <a:gd name="connsiteY60" fmla="*/ 2186001 h 2869428"/>
                <a:gd name="connsiteX61" fmla="*/ 2928085 w 4806962"/>
                <a:gd name="connsiteY61" fmla="*/ 2190882 h 2869428"/>
                <a:gd name="connsiteX62" fmla="*/ 3090040 w 4806962"/>
                <a:gd name="connsiteY62" fmla="*/ 2284608 h 2869428"/>
                <a:gd name="connsiteX63" fmla="*/ 3086122 w 4806962"/>
                <a:gd name="connsiteY63" fmla="*/ 2313898 h 2869428"/>
                <a:gd name="connsiteX64" fmla="*/ 2894780 w 4806962"/>
                <a:gd name="connsiteY64" fmla="*/ 2423896 h 2869428"/>
                <a:gd name="connsiteX65" fmla="*/ 2843843 w 4806962"/>
                <a:gd name="connsiteY65" fmla="*/ 2425848 h 2869428"/>
                <a:gd name="connsiteX66" fmla="*/ 2681888 w 4806962"/>
                <a:gd name="connsiteY66" fmla="*/ 2332773 h 2869428"/>
                <a:gd name="connsiteX67" fmla="*/ 2685153 w 4806962"/>
                <a:gd name="connsiteY67" fmla="*/ 2303484 h 2869428"/>
                <a:gd name="connsiteX68" fmla="*/ 2877148 w 4806962"/>
                <a:gd name="connsiteY68" fmla="*/ 2192835 h 2869428"/>
                <a:gd name="connsiteX69" fmla="*/ 2903351 w 4806962"/>
                <a:gd name="connsiteY69" fmla="*/ 2186001 h 2869428"/>
                <a:gd name="connsiteX70" fmla="*/ 4368486 w 4806962"/>
                <a:gd name="connsiteY70" fmla="*/ 2180242 h 2869428"/>
                <a:gd name="connsiteX71" fmla="*/ 4393622 w 4806962"/>
                <a:gd name="connsiteY71" fmla="*/ 2185129 h 2869428"/>
                <a:gd name="connsiteX72" fmla="*/ 4556070 w 4806962"/>
                <a:gd name="connsiteY72" fmla="*/ 2278973 h 2869428"/>
                <a:gd name="connsiteX73" fmla="*/ 4552798 w 4806962"/>
                <a:gd name="connsiteY73" fmla="*/ 2308299 h 2869428"/>
                <a:gd name="connsiteX74" fmla="*/ 4391002 w 4806962"/>
                <a:gd name="connsiteY74" fmla="*/ 2400839 h 2869428"/>
                <a:gd name="connsiteX75" fmla="*/ 4340566 w 4806962"/>
                <a:gd name="connsiteY75" fmla="*/ 2403445 h 2869428"/>
                <a:gd name="connsiteX76" fmla="*/ 4176806 w 4806962"/>
                <a:gd name="connsiteY76" fmla="*/ 2309602 h 2869428"/>
                <a:gd name="connsiteX77" fmla="*/ 4180734 w 4806962"/>
                <a:gd name="connsiteY77" fmla="*/ 2280276 h 2869428"/>
                <a:gd name="connsiteX78" fmla="*/ 4341874 w 4806962"/>
                <a:gd name="connsiteY78" fmla="*/ 2187084 h 2869428"/>
                <a:gd name="connsiteX79" fmla="*/ 4368486 w 4806962"/>
                <a:gd name="connsiteY79" fmla="*/ 2180242 h 2869428"/>
                <a:gd name="connsiteX80" fmla="*/ 3308208 w 4806962"/>
                <a:gd name="connsiteY80" fmla="*/ 2134567 h 2869428"/>
                <a:gd name="connsiteX81" fmla="*/ 3333017 w 4806962"/>
                <a:gd name="connsiteY81" fmla="*/ 2139699 h 2869428"/>
                <a:gd name="connsiteX82" fmla="*/ 3496121 w 4806962"/>
                <a:gd name="connsiteY82" fmla="*/ 2232890 h 2869428"/>
                <a:gd name="connsiteX83" fmla="*/ 3492191 w 4806962"/>
                <a:gd name="connsiteY83" fmla="*/ 2262216 h 2869428"/>
                <a:gd name="connsiteX84" fmla="*/ 3331052 w 4806962"/>
                <a:gd name="connsiteY84" fmla="*/ 2354756 h 2869428"/>
                <a:gd name="connsiteX85" fmla="*/ 3279960 w 4806962"/>
                <a:gd name="connsiteY85" fmla="*/ 2357363 h 2869428"/>
                <a:gd name="connsiteX86" fmla="*/ 3116856 w 4806962"/>
                <a:gd name="connsiteY86" fmla="*/ 2263520 h 2869428"/>
                <a:gd name="connsiteX87" fmla="*/ 3120131 w 4806962"/>
                <a:gd name="connsiteY87" fmla="*/ 2234845 h 2869428"/>
                <a:gd name="connsiteX88" fmla="*/ 3281925 w 4806962"/>
                <a:gd name="connsiteY88" fmla="*/ 2141654 h 2869428"/>
                <a:gd name="connsiteX89" fmla="*/ 3308208 w 4806962"/>
                <a:gd name="connsiteY89" fmla="*/ 2134567 h 2869428"/>
                <a:gd name="connsiteX90" fmla="*/ 3675764 w 4806962"/>
                <a:gd name="connsiteY90" fmla="*/ 2065032 h 2869428"/>
                <a:gd name="connsiteX91" fmla="*/ 3700437 w 4806962"/>
                <a:gd name="connsiteY91" fmla="*/ 2069920 h 2869428"/>
                <a:gd name="connsiteX92" fmla="*/ 3861995 w 4806962"/>
                <a:gd name="connsiteY92" fmla="*/ 2163111 h 2869428"/>
                <a:gd name="connsiteX93" fmla="*/ 3858738 w 4806962"/>
                <a:gd name="connsiteY93" fmla="*/ 2192438 h 2869428"/>
                <a:gd name="connsiteX94" fmla="*/ 3697832 w 4806962"/>
                <a:gd name="connsiteY94" fmla="*/ 2285629 h 2869428"/>
                <a:gd name="connsiteX95" fmla="*/ 3647671 w 4806962"/>
                <a:gd name="connsiteY95" fmla="*/ 2287584 h 2869428"/>
                <a:gd name="connsiteX96" fmla="*/ 3485462 w 4806962"/>
                <a:gd name="connsiteY96" fmla="*/ 2194393 h 2869428"/>
                <a:gd name="connsiteX97" fmla="*/ 3489370 w 4806962"/>
                <a:gd name="connsiteY97" fmla="*/ 2164415 h 2869428"/>
                <a:gd name="connsiteX98" fmla="*/ 3649625 w 4806962"/>
                <a:gd name="connsiteY98" fmla="*/ 2071875 h 2869428"/>
                <a:gd name="connsiteX99" fmla="*/ 3675764 w 4806962"/>
                <a:gd name="connsiteY99" fmla="*/ 2065032 h 2869428"/>
                <a:gd name="connsiteX100" fmla="*/ 4117818 w 4806962"/>
                <a:gd name="connsiteY100" fmla="*/ 2036310 h 2869428"/>
                <a:gd name="connsiteX101" fmla="*/ 4142382 w 4806962"/>
                <a:gd name="connsiteY101" fmla="*/ 2041116 h 2869428"/>
                <a:gd name="connsiteX102" fmla="*/ 4305486 w 4806962"/>
                <a:gd name="connsiteY102" fmla="*/ 2134959 h 2869428"/>
                <a:gd name="connsiteX103" fmla="*/ 4302210 w 4806962"/>
                <a:gd name="connsiteY103" fmla="*/ 2164285 h 2869428"/>
                <a:gd name="connsiteX104" fmla="*/ 4140414 w 4806962"/>
                <a:gd name="connsiteY104" fmla="*/ 2256825 h 2869428"/>
                <a:gd name="connsiteX105" fmla="*/ 4089322 w 4806962"/>
                <a:gd name="connsiteY105" fmla="*/ 2259432 h 2869428"/>
                <a:gd name="connsiteX106" fmla="*/ 3926218 w 4806962"/>
                <a:gd name="connsiteY106" fmla="*/ 2165589 h 2869428"/>
                <a:gd name="connsiteX107" fmla="*/ 3930150 w 4806962"/>
                <a:gd name="connsiteY107" fmla="*/ 2136263 h 2869428"/>
                <a:gd name="connsiteX108" fmla="*/ 4091286 w 4806962"/>
                <a:gd name="connsiteY108" fmla="*/ 2043723 h 2869428"/>
                <a:gd name="connsiteX109" fmla="*/ 4117818 w 4806962"/>
                <a:gd name="connsiteY109" fmla="*/ 2036310 h 2869428"/>
                <a:gd name="connsiteX110" fmla="*/ 2563669 w 4806962"/>
                <a:gd name="connsiteY110" fmla="*/ 1987355 h 2869428"/>
                <a:gd name="connsiteX111" fmla="*/ 2588513 w 4806962"/>
                <a:gd name="connsiteY111" fmla="*/ 1992180 h 2869428"/>
                <a:gd name="connsiteX112" fmla="*/ 2848077 w 4806962"/>
                <a:gd name="connsiteY112" fmla="*/ 2142677 h 2869428"/>
                <a:gd name="connsiteX113" fmla="*/ 2844154 w 4806962"/>
                <a:gd name="connsiteY113" fmla="*/ 2172122 h 2869428"/>
                <a:gd name="connsiteX114" fmla="*/ 2652587 w 4806962"/>
                <a:gd name="connsiteY114" fmla="*/ 2282705 h 2869428"/>
                <a:gd name="connsiteX115" fmla="*/ 2601590 w 4806962"/>
                <a:gd name="connsiteY115" fmla="*/ 2285322 h 2869428"/>
                <a:gd name="connsiteX116" fmla="*/ 2342026 w 4806962"/>
                <a:gd name="connsiteY116" fmla="*/ 2134825 h 2869428"/>
                <a:gd name="connsiteX117" fmla="*/ 2345295 w 4806962"/>
                <a:gd name="connsiteY117" fmla="*/ 2105380 h 2869428"/>
                <a:gd name="connsiteX118" fmla="*/ 2536862 w 4806962"/>
                <a:gd name="connsiteY118" fmla="*/ 1994798 h 2869428"/>
                <a:gd name="connsiteX119" fmla="*/ 2563669 w 4806962"/>
                <a:gd name="connsiteY119" fmla="*/ 1987355 h 2869428"/>
                <a:gd name="connsiteX120" fmla="*/ 3057621 w 4806962"/>
                <a:gd name="connsiteY120" fmla="*/ 1987265 h 2869428"/>
                <a:gd name="connsiteX121" fmla="*/ 3082431 w 4806962"/>
                <a:gd name="connsiteY121" fmla="*/ 1992153 h 2869428"/>
                <a:gd name="connsiteX122" fmla="*/ 3245535 w 4806962"/>
                <a:gd name="connsiteY122" fmla="*/ 2085996 h 2869428"/>
                <a:gd name="connsiteX123" fmla="*/ 3241605 w 4806962"/>
                <a:gd name="connsiteY123" fmla="*/ 2115322 h 2869428"/>
                <a:gd name="connsiteX124" fmla="*/ 3080465 w 4806962"/>
                <a:gd name="connsiteY124" fmla="*/ 2207861 h 2869428"/>
                <a:gd name="connsiteX125" fmla="*/ 3029372 w 4806962"/>
                <a:gd name="connsiteY125" fmla="*/ 2209816 h 2869428"/>
                <a:gd name="connsiteX126" fmla="*/ 2866268 w 4806962"/>
                <a:gd name="connsiteY126" fmla="*/ 2116625 h 2869428"/>
                <a:gd name="connsiteX127" fmla="*/ 2869543 w 4806962"/>
                <a:gd name="connsiteY127" fmla="*/ 2087299 h 2869428"/>
                <a:gd name="connsiteX128" fmla="*/ 3031338 w 4806962"/>
                <a:gd name="connsiteY128" fmla="*/ 1994108 h 2869428"/>
                <a:gd name="connsiteX129" fmla="*/ 3057621 w 4806962"/>
                <a:gd name="connsiteY129" fmla="*/ 1987265 h 2869428"/>
                <a:gd name="connsiteX130" fmla="*/ 4474154 w 4806962"/>
                <a:gd name="connsiteY130" fmla="*/ 1961763 h 2869428"/>
                <a:gd name="connsiteX131" fmla="*/ 4498894 w 4806962"/>
                <a:gd name="connsiteY131" fmla="*/ 1966924 h 2869428"/>
                <a:gd name="connsiteX132" fmla="*/ 4798054 w 4806962"/>
                <a:gd name="connsiteY132" fmla="*/ 2139960 h 2869428"/>
                <a:gd name="connsiteX133" fmla="*/ 4794134 w 4806962"/>
                <a:gd name="connsiteY133" fmla="*/ 2169454 h 2869428"/>
                <a:gd name="connsiteX134" fmla="*/ 4633450 w 4806962"/>
                <a:gd name="connsiteY134" fmla="*/ 2262526 h 2869428"/>
                <a:gd name="connsiteX135" fmla="*/ 4582502 w 4806962"/>
                <a:gd name="connsiteY135" fmla="*/ 2264493 h 2869428"/>
                <a:gd name="connsiteX136" fmla="*/ 4283338 w 4806962"/>
                <a:gd name="connsiteY136" fmla="*/ 2091457 h 2869428"/>
                <a:gd name="connsiteX137" fmla="*/ 4287258 w 4806962"/>
                <a:gd name="connsiteY137" fmla="*/ 2061963 h 2869428"/>
                <a:gd name="connsiteX138" fmla="*/ 4447942 w 4806962"/>
                <a:gd name="connsiteY138" fmla="*/ 1968891 h 2869428"/>
                <a:gd name="connsiteX139" fmla="*/ 4474154 w 4806962"/>
                <a:gd name="connsiteY139" fmla="*/ 1961763 h 2869428"/>
                <a:gd name="connsiteX140" fmla="*/ 3425177 w 4806962"/>
                <a:gd name="connsiteY140" fmla="*/ 1921023 h 2869428"/>
                <a:gd name="connsiteX141" fmla="*/ 3449850 w 4806962"/>
                <a:gd name="connsiteY141" fmla="*/ 1925925 h 2869428"/>
                <a:gd name="connsiteX142" fmla="*/ 3611408 w 4806962"/>
                <a:gd name="connsiteY142" fmla="*/ 2019378 h 2869428"/>
                <a:gd name="connsiteX143" fmla="*/ 3608151 w 4806962"/>
                <a:gd name="connsiteY143" fmla="*/ 2049439 h 2869428"/>
                <a:gd name="connsiteX144" fmla="*/ 3447245 w 4806962"/>
                <a:gd name="connsiteY144" fmla="*/ 2142239 h 2869428"/>
                <a:gd name="connsiteX145" fmla="*/ 3397084 w 4806962"/>
                <a:gd name="connsiteY145" fmla="*/ 2144199 h 2869428"/>
                <a:gd name="connsiteX146" fmla="*/ 3234875 w 4806962"/>
                <a:gd name="connsiteY146" fmla="*/ 2050746 h 2869428"/>
                <a:gd name="connsiteX147" fmla="*/ 3238132 w 4806962"/>
                <a:gd name="connsiteY147" fmla="*/ 2020685 h 2869428"/>
                <a:gd name="connsiteX148" fmla="*/ 3399038 w 4806962"/>
                <a:gd name="connsiteY148" fmla="*/ 1927885 h 2869428"/>
                <a:gd name="connsiteX149" fmla="*/ 3425177 w 4806962"/>
                <a:gd name="connsiteY149" fmla="*/ 1921023 h 2869428"/>
                <a:gd name="connsiteX150" fmla="*/ 3864350 w 4806962"/>
                <a:gd name="connsiteY150" fmla="*/ 1892621 h 2869428"/>
                <a:gd name="connsiteX151" fmla="*/ 3888914 w 4806962"/>
                <a:gd name="connsiteY151" fmla="*/ 1897753 h 2869428"/>
                <a:gd name="connsiteX152" fmla="*/ 4052018 w 4806962"/>
                <a:gd name="connsiteY152" fmla="*/ 1990944 h 2869428"/>
                <a:gd name="connsiteX153" fmla="*/ 4048090 w 4806962"/>
                <a:gd name="connsiteY153" fmla="*/ 2020270 h 2869428"/>
                <a:gd name="connsiteX154" fmla="*/ 3886950 w 4806962"/>
                <a:gd name="connsiteY154" fmla="*/ 2113462 h 2869428"/>
                <a:gd name="connsiteX155" fmla="*/ 3835856 w 4806962"/>
                <a:gd name="connsiteY155" fmla="*/ 2115417 h 2869428"/>
                <a:gd name="connsiteX156" fmla="*/ 3672752 w 4806962"/>
                <a:gd name="connsiteY156" fmla="*/ 2021574 h 2869428"/>
                <a:gd name="connsiteX157" fmla="*/ 3676682 w 4806962"/>
                <a:gd name="connsiteY157" fmla="*/ 1992248 h 2869428"/>
                <a:gd name="connsiteX158" fmla="*/ 3837822 w 4806962"/>
                <a:gd name="connsiteY158" fmla="*/ 1899708 h 2869428"/>
                <a:gd name="connsiteX159" fmla="*/ 3864350 w 4806962"/>
                <a:gd name="connsiteY159" fmla="*/ 1892621 h 2869428"/>
                <a:gd name="connsiteX160" fmla="*/ 4582438 w 4806962"/>
                <a:gd name="connsiteY160" fmla="*/ 1852072 h 2869428"/>
                <a:gd name="connsiteX161" fmla="*/ 4607190 w 4806962"/>
                <a:gd name="connsiteY161" fmla="*/ 1857493 h 2869428"/>
                <a:gd name="connsiteX162" fmla="*/ 4769246 w 4806962"/>
                <a:gd name="connsiteY162" fmla="*/ 1951459 h 2869428"/>
                <a:gd name="connsiteX163" fmla="*/ 4765978 w 4806962"/>
                <a:gd name="connsiteY163" fmla="*/ 1981029 h 2869428"/>
                <a:gd name="connsiteX164" fmla="*/ 4712394 w 4806962"/>
                <a:gd name="connsiteY164" fmla="*/ 2011913 h 2869428"/>
                <a:gd name="connsiteX165" fmla="*/ 4661426 w 4806962"/>
                <a:gd name="connsiteY165" fmla="*/ 2013884 h 2869428"/>
                <a:gd name="connsiteX166" fmla="*/ 4499370 w 4806962"/>
                <a:gd name="connsiteY166" fmla="*/ 1919918 h 2869428"/>
                <a:gd name="connsiteX167" fmla="*/ 4502634 w 4806962"/>
                <a:gd name="connsiteY167" fmla="*/ 1890349 h 2869428"/>
                <a:gd name="connsiteX168" fmla="*/ 4556218 w 4806962"/>
                <a:gd name="connsiteY168" fmla="*/ 1859465 h 2869428"/>
                <a:gd name="connsiteX169" fmla="*/ 4582438 w 4806962"/>
                <a:gd name="connsiteY169" fmla="*/ 1852072 h 2869428"/>
                <a:gd name="connsiteX170" fmla="*/ 2805913 w 4806962"/>
                <a:gd name="connsiteY170" fmla="*/ 1843495 h 2869428"/>
                <a:gd name="connsiteX171" fmla="*/ 2830586 w 4806962"/>
                <a:gd name="connsiteY171" fmla="*/ 1848138 h 2869428"/>
                <a:gd name="connsiteX172" fmla="*/ 2992144 w 4806962"/>
                <a:gd name="connsiteY172" fmla="*/ 1941981 h 2869428"/>
                <a:gd name="connsiteX173" fmla="*/ 2988887 w 4806962"/>
                <a:gd name="connsiteY173" fmla="*/ 1971307 h 2869428"/>
                <a:gd name="connsiteX174" fmla="*/ 2827981 w 4806962"/>
                <a:gd name="connsiteY174" fmla="*/ 2063846 h 2869428"/>
                <a:gd name="connsiteX175" fmla="*/ 2777168 w 4806962"/>
                <a:gd name="connsiteY175" fmla="*/ 2066453 h 2869428"/>
                <a:gd name="connsiteX176" fmla="*/ 2615611 w 4806962"/>
                <a:gd name="connsiteY176" fmla="*/ 1972610 h 2869428"/>
                <a:gd name="connsiteX177" fmla="*/ 2619519 w 4806962"/>
                <a:gd name="connsiteY177" fmla="*/ 1943284 h 2869428"/>
                <a:gd name="connsiteX178" fmla="*/ 2779774 w 4806962"/>
                <a:gd name="connsiteY178" fmla="*/ 1850093 h 2869428"/>
                <a:gd name="connsiteX179" fmla="*/ 2805913 w 4806962"/>
                <a:gd name="connsiteY179" fmla="*/ 1843495 h 2869428"/>
                <a:gd name="connsiteX180" fmla="*/ 4235910 w 4806962"/>
                <a:gd name="connsiteY180" fmla="*/ 1823486 h 2869428"/>
                <a:gd name="connsiteX181" fmla="*/ 4260474 w 4806962"/>
                <a:gd name="connsiteY181" fmla="*/ 1828604 h 2869428"/>
                <a:gd name="connsiteX182" fmla="*/ 4423578 w 4806962"/>
                <a:gd name="connsiteY182" fmla="*/ 1922186 h 2869428"/>
                <a:gd name="connsiteX183" fmla="*/ 4419650 w 4806962"/>
                <a:gd name="connsiteY183" fmla="*/ 1950780 h 2869428"/>
                <a:gd name="connsiteX184" fmla="*/ 4258510 w 4806962"/>
                <a:gd name="connsiteY184" fmla="*/ 2043062 h 2869428"/>
                <a:gd name="connsiteX185" fmla="*/ 4207418 w 4806962"/>
                <a:gd name="connsiteY185" fmla="*/ 2045662 h 2869428"/>
                <a:gd name="connsiteX186" fmla="*/ 4044314 w 4806962"/>
                <a:gd name="connsiteY186" fmla="*/ 1952080 h 2869428"/>
                <a:gd name="connsiteX187" fmla="*/ 4048242 w 4806962"/>
                <a:gd name="connsiteY187" fmla="*/ 1922836 h 2869428"/>
                <a:gd name="connsiteX188" fmla="*/ 4209382 w 4806962"/>
                <a:gd name="connsiteY188" fmla="*/ 1830553 h 2869428"/>
                <a:gd name="connsiteX189" fmla="*/ 4235910 w 4806962"/>
                <a:gd name="connsiteY189" fmla="*/ 1823486 h 2869428"/>
                <a:gd name="connsiteX190" fmla="*/ 3175714 w 4806962"/>
                <a:gd name="connsiteY190" fmla="*/ 1774205 h 2869428"/>
                <a:gd name="connsiteX191" fmla="*/ 3200523 w 4806962"/>
                <a:gd name="connsiteY191" fmla="*/ 1779011 h 2869428"/>
                <a:gd name="connsiteX192" fmla="*/ 3363627 w 4806962"/>
                <a:gd name="connsiteY192" fmla="*/ 1872854 h 2869428"/>
                <a:gd name="connsiteX193" fmla="*/ 3359697 w 4806962"/>
                <a:gd name="connsiteY193" fmla="*/ 1902180 h 2869428"/>
                <a:gd name="connsiteX194" fmla="*/ 3198558 w 4806962"/>
                <a:gd name="connsiteY194" fmla="*/ 1995371 h 2869428"/>
                <a:gd name="connsiteX195" fmla="*/ 3147466 w 4806962"/>
                <a:gd name="connsiteY195" fmla="*/ 1996674 h 2869428"/>
                <a:gd name="connsiteX196" fmla="*/ 2984362 w 4806962"/>
                <a:gd name="connsiteY196" fmla="*/ 1903483 h 2869428"/>
                <a:gd name="connsiteX197" fmla="*/ 2987637 w 4806962"/>
                <a:gd name="connsiteY197" fmla="*/ 1874157 h 2869428"/>
                <a:gd name="connsiteX198" fmla="*/ 3149431 w 4806962"/>
                <a:gd name="connsiteY198" fmla="*/ 1781618 h 2869428"/>
                <a:gd name="connsiteX199" fmla="*/ 3175714 w 4806962"/>
                <a:gd name="connsiteY199" fmla="*/ 1774205 h 2869428"/>
                <a:gd name="connsiteX200" fmla="*/ 3614625 w 4806962"/>
                <a:gd name="connsiteY200" fmla="*/ 1748198 h 2869428"/>
                <a:gd name="connsiteX201" fmla="*/ 3639298 w 4806962"/>
                <a:gd name="connsiteY201" fmla="*/ 1753086 h 2869428"/>
                <a:gd name="connsiteX202" fmla="*/ 3801507 w 4806962"/>
                <a:gd name="connsiteY202" fmla="*/ 1846929 h 2869428"/>
                <a:gd name="connsiteX203" fmla="*/ 3797598 w 4806962"/>
                <a:gd name="connsiteY203" fmla="*/ 1875604 h 2869428"/>
                <a:gd name="connsiteX204" fmla="*/ 3637344 w 4806962"/>
                <a:gd name="connsiteY204" fmla="*/ 1968795 h 2869428"/>
                <a:gd name="connsiteX205" fmla="*/ 3586531 w 4806962"/>
                <a:gd name="connsiteY205" fmla="*/ 1970750 h 2869428"/>
                <a:gd name="connsiteX206" fmla="*/ 3424974 w 4806962"/>
                <a:gd name="connsiteY206" fmla="*/ 1877559 h 2869428"/>
                <a:gd name="connsiteX207" fmla="*/ 3428231 w 4806962"/>
                <a:gd name="connsiteY207" fmla="*/ 1847581 h 2869428"/>
                <a:gd name="connsiteX208" fmla="*/ 3588486 w 4806962"/>
                <a:gd name="connsiteY208" fmla="*/ 1755041 h 2869428"/>
                <a:gd name="connsiteX209" fmla="*/ 3614625 w 4806962"/>
                <a:gd name="connsiteY209" fmla="*/ 1748198 h 2869428"/>
                <a:gd name="connsiteX210" fmla="*/ 4331642 w 4806962"/>
                <a:gd name="connsiteY210" fmla="*/ 1707974 h 2869428"/>
                <a:gd name="connsiteX211" fmla="*/ 4356338 w 4806962"/>
                <a:gd name="connsiteY211" fmla="*/ 1712820 h 2869428"/>
                <a:gd name="connsiteX212" fmla="*/ 4518690 w 4806962"/>
                <a:gd name="connsiteY212" fmla="*/ 1807443 h 2869428"/>
                <a:gd name="connsiteX213" fmla="*/ 4515430 w 4806962"/>
                <a:gd name="connsiteY213" fmla="*/ 1837013 h 2869428"/>
                <a:gd name="connsiteX214" fmla="*/ 4461966 w 4806962"/>
                <a:gd name="connsiteY214" fmla="*/ 1868554 h 2869428"/>
                <a:gd name="connsiteX215" fmla="*/ 4411106 w 4806962"/>
                <a:gd name="connsiteY215" fmla="*/ 1870525 h 2869428"/>
                <a:gd name="connsiteX216" fmla="*/ 4248754 w 4806962"/>
                <a:gd name="connsiteY216" fmla="*/ 1775902 h 2869428"/>
                <a:gd name="connsiteX217" fmla="*/ 4252666 w 4806962"/>
                <a:gd name="connsiteY217" fmla="*/ 1746333 h 2869428"/>
                <a:gd name="connsiteX218" fmla="*/ 4305478 w 4806962"/>
                <a:gd name="connsiteY218" fmla="*/ 1715449 h 2869428"/>
                <a:gd name="connsiteX219" fmla="*/ 4331642 w 4806962"/>
                <a:gd name="connsiteY219" fmla="*/ 1707974 h 2869428"/>
                <a:gd name="connsiteX220" fmla="*/ 2555326 w 4806962"/>
                <a:gd name="connsiteY220" fmla="*/ 1699643 h 2869428"/>
                <a:gd name="connsiteX221" fmla="*/ 2579999 w 4806962"/>
                <a:gd name="connsiteY221" fmla="*/ 1704774 h 2869428"/>
                <a:gd name="connsiteX222" fmla="*/ 2741557 w 4806962"/>
                <a:gd name="connsiteY222" fmla="*/ 1797966 h 2869428"/>
                <a:gd name="connsiteX223" fmla="*/ 2738300 w 4806962"/>
                <a:gd name="connsiteY223" fmla="*/ 1827292 h 2869428"/>
                <a:gd name="connsiteX224" fmla="*/ 2577394 w 4806962"/>
                <a:gd name="connsiteY224" fmla="*/ 1920483 h 2869428"/>
                <a:gd name="connsiteX225" fmla="*/ 2527233 w 4806962"/>
                <a:gd name="connsiteY225" fmla="*/ 1922438 h 2869428"/>
                <a:gd name="connsiteX226" fmla="*/ 2365024 w 4806962"/>
                <a:gd name="connsiteY226" fmla="*/ 1828595 h 2869428"/>
                <a:gd name="connsiteX227" fmla="*/ 2368932 w 4806962"/>
                <a:gd name="connsiteY227" fmla="*/ 1799269 h 2869428"/>
                <a:gd name="connsiteX228" fmla="*/ 2529187 w 4806962"/>
                <a:gd name="connsiteY228" fmla="*/ 1706730 h 2869428"/>
                <a:gd name="connsiteX229" fmla="*/ 2555326 w 4806962"/>
                <a:gd name="connsiteY229" fmla="*/ 1699643 h 2869428"/>
                <a:gd name="connsiteX230" fmla="*/ 3985078 w 4806962"/>
                <a:gd name="connsiteY230" fmla="*/ 1679071 h 2869428"/>
                <a:gd name="connsiteX231" fmla="*/ 4009886 w 4806962"/>
                <a:gd name="connsiteY231" fmla="*/ 1683959 h 2869428"/>
                <a:gd name="connsiteX232" fmla="*/ 4172990 w 4806962"/>
                <a:gd name="connsiteY232" fmla="*/ 1777802 h 2869428"/>
                <a:gd name="connsiteX233" fmla="*/ 4169718 w 4806962"/>
                <a:gd name="connsiteY233" fmla="*/ 1807128 h 2869428"/>
                <a:gd name="connsiteX234" fmla="*/ 4007922 w 4806962"/>
                <a:gd name="connsiteY234" fmla="*/ 1899668 h 2869428"/>
                <a:gd name="connsiteX235" fmla="*/ 3956830 w 4806962"/>
                <a:gd name="connsiteY235" fmla="*/ 1901623 h 2869428"/>
                <a:gd name="connsiteX236" fmla="*/ 3793724 w 4806962"/>
                <a:gd name="connsiteY236" fmla="*/ 1808432 h 2869428"/>
                <a:gd name="connsiteX237" fmla="*/ 3797654 w 4806962"/>
                <a:gd name="connsiteY237" fmla="*/ 1778454 h 2869428"/>
                <a:gd name="connsiteX238" fmla="*/ 3958794 w 4806962"/>
                <a:gd name="connsiteY238" fmla="*/ 1685914 h 2869428"/>
                <a:gd name="connsiteX239" fmla="*/ 3985078 w 4806962"/>
                <a:gd name="connsiteY239" fmla="*/ 1679071 h 2869428"/>
                <a:gd name="connsiteX240" fmla="*/ 2924004 w 4806962"/>
                <a:gd name="connsiteY240" fmla="*/ 1630517 h 2869428"/>
                <a:gd name="connsiteX241" fmla="*/ 2948677 w 4806962"/>
                <a:gd name="connsiteY241" fmla="*/ 1635648 h 2869428"/>
                <a:gd name="connsiteX242" fmla="*/ 3110235 w 4806962"/>
                <a:gd name="connsiteY242" fmla="*/ 1728840 h 2869428"/>
                <a:gd name="connsiteX243" fmla="*/ 3106978 w 4806962"/>
                <a:gd name="connsiteY243" fmla="*/ 1758166 h 2869428"/>
                <a:gd name="connsiteX244" fmla="*/ 2946072 w 4806962"/>
                <a:gd name="connsiteY244" fmla="*/ 1850705 h 2869428"/>
                <a:gd name="connsiteX245" fmla="*/ 2895259 w 4806962"/>
                <a:gd name="connsiteY245" fmla="*/ 1852660 h 2869428"/>
                <a:gd name="connsiteX246" fmla="*/ 2733702 w 4806962"/>
                <a:gd name="connsiteY246" fmla="*/ 1759469 h 2869428"/>
                <a:gd name="connsiteX247" fmla="*/ 2736959 w 4806962"/>
                <a:gd name="connsiteY247" fmla="*/ 1730143 h 2869428"/>
                <a:gd name="connsiteX248" fmla="*/ 2897865 w 4806962"/>
                <a:gd name="connsiteY248" fmla="*/ 1637604 h 2869428"/>
                <a:gd name="connsiteX249" fmla="*/ 2924004 w 4806962"/>
                <a:gd name="connsiteY249" fmla="*/ 1630517 h 2869428"/>
                <a:gd name="connsiteX250" fmla="*/ 3364040 w 4806962"/>
                <a:gd name="connsiteY250" fmla="*/ 1601304 h 2869428"/>
                <a:gd name="connsiteX251" fmla="*/ 3388713 w 4806962"/>
                <a:gd name="connsiteY251" fmla="*/ 1606192 h 2869428"/>
                <a:gd name="connsiteX252" fmla="*/ 3550922 w 4806962"/>
                <a:gd name="connsiteY252" fmla="*/ 1700035 h 2869428"/>
                <a:gd name="connsiteX253" fmla="*/ 3547013 w 4806962"/>
                <a:gd name="connsiteY253" fmla="*/ 1729361 h 2869428"/>
                <a:gd name="connsiteX254" fmla="*/ 3386759 w 4806962"/>
                <a:gd name="connsiteY254" fmla="*/ 1821900 h 2869428"/>
                <a:gd name="connsiteX255" fmla="*/ 3335946 w 4806962"/>
                <a:gd name="connsiteY255" fmla="*/ 1824507 h 2869428"/>
                <a:gd name="connsiteX256" fmla="*/ 3173737 w 4806962"/>
                <a:gd name="connsiteY256" fmla="*/ 1730664 h 2869428"/>
                <a:gd name="connsiteX257" fmla="*/ 3177646 w 4806962"/>
                <a:gd name="connsiteY257" fmla="*/ 1701338 h 2869428"/>
                <a:gd name="connsiteX258" fmla="*/ 3337901 w 4806962"/>
                <a:gd name="connsiteY258" fmla="*/ 1608147 h 2869428"/>
                <a:gd name="connsiteX259" fmla="*/ 3364040 w 4806962"/>
                <a:gd name="connsiteY259" fmla="*/ 1601304 h 2869428"/>
                <a:gd name="connsiteX260" fmla="*/ 4084146 w 4806962"/>
                <a:gd name="connsiteY260" fmla="*/ 1563848 h 2869428"/>
                <a:gd name="connsiteX261" fmla="*/ 4108898 w 4806962"/>
                <a:gd name="connsiteY261" fmla="*/ 1568713 h 2869428"/>
                <a:gd name="connsiteX262" fmla="*/ 4270954 w 4806962"/>
                <a:gd name="connsiteY262" fmla="*/ 1662115 h 2869428"/>
                <a:gd name="connsiteX263" fmla="*/ 4267686 w 4806962"/>
                <a:gd name="connsiteY263" fmla="*/ 1690654 h 2869428"/>
                <a:gd name="connsiteX264" fmla="*/ 4214106 w 4806962"/>
                <a:gd name="connsiteY264" fmla="*/ 1721139 h 2869428"/>
                <a:gd name="connsiteX265" fmla="*/ 4163134 w 4806962"/>
                <a:gd name="connsiteY265" fmla="*/ 1723734 h 2869428"/>
                <a:gd name="connsiteX266" fmla="*/ 4001074 w 4806962"/>
                <a:gd name="connsiteY266" fmla="*/ 1630981 h 2869428"/>
                <a:gd name="connsiteX267" fmla="*/ 4004342 w 4806962"/>
                <a:gd name="connsiteY267" fmla="*/ 1601144 h 2869428"/>
                <a:gd name="connsiteX268" fmla="*/ 4057926 w 4806962"/>
                <a:gd name="connsiteY268" fmla="*/ 1570659 h 2869428"/>
                <a:gd name="connsiteX269" fmla="*/ 4084146 w 4806962"/>
                <a:gd name="connsiteY269" fmla="*/ 1563848 h 2869428"/>
                <a:gd name="connsiteX270" fmla="*/ 2301857 w 4806962"/>
                <a:gd name="connsiteY270" fmla="*/ 1552744 h 2869428"/>
                <a:gd name="connsiteX271" fmla="*/ 2326530 w 4806962"/>
                <a:gd name="connsiteY271" fmla="*/ 1557876 h 2869428"/>
                <a:gd name="connsiteX272" fmla="*/ 2488088 w 4806962"/>
                <a:gd name="connsiteY272" fmla="*/ 1651068 h 2869428"/>
                <a:gd name="connsiteX273" fmla="*/ 2484831 w 4806962"/>
                <a:gd name="connsiteY273" fmla="*/ 1680394 h 2869428"/>
                <a:gd name="connsiteX274" fmla="*/ 2323925 w 4806962"/>
                <a:gd name="connsiteY274" fmla="*/ 1773585 h 2869428"/>
                <a:gd name="connsiteX275" fmla="*/ 2273764 w 4806962"/>
                <a:gd name="connsiteY275" fmla="*/ 1775540 h 2869428"/>
                <a:gd name="connsiteX276" fmla="*/ 2111555 w 4806962"/>
                <a:gd name="connsiteY276" fmla="*/ 1681697 h 2869428"/>
                <a:gd name="connsiteX277" fmla="*/ 2115463 w 4806962"/>
                <a:gd name="connsiteY277" fmla="*/ 1652371 h 2869428"/>
                <a:gd name="connsiteX278" fmla="*/ 2275718 w 4806962"/>
                <a:gd name="connsiteY278" fmla="*/ 1559831 h 2869428"/>
                <a:gd name="connsiteX279" fmla="*/ 2301857 w 4806962"/>
                <a:gd name="connsiteY279" fmla="*/ 1552744 h 2869428"/>
                <a:gd name="connsiteX280" fmla="*/ 3734492 w 4806962"/>
                <a:gd name="connsiteY280" fmla="*/ 1532259 h 2869428"/>
                <a:gd name="connsiteX281" fmla="*/ 3759301 w 4806962"/>
                <a:gd name="connsiteY281" fmla="*/ 1537065 h 2869428"/>
                <a:gd name="connsiteX282" fmla="*/ 3922406 w 4806962"/>
                <a:gd name="connsiteY282" fmla="*/ 1630908 h 2869428"/>
                <a:gd name="connsiteX283" fmla="*/ 3918474 w 4806962"/>
                <a:gd name="connsiteY283" fmla="*/ 1660234 h 2869428"/>
                <a:gd name="connsiteX284" fmla="*/ 3757336 w 4806962"/>
                <a:gd name="connsiteY284" fmla="*/ 1752773 h 2869428"/>
                <a:gd name="connsiteX285" fmla="*/ 3706244 w 4806962"/>
                <a:gd name="connsiteY285" fmla="*/ 1755380 h 2869428"/>
                <a:gd name="connsiteX286" fmla="*/ 3543140 w 4806962"/>
                <a:gd name="connsiteY286" fmla="*/ 1661537 h 2869428"/>
                <a:gd name="connsiteX287" fmla="*/ 3547070 w 4806962"/>
                <a:gd name="connsiteY287" fmla="*/ 1632211 h 2869428"/>
                <a:gd name="connsiteX288" fmla="*/ 3708209 w 4806962"/>
                <a:gd name="connsiteY288" fmla="*/ 1539672 h 2869428"/>
                <a:gd name="connsiteX289" fmla="*/ 3734492 w 4806962"/>
                <a:gd name="connsiteY289" fmla="*/ 1532259 h 2869428"/>
                <a:gd name="connsiteX290" fmla="*/ 2673338 w 4806962"/>
                <a:gd name="connsiteY290" fmla="*/ 1486093 h 2869428"/>
                <a:gd name="connsiteX291" fmla="*/ 2697441 w 4806962"/>
                <a:gd name="connsiteY291" fmla="*/ 1490981 h 2869428"/>
                <a:gd name="connsiteX292" fmla="*/ 2859650 w 4806962"/>
                <a:gd name="connsiteY292" fmla="*/ 1584824 h 2869428"/>
                <a:gd name="connsiteX293" fmla="*/ 2856393 w 4806962"/>
                <a:gd name="connsiteY293" fmla="*/ 1613498 h 2869428"/>
                <a:gd name="connsiteX294" fmla="*/ 2695487 w 4806962"/>
                <a:gd name="connsiteY294" fmla="*/ 1706038 h 2869428"/>
                <a:gd name="connsiteX295" fmla="*/ 2644674 w 4806962"/>
                <a:gd name="connsiteY295" fmla="*/ 1708644 h 2869428"/>
                <a:gd name="connsiteX296" fmla="*/ 2483117 w 4806962"/>
                <a:gd name="connsiteY296" fmla="*/ 1615453 h 2869428"/>
                <a:gd name="connsiteX297" fmla="*/ 2486374 w 4806962"/>
                <a:gd name="connsiteY297" fmla="*/ 1586127 h 2869428"/>
                <a:gd name="connsiteX298" fmla="*/ 2647280 w 4806962"/>
                <a:gd name="connsiteY298" fmla="*/ 1492936 h 2869428"/>
                <a:gd name="connsiteX299" fmla="*/ 2673338 w 4806962"/>
                <a:gd name="connsiteY299" fmla="*/ 1486093 h 2869428"/>
                <a:gd name="connsiteX300" fmla="*/ 3112347 w 4806962"/>
                <a:gd name="connsiteY300" fmla="*/ 1457371 h 2869428"/>
                <a:gd name="connsiteX301" fmla="*/ 3137156 w 4806962"/>
                <a:gd name="connsiteY301" fmla="*/ 1462177 h 2869428"/>
                <a:gd name="connsiteX302" fmla="*/ 3300260 w 4806962"/>
                <a:gd name="connsiteY302" fmla="*/ 1556020 h 2869428"/>
                <a:gd name="connsiteX303" fmla="*/ 3296330 w 4806962"/>
                <a:gd name="connsiteY303" fmla="*/ 1585346 h 2869428"/>
                <a:gd name="connsiteX304" fmla="*/ 3135191 w 4806962"/>
                <a:gd name="connsiteY304" fmla="*/ 1678537 h 2869428"/>
                <a:gd name="connsiteX305" fmla="*/ 3084099 w 4806962"/>
                <a:gd name="connsiteY305" fmla="*/ 1679840 h 2869428"/>
                <a:gd name="connsiteX306" fmla="*/ 2920995 w 4806962"/>
                <a:gd name="connsiteY306" fmla="*/ 1586649 h 2869428"/>
                <a:gd name="connsiteX307" fmla="*/ 2924925 w 4806962"/>
                <a:gd name="connsiteY307" fmla="*/ 1557323 h 2869428"/>
                <a:gd name="connsiteX308" fmla="*/ 3086064 w 4806962"/>
                <a:gd name="connsiteY308" fmla="*/ 1464784 h 2869428"/>
                <a:gd name="connsiteX309" fmla="*/ 3112347 w 4806962"/>
                <a:gd name="connsiteY309" fmla="*/ 1457371 h 2869428"/>
                <a:gd name="connsiteX310" fmla="*/ 3836229 w 4806962"/>
                <a:gd name="connsiteY310" fmla="*/ 1419944 h 2869428"/>
                <a:gd name="connsiteX311" fmla="*/ 3860925 w 4806962"/>
                <a:gd name="connsiteY311" fmla="*/ 1424790 h 2869428"/>
                <a:gd name="connsiteX312" fmla="*/ 4023278 w 4806962"/>
                <a:gd name="connsiteY312" fmla="*/ 1519413 h 2869428"/>
                <a:gd name="connsiteX313" fmla="*/ 4019366 w 4806962"/>
                <a:gd name="connsiteY313" fmla="*/ 1548983 h 2869428"/>
                <a:gd name="connsiteX314" fmla="*/ 3966554 w 4806962"/>
                <a:gd name="connsiteY314" fmla="*/ 1579867 h 2869428"/>
                <a:gd name="connsiteX315" fmla="*/ 3915694 w 4806962"/>
                <a:gd name="connsiteY315" fmla="*/ 1581838 h 2869428"/>
                <a:gd name="connsiteX316" fmla="*/ 3753341 w 4806962"/>
                <a:gd name="connsiteY316" fmla="*/ 1487215 h 2869428"/>
                <a:gd name="connsiteX317" fmla="*/ 3757253 w 4806962"/>
                <a:gd name="connsiteY317" fmla="*/ 1458303 h 2869428"/>
                <a:gd name="connsiteX318" fmla="*/ 3810067 w 4806962"/>
                <a:gd name="connsiteY318" fmla="*/ 1427419 h 2869428"/>
                <a:gd name="connsiteX319" fmla="*/ 3836229 w 4806962"/>
                <a:gd name="connsiteY319" fmla="*/ 1419944 h 2869428"/>
                <a:gd name="connsiteX320" fmla="*/ 2051272 w 4806962"/>
                <a:gd name="connsiteY320" fmla="*/ 1408322 h 2869428"/>
                <a:gd name="connsiteX321" fmla="*/ 2075945 w 4806962"/>
                <a:gd name="connsiteY321" fmla="*/ 1413209 h 2869428"/>
                <a:gd name="connsiteX322" fmla="*/ 2237503 w 4806962"/>
                <a:gd name="connsiteY322" fmla="*/ 1507053 h 2869428"/>
                <a:gd name="connsiteX323" fmla="*/ 2234246 w 4806962"/>
                <a:gd name="connsiteY323" fmla="*/ 1536379 h 2869428"/>
                <a:gd name="connsiteX324" fmla="*/ 2073340 w 4806962"/>
                <a:gd name="connsiteY324" fmla="*/ 1628919 h 2869428"/>
                <a:gd name="connsiteX325" fmla="*/ 2023179 w 4806962"/>
                <a:gd name="connsiteY325" fmla="*/ 1630874 h 2869428"/>
                <a:gd name="connsiteX326" fmla="*/ 1860970 w 4806962"/>
                <a:gd name="connsiteY326" fmla="*/ 1537682 h 2869428"/>
                <a:gd name="connsiteX327" fmla="*/ 1864878 w 4806962"/>
                <a:gd name="connsiteY327" fmla="*/ 1508356 h 2869428"/>
                <a:gd name="connsiteX328" fmla="*/ 2025133 w 4806962"/>
                <a:gd name="connsiteY328" fmla="*/ 1415164 h 2869428"/>
                <a:gd name="connsiteX329" fmla="*/ 2051272 w 4806962"/>
                <a:gd name="connsiteY329" fmla="*/ 1408322 h 2869428"/>
                <a:gd name="connsiteX330" fmla="*/ 3482782 w 4806962"/>
                <a:gd name="connsiteY330" fmla="*/ 1388324 h 2869428"/>
                <a:gd name="connsiteX331" fmla="*/ 3507455 w 4806962"/>
                <a:gd name="connsiteY331" fmla="*/ 1393700 h 2869428"/>
                <a:gd name="connsiteX332" fmla="*/ 3669013 w 4806962"/>
                <a:gd name="connsiteY332" fmla="*/ 1486892 h 2869428"/>
                <a:gd name="connsiteX333" fmla="*/ 3665756 w 4806962"/>
                <a:gd name="connsiteY333" fmla="*/ 1516218 h 2869428"/>
                <a:gd name="connsiteX334" fmla="*/ 3505501 w 4806962"/>
                <a:gd name="connsiteY334" fmla="*/ 1609409 h 2869428"/>
                <a:gd name="connsiteX335" fmla="*/ 3454689 w 4806962"/>
                <a:gd name="connsiteY335" fmla="*/ 1611364 h 2869428"/>
                <a:gd name="connsiteX336" fmla="*/ 3292480 w 4806962"/>
                <a:gd name="connsiteY336" fmla="*/ 1517521 h 2869428"/>
                <a:gd name="connsiteX337" fmla="*/ 3296388 w 4806962"/>
                <a:gd name="connsiteY337" fmla="*/ 1488195 h 2869428"/>
                <a:gd name="connsiteX338" fmla="*/ 3456643 w 4806962"/>
                <a:gd name="connsiteY338" fmla="*/ 1395656 h 2869428"/>
                <a:gd name="connsiteX339" fmla="*/ 3482782 w 4806962"/>
                <a:gd name="connsiteY339" fmla="*/ 1388324 h 2869428"/>
                <a:gd name="connsiteX340" fmla="*/ 2422830 w 4806962"/>
                <a:gd name="connsiteY340" fmla="*/ 1342321 h 2869428"/>
                <a:gd name="connsiteX341" fmla="*/ 2447503 w 4806962"/>
                <a:gd name="connsiteY341" fmla="*/ 1346964 h 2869428"/>
                <a:gd name="connsiteX342" fmla="*/ 2609061 w 4806962"/>
                <a:gd name="connsiteY342" fmla="*/ 1440807 h 2869428"/>
                <a:gd name="connsiteX343" fmla="*/ 2605804 w 4806962"/>
                <a:gd name="connsiteY343" fmla="*/ 1470133 h 2869428"/>
                <a:gd name="connsiteX344" fmla="*/ 2444898 w 4806962"/>
                <a:gd name="connsiteY344" fmla="*/ 1562673 h 2869428"/>
                <a:gd name="connsiteX345" fmla="*/ 2394085 w 4806962"/>
                <a:gd name="connsiteY345" fmla="*/ 1564628 h 2869428"/>
                <a:gd name="connsiteX346" fmla="*/ 2232528 w 4806962"/>
                <a:gd name="connsiteY346" fmla="*/ 1471437 h 2869428"/>
                <a:gd name="connsiteX347" fmla="*/ 2235785 w 4806962"/>
                <a:gd name="connsiteY347" fmla="*/ 1441459 h 2869428"/>
                <a:gd name="connsiteX348" fmla="*/ 2396691 w 4806962"/>
                <a:gd name="connsiteY348" fmla="*/ 1348919 h 2869428"/>
                <a:gd name="connsiteX349" fmla="*/ 2422830 w 4806962"/>
                <a:gd name="connsiteY349" fmla="*/ 1342321 h 2869428"/>
                <a:gd name="connsiteX350" fmla="*/ 2861759 w 4806962"/>
                <a:gd name="connsiteY350" fmla="*/ 1313682 h 2869428"/>
                <a:gd name="connsiteX351" fmla="*/ 2886569 w 4806962"/>
                <a:gd name="connsiteY351" fmla="*/ 1318813 h 2869428"/>
                <a:gd name="connsiteX352" fmla="*/ 3049673 w 4806962"/>
                <a:gd name="connsiteY352" fmla="*/ 1412005 h 2869428"/>
                <a:gd name="connsiteX353" fmla="*/ 3045743 w 4806962"/>
                <a:gd name="connsiteY353" fmla="*/ 1441331 h 2869428"/>
                <a:gd name="connsiteX354" fmla="*/ 2884603 w 4806962"/>
                <a:gd name="connsiteY354" fmla="*/ 1534522 h 2869428"/>
                <a:gd name="connsiteX355" fmla="*/ 2833510 w 4806962"/>
                <a:gd name="connsiteY355" fmla="*/ 1536477 h 2869428"/>
                <a:gd name="connsiteX356" fmla="*/ 2670406 w 4806962"/>
                <a:gd name="connsiteY356" fmla="*/ 1442634 h 2869428"/>
                <a:gd name="connsiteX357" fmla="*/ 2674336 w 4806962"/>
                <a:gd name="connsiteY357" fmla="*/ 1413960 h 2869428"/>
                <a:gd name="connsiteX358" fmla="*/ 2835476 w 4806962"/>
                <a:gd name="connsiteY358" fmla="*/ 1320769 h 2869428"/>
                <a:gd name="connsiteX359" fmla="*/ 2861759 w 4806962"/>
                <a:gd name="connsiteY359" fmla="*/ 1313682 h 2869428"/>
                <a:gd name="connsiteX360" fmla="*/ 1345384 w 4806962"/>
                <a:gd name="connsiteY360" fmla="*/ 1284883 h 2869428"/>
                <a:gd name="connsiteX361" fmla="*/ 1370147 w 4806962"/>
                <a:gd name="connsiteY361" fmla="*/ 1290025 h 2869428"/>
                <a:gd name="connsiteX362" fmla="*/ 1629710 w 4806962"/>
                <a:gd name="connsiteY362" fmla="*/ 1439549 h 2869428"/>
                <a:gd name="connsiteX363" fmla="*/ 1630057 w 4806962"/>
                <a:gd name="connsiteY363" fmla="*/ 1440115 h 2869428"/>
                <a:gd name="connsiteX364" fmla="*/ 2501143 w 4806962"/>
                <a:gd name="connsiteY364" fmla="*/ 1942737 h 2869428"/>
                <a:gd name="connsiteX365" fmla="*/ 2501143 w 4806962"/>
                <a:gd name="connsiteY365" fmla="*/ 1972815 h 2869428"/>
                <a:gd name="connsiteX366" fmla="*/ 2305762 w 4806962"/>
                <a:gd name="connsiteY366" fmla="*/ 2085281 h 2869428"/>
                <a:gd name="connsiteX367" fmla="*/ 2254794 w 4806962"/>
                <a:gd name="connsiteY367" fmla="*/ 2085281 h 2869428"/>
                <a:gd name="connsiteX368" fmla="*/ 1262656 w 4806962"/>
                <a:gd name="connsiteY368" fmla="*/ 1512236 h 2869428"/>
                <a:gd name="connsiteX369" fmla="*/ 1123661 w 4806962"/>
                <a:gd name="connsiteY369" fmla="*/ 1432367 h 2869428"/>
                <a:gd name="connsiteX370" fmla="*/ 1126930 w 4806962"/>
                <a:gd name="connsiteY370" fmla="*/ 1402332 h 2869428"/>
                <a:gd name="connsiteX371" fmla="*/ 1319150 w 4806962"/>
                <a:gd name="connsiteY371" fmla="*/ 1291983 h 2869428"/>
                <a:gd name="connsiteX372" fmla="*/ 1345384 w 4806962"/>
                <a:gd name="connsiteY372" fmla="*/ 1284883 h 2869428"/>
                <a:gd name="connsiteX373" fmla="*/ 1801807 w 4806962"/>
                <a:gd name="connsiteY373" fmla="*/ 1264307 h 2869428"/>
                <a:gd name="connsiteX374" fmla="*/ 1826617 w 4806962"/>
                <a:gd name="connsiteY374" fmla="*/ 1269194 h 2869428"/>
                <a:gd name="connsiteX375" fmla="*/ 1989721 w 4806962"/>
                <a:gd name="connsiteY375" fmla="*/ 1363038 h 2869428"/>
                <a:gd name="connsiteX376" fmla="*/ 1985791 w 4806962"/>
                <a:gd name="connsiteY376" fmla="*/ 1392364 h 2869428"/>
                <a:gd name="connsiteX377" fmla="*/ 1824651 w 4806962"/>
                <a:gd name="connsiteY377" fmla="*/ 1484904 h 2869428"/>
                <a:gd name="connsiteX378" fmla="*/ 1773558 w 4806962"/>
                <a:gd name="connsiteY378" fmla="*/ 1487510 h 2869428"/>
                <a:gd name="connsiteX379" fmla="*/ 1610454 w 4806962"/>
                <a:gd name="connsiteY379" fmla="*/ 1393667 h 2869428"/>
                <a:gd name="connsiteX380" fmla="*/ 1614384 w 4806962"/>
                <a:gd name="connsiteY380" fmla="*/ 1364341 h 2869428"/>
                <a:gd name="connsiteX381" fmla="*/ 1775524 w 4806962"/>
                <a:gd name="connsiteY381" fmla="*/ 1271149 h 2869428"/>
                <a:gd name="connsiteX382" fmla="*/ 1801807 w 4806962"/>
                <a:gd name="connsiteY382" fmla="*/ 1264307 h 2869428"/>
                <a:gd name="connsiteX383" fmla="*/ 3229315 w 4806962"/>
                <a:gd name="connsiteY383" fmla="*/ 1244546 h 2869428"/>
                <a:gd name="connsiteX384" fmla="*/ 3253988 w 4806962"/>
                <a:gd name="connsiteY384" fmla="*/ 1249664 h 2869428"/>
                <a:gd name="connsiteX385" fmla="*/ 3415546 w 4806962"/>
                <a:gd name="connsiteY385" fmla="*/ 1343245 h 2869428"/>
                <a:gd name="connsiteX386" fmla="*/ 3412289 w 4806962"/>
                <a:gd name="connsiteY386" fmla="*/ 1371840 h 2869428"/>
                <a:gd name="connsiteX387" fmla="*/ 3252034 w 4806962"/>
                <a:gd name="connsiteY387" fmla="*/ 1464771 h 2869428"/>
                <a:gd name="connsiteX388" fmla="*/ 3201222 w 4806962"/>
                <a:gd name="connsiteY388" fmla="*/ 1466721 h 2869428"/>
                <a:gd name="connsiteX389" fmla="*/ 3039013 w 4806962"/>
                <a:gd name="connsiteY389" fmla="*/ 1373139 h 2869428"/>
                <a:gd name="connsiteX390" fmla="*/ 3042921 w 4806962"/>
                <a:gd name="connsiteY390" fmla="*/ 1343895 h 2869428"/>
                <a:gd name="connsiteX391" fmla="*/ 3203176 w 4806962"/>
                <a:gd name="connsiteY391" fmla="*/ 1251613 h 2869428"/>
                <a:gd name="connsiteX392" fmla="*/ 3229315 w 4806962"/>
                <a:gd name="connsiteY392" fmla="*/ 1244546 h 2869428"/>
                <a:gd name="connsiteX393" fmla="*/ 2172000 w 4806962"/>
                <a:gd name="connsiteY393" fmla="*/ 1195587 h 2869428"/>
                <a:gd name="connsiteX394" fmla="*/ 2196917 w 4806962"/>
                <a:gd name="connsiteY394" fmla="*/ 1200719 h 2869428"/>
                <a:gd name="connsiteX395" fmla="*/ 2358475 w 4806962"/>
                <a:gd name="connsiteY395" fmla="*/ 1293911 h 2869428"/>
                <a:gd name="connsiteX396" fmla="*/ 2355218 w 4806962"/>
                <a:gd name="connsiteY396" fmla="*/ 1323237 h 2869428"/>
                <a:gd name="connsiteX397" fmla="*/ 2194312 w 4806962"/>
                <a:gd name="connsiteY397" fmla="*/ 1415777 h 2869428"/>
                <a:gd name="connsiteX398" fmla="*/ 2143499 w 4806962"/>
                <a:gd name="connsiteY398" fmla="*/ 1418383 h 2869428"/>
                <a:gd name="connsiteX399" fmla="*/ 1981942 w 4806962"/>
                <a:gd name="connsiteY399" fmla="*/ 1324540 h 2869428"/>
                <a:gd name="connsiteX400" fmla="*/ 1985199 w 4806962"/>
                <a:gd name="connsiteY400" fmla="*/ 1295214 h 2869428"/>
                <a:gd name="connsiteX401" fmla="*/ 2146105 w 4806962"/>
                <a:gd name="connsiteY401" fmla="*/ 1202674 h 2869428"/>
                <a:gd name="connsiteX402" fmla="*/ 2172000 w 4806962"/>
                <a:gd name="connsiteY402" fmla="*/ 1195587 h 2869428"/>
                <a:gd name="connsiteX403" fmla="*/ 2611174 w 4806962"/>
                <a:gd name="connsiteY403" fmla="*/ 1166459 h 2869428"/>
                <a:gd name="connsiteX404" fmla="*/ 2635983 w 4806962"/>
                <a:gd name="connsiteY404" fmla="*/ 1171265 h 2869428"/>
                <a:gd name="connsiteX405" fmla="*/ 2799087 w 4806962"/>
                <a:gd name="connsiteY405" fmla="*/ 1265108 h 2869428"/>
                <a:gd name="connsiteX406" fmla="*/ 2795157 w 4806962"/>
                <a:gd name="connsiteY406" fmla="*/ 1293783 h 2869428"/>
                <a:gd name="connsiteX407" fmla="*/ 2634018 w 4806962"/>
                <a:gd name="connsiteY407" fmla="*/ 1386974 h 2869428"/>
                <a:gd name="connsiteX408" fmla="*/ 2582926 w 4806962"/>
                <a:gd name="connsiteY408" fmla="*/ 1388929 h 2869428"/>
                <a:gd name="connsiteX409" fmla="*/ 2419822 w 4806962"/>
                <a:gd name="connsiteY409" fmla="*/ 1295738 h 2869428"/>
                <a:gd name="connsiteX410" fmla="*/ 2423752 w 4806962"/>
                <a:gd name="connsiteY410" fmla="*/ 1266412 h 2869428"/>
                <a:gd name="connsiteX411" fmla="*/ 2584891 w 4806962"/>
                <a:gd name="connsiteY411" fmla="*/ 1173872 h 2869428"/>
                <a:gd name="connsiteX412" fmla="*/ 2611174 w 4806962"/>
                <a:gd name="connsiteY412" fmla="*/ 1166459 h 2869428"/>
                <a:gd name="connsiteX413" fmla="*/ 1550099 w 4806962"/>
                <a:gd name="connsiteY413" fmla="*/ 1120373 h 2869428"/>
                <a:gd name="connsiteX414" fmla="*/ 1574772 w 4806962"/>
                <a:gd name="connsiteY414" fmla="*/ 1125179 h 2869428"/>
                <a:gd name="connsiteX415" fmla="*/ 1736981 w 4806962"/>
                <a:gd name="connsiteY415" fmla="*/ 1219023 h 2869428"/>
                <a:gd name="connsiteX416" fmla="*/ 1733073 w 4806962"/>
                <a:gd name="connsiteY416" fmla="*/ 1248349 h 2869428"/>
                <a:gd name="connsiteX417" fmla="*/ 1572818 w 4806962"/>
                <a:gd name="connsiteY417" fmla="*/ 1341540 h 2869428"/>
                <a:gd name="connsiteX418" fmla="*/ 1522006 w 4806962"/>
                <a:gd name="connsiteY418" fmla="*/ 1343495 h 2869428"/>
                <a:gd name="connsiteX419" fmla="*/ 1359797 w 4806962"/>
                <a:gd name="connsiteY419" fmla="*/ 1249652 h 2869428"/>
                <a:gd name="connsiteX420" fmla="*/ 1363054 w 4806962"/>
                <a:gd name="connsiteY420" fmla="*/ 1220326 h 2869428"/>
                <a:gd name="connsiteX421" fmla="*/ 1523960 w 4806962"/>
                <a:gd name="connsiteY421" fmla="*/ 1127786 h 2869428"/>
                <a:gd name="connsiteX422" fmla="*/ 1550099 w 4806962"/>
                <a:gd name="connsiteY422" fmla="*/ 1120373 h 2869428"/>
                <a:gd name="connsiteX423" fmla="*/ 2979853 w 4806962"/>
                <a:gd name="connsiteY423" fmla="*/ 1100131 h 2869428"/>
                <a:gd name="connsiteX424" fmla="*/ 3004662 w 4806962"/>
                <a:gd name="connsiteY424" fmla="*/ 1105019 h 2869428"/>
                <a:gd name="connsiteX425" fmla="*/ 3167766 w 4806962"/>
                <a:gd name="connsiteY425" fmla="*/ 1198862 h 2869428"/>
                <a:gd name="connsiteX426" fmla="*/ 3163836 w 4806962"/>
                <a:gd name="connsiteY426" fmla="*/ 1228188 h 2869428"/>
                <a:gd name="connsiteX427" fmla="*/ 3002697 w 4806962"/>
                <a:gd name="connsiteY427" fmla="*/ 1320727 h 2869428"/>
                <a:gd name="connsiteX428" fmla="*/ 2951605 w 4806962"/>
                <a:gd name="connsiteY428" fmla="*/ 1322682 h 2869428"/>
                <a:gd name="connsiteX429" fmla="*/ 2788501 w 4806962"/>
                <a:gd name="connsiteY429" fmla="*/ 1229491 h 2869428"/>
                <a:gd name="connsiteX430" fmla="*/ 2792431 w 4806962"/>
                <a:gd name="connsiteY430" fmla="*/ 1199513 h 2869428"/>
                <a:gd name="connsiteX431" fmla="*/ 2953570 w 4806962"/>
                <a:gd name="connsiteY431" fmla="*/ 1106974 h 2869428"/>
                <a:gd name="connsiteX432" fmla="*/ 2979853 w 4806962"/>
                <a:gd name="connsiteY432" fmla="*/ 1100131 h 2869428"/>
                <a:gd name="connsiteX433" fmla="*/ 984730 w 4806962"/>
                <a:gd name="connsiteY433" fmla="*/ 1077097 h 2869428"/>
                <a:gd name="connsiteX434" fmla="*/ 1009136 w 4806962"/>
                <a:gd name="connsiteY434" fmla="*/ 1082004 h 2869428"/>
                <a:gd name="connsiteX435" fmla="*/ 1269688 w 4806962"/>
                <a:gd name="connsiteY435" fmla="*/ 1231847 h 2869428"/>
                <a:gd name="connsiteX436" fmla="*/ 1265770 w 4806962"/>
                <a:gd name="connsiteY436" fmla="*/ 1261946 h 2869428"/>
                <a:gd name="connsiteX437" fmla="*/ 1073784 w 4806962"/>
                <a:gd name="connsiteY437" fmla="*/ 1372528 h 2869428"/>
                <a:gd name="connsiteX438" fmla="*/ 1023503 w 4806962"/>
                <a:gd name="connsiteY438" fmla="*/ 1374491 h 2869428"/>
                <a:gd name="connsiteX439" fmla="*/ 762951 w 4806962"/>
                <a:gd name="connsiteY439" fmla="*/ 1224649 h 2869428"/>
                <a:gd name="connsiteX440" fmla="*/ 766869 w 4806962"/>
                <a:gd name="connsiteY440" fmla="*/ 1195204 h 2869428"/>
                <a:gd name="connsiteX441" fmla="*/ 958855 w 4806962"/>
                <a:gd name="connsiteY441" fmla="*/ 1083967 h 2869428"/>
                <a:gd name="connsiteX442" fmla="*/ 984730 w 4806962"/>
                <a:gd name="connsiteY442" fmla="*/ 1077097 h 2869428"/>
                <a:gd name="connsiteX443" fmla="*/ 1921413 w 4806962"/>
                <a:gd name="connsiteY443" fmla="*/ 1051572 h 2869428"/>
                <a:gd name="connsiteX444" fmla="*/ 1946330 w 4806962"/>
                <a:gd name="connsiteY444" fmla="*/ 1056704 h 2869428"/>
                <a:gd name="connsiteX445" fmla="*/ 2107888 w 4806962"/>
                <a:gd name="connsiteY445" fmla="*/ 1149896 h 2869428"/>
                <a:gd name="connsiteX446" fmla="*/ 2104631 w 4806962"/>
                <a:gd name="connsiteY446" fmla="*/ 1179222 h 2869428"/>
                <a:gd name="connsiteX447" fmla="*/ 1943725 w 4806962"/>
                <a:gd name="connsiteY447" fmla="*/ 1272413 h 2869428"/>
                <a:gd name="connsiteX448" fmla="*/ 1893564 w 4806962"/>
                <a:gd name="connsiteY448" fmla="*/ 1274368 h 2869428"/>
                <a:gd name="connsiteX449" fmla="*/ 1731355 w 4806962"/>
                <a:gd name="connsiteY449" fmla="*/ 1180525 h 2869428"/>
                <a:gd name="connsiteX450" fmla="*/ 1735263 w 4806962"/>
                <a:gd name="connsiteY450" fmla="*/ 1151199 h 2869428"/>
                <a:gd name="connsiteX451" fmla="*/ 1895518 w 4806962"/>
                <a:gd name="connsiteY451" fmla="*/ 1058659 h 2869428"/>
                <a:gd name="connsiteX452" fmla="*/ 1921413 w 4806962"/>
                <a:gd name="connsiteY452" fmla="*/ 1051572 h 2869428"/>
                <a:gd name="connsiteX453" fmla="*/ 2360588 w 4806962"/>
                <a:gd name="connsiteY453" fmla="*/ 1022771 h 2869428"/>
                <a:gd name="connsiteX454" fmla="*/ 2385398 w 4806962"/>
                <a:gd name="connsiteY454" fmla="*/ 1027903 h 2869428"/>
                <a:gd name="connsiteX455" fmla="*/ 2548502 w 4806962"/>
                <a:gd name="connsiteY455" fmla="*/ 1121094 h 2869428"/>
                <a:gd name="connsiteX456" fmla="*/ 2544572 w 4806962"/>
                <a:gd name="connsiteY456" fmla="*/ 1150420 h 2869428"/>
                <a:gd name="connsiteX457" fmla="*/ 2383432 w 4806962"/>
                <a:gd name="connsiteY457" fmla="*/ 1242960 h 2869428"/>
                <a:gd name="connsiteX458" fmla="*/ 2332339 w 4806962"/>
                <a:gd name="connsiteY458" fmla="*/ 1245567 h 2869428"/>
                <a:gd name="connsiteX459" fmla="*/ 2169235 w 4806962"/>
                <a:gd name="connsiteY459" fmla="*/ 1151724 h 2869428"/>
                <a:gd name="connsiteX460" fmla="*/ 2173165 w 4806962"/>
                <a:gd name="connsiteY460" fmla="*/ 1122398 h 2869428"/>
                <a:gd name="connsiteX461" fmla="*/ 2334305 w 4806962"/>
                <a:gd name="connsiteY461" fmla="*/ 1029858 h 2869428"/>
                <a:gd name="connsiteX462" fmla="*/ 2360588 w 4806962"/>
                <a:gd name="connsiteY462" fmla="*/ 1022771 h 2869428"/>
                <a:gd name="connsiteX463" fmla="*/ 1299186 w 4806962"/>
                <a:gd name="connsiteY463" fmla="*/ 973805 h 2869428"/>
                <a:gd name="connsiteX464" fmla="*/ 1323534 w 4806962"/>
                <a:gd name="connsiteY464" fmla="*/ 978937 h 2869428"/>
                <a:gd name="connsiteX465" fmla="*/ 1485743 w 4806962"/>
                <a:gd name="connsiteY465" fmla="*/ 1072128 h 2869428"/>
                <a:gd name="connsiteX466" fmla="*/ 1482486 w 4806962"/>
                <a:gd name="connsiteY466" fmla="*/ 1102106 h 2869428"/>
                <a:gd name="connsiteX467" fmla="*/ 1322231 w 4806962"/>
                <a:gd name="connsiteY467" fmla="*/ 1194645 h 2869428"/>
                <a:gd name="connsiteX468" fmla="*/ 1270767 w 4806962"/>
                <a:gd name="connsiteY468" fmla="*/ 1196601 h 2869428"/>
                <a:gd name="connsiteX469" fmla="*/ 1109210 w 4806962"/>
                <a:gd name="connsiteY469" fmla="*/ 1102758 h 2869428"/>
                <a:gd name="connsiteX470" fmla="*/ 1112467 w 4806962"/>
                <a:gd name="connsiteY470" fmla="*/ 1074083 h 2869428"/>
                <a:gd name="connsiteX471" fmla="*/ 1273373 w 4806962"/>
                <a:gd name="connsiteY471" fmla="*/ 980892 h 2869428"/>
                <a:gd name="connsiteX472" fmla="*/ 1299186 w 4806962"/>
                <a:gd name="connsiteY472" fmla="*/ 973805 h 2869428"/>
                <a:gd name="connsiteX473" fmla="*/ 2729265 w 4806962"/>
                <a:gd name="connsiteY473" fmla="*/ 953316 h 2869428"/>
                <a:gd name="connsiteX474" fmla="*/ 2754075 w 4806962"/>
                <a:gd name="connsiteY474" fmla="*/ 958122 h 2869428"/>
                <a:gd name="connsiteX475" fmla="*/ 2917179 w 4806962"/>
                <a:gd name="connsiteY475" fmla="*/ 1051965 h 2869428"/>
                <a:gd name="connsiteX476" fmla="*/ 2913249 w 4806962"/>
                <a:gd name="connsiteY476" fmla="*/ 1081291 h 2869428"/>
                <a:gd name="connsiteX477" fmla="*/ 2752109 w 4806962"/>
                <a:gd name="connsiteY477" fmla="*/ 1173831 h 2869428"/>
                <a:gd name="connsiteX478" fmla="*/ 2701016 w 4806962"/>
                <a:gd name="connsiteY478" fmla="*/ 1175786 h 2869428"/>
                <a:gd name="connsiteX479" fmla="*/ 2537912 w 4806962"/>
                <a:gd name="connsiteY479" fmla="*/ 1082595 h 2869428"/>
                <a:gd name="connsiteX480" fmla="*/ 2541842 w 4806962"/>
                <a:gd name="connsiteY480" fmla="*/ 1053269 h 2869428"/>
                <a:gd name="connsiteX481" fmla="*/ 2702982 w 4806962"/>
                <a:gd name="connsiteY481" fmla="*/ 960729 h 2869428"/>
                <a:gd name="connsiteX482" fmla="*/ 2729265 w 4806962"/>
                <a:gd name="connsiteY482" fmla="*/ 953316 h 2869428"/>
                <a:gd name="connsiteX483" fmla="*/ 734156 w 4806962"/>
                <a:gd name="connsiteY483" fmla="*/ 933070 h 2869428"/>
                <a:gd name="connsiteX484" fmla="*/ 758563 w 4806962"/>
                <a:gd name="connsiteY484" fmla="*/ 937951 h 2869428"/>
                <a:gd name="connsiteX485" fmla="*/ 921823 w 4806962"/>
                <a:gd name="connsiteY485" fmla="*/ 1031677 h 2869428"/>
                <a:gd name="connsiteX486" fmla="*/ 917252 w 4806962"/>
                <a:gd name="connsiteY486" fmla="*/ 1060966 h 2869428"/>
                <a:gd name="connsiteX487" fmla="*/ 725911 w 4806962"/>
                <a:gd name="connsiteY487" fmla="*/ 1170963 h 2869428"/>
                <a:gd name="connsiteX488" fmla="*/ 674974 w 4806962"/>
                <a:gd name="connsiteY488" fmla="*/ 1173566 h 2869428"/>
                <a:gd name="connsiteX489" fmla="*/ 513020 w 4806962"/>
                <a:gd name="connsiteY489" fmla="*/ 1079190 h 2869428"/>
                <a:gd name="connsiteX490" fmla="*/ 516285 w 4806962"/>
                <a:gd name="connsiteY490" fmla="*/ 1050552 h 2869428"/>
                <a:gd name="connsiteX491" fmla="*/ 708279 w 4806962"/>
                <a:gd name="connsiteY491" fmla="*/ 939904 h 2869428"/>
                <a:gd name="connsiteX492" fmla="*/ 734156 w 4806962"/>
                <a:gd name="connsiteY492" fmla="*/ 933070 h 2869428"/>
                <a:gd name="connsiteX493" fmla="*/ 1669886 w 4806962"/>
                <a:gd name="connsiteY493" fmla="*/ 907150 h 2869428"/>
                <a:gd name="connsiteX494" fmla="*/ 1694778 w 4806962"/>
                <a:gd name="connsiteY494" fmla="*/ 912037 h 2869428"/>
                <a:gd name="connsiteX495" fmla="*/ 1857227 w 4806962"/>
                <a:gd name="connsiteY495" fmla="*/ 1005881 h 2869428"/>
                <a:gd name="connsiteX496" fmla="*/ 1853952 w 4806962"/>
                <a:gd name="connsiteY496" fmla="*/ 1035207 h 2869428"/>
                <a:gd name="connsiteX497" fmla="*/ 1692157 w 4806962"/>
                <a:gd name="connsiteY497" fmla="*/ 1127747 h 2869428"/>
                <a:gd name="connsiteX498" fmla="*/ 1641719 w 4806962"/>
                <a:gd name="connsiteY498" fmla="*/ 1129702 h 2869428"/>
                <a:gd name="connsiteX499" fmla="*/ 1477960 w 4806962"/>
                <a:gd name="connsiteY499" fmla="*/ 1035858 h 2869428"/>
                <a:gd name="connsiteX500" fmla="*/ 1481890 w 4806962"/>
                <a:gd name="connsiteY500" fmla="*/ 1006532 h 2869428"/>
                <a:gd name="connsiteX501" fmla="*/ 1643030 w 4806962"/>
                <a:gd name="connsiteY501" fmla="*/ 913992 h 2869428"/>
                <a:gd name="connsiteX502" fmla="*/ 1669886 w 4806962"/>
                <a:gd name="connsiteY502" fmla="*/ 907150 h 2869428"/>
                <a:gd name="connsiteX503" fmla="*/ 2110248 w 4806962"/>
                <a:gd name="connsiteY503" fmla="*/ 878748 h 2869428"/>
                <a:gd name="connsiteX504" fmla="*/ 2134811 w 4806962"/>
                <a:gd name="connsiteY504" fmla="*/ 883866 h 2869428"/>
                <a:gd name="connsiteX505" fmla="*/ 2297915 w 4806962"/>
                <a:gd name="connsiteY505" fmla="*/ 976798 h 2869428"/>
                <a:gd name="connsiteX506" fmla="*/ 2293985 w 4806962"/>
                <a:gd name="connsiteY506" fmla="*/ 1006042 h 2869428"/>
                <a:gd name="connsiteX507" fmla="*/ 2132846 w 4806962"/>
                <a:gd name="connsiteY507" fmla="*/ 1098974 h 2869428"/>
                <a:gd name="connsiteX508" fmla="*/ 2081754 w 4806962"/>
                <a:gd name="connsiteY508" fmla="*/ 1100924 h 2869428"/>
                <a:gd name="connsiteX509" fmla="*/ 1918650 w 4806962"/>
                <a:gd name="connsiteY509" fmla="*/ 1007342 h 2869428"/>
                <a:gd name="connsiteX510" fmla="*/ 1922580 w 4806962"/>
                <a:gd name="connsiteY510" fmla="*/ 978098 h 2869428"/>
                <a:gd name="connsiteX511" fmla="*/ 2083719 w 4806962"/>
                <a:gd name="connsiteY511" fmla="*/ 885815 h 2869428"/>
                <a:gd name="connsiteX512" fmla="*/ 2110248 w 4806962"/>
                <a:gd name="connsiteY512" fmla="*/ 878748 h 2869428"/>
                <a:gd name="connsiteX513" fmla="*/ 1048927 w 4806962"/>
                <a:gd name="connsiteY513" fmla="*/ 829465 h 2869428"/>
                <a:gd name="connsiteX514" fmla="*/ 1073600 w 4806962"/>
                <a:gd name="connsiteY514" fmla="*/ 834271 h 2869428"/>
                <a:gd name="connsiteX515" fmla="*/ 1235158 w 4806962"/>
                <a:gd name="connsiteY515" fmla="*/ 928114 h 2869428"/>
                <a:gd name="connsiteX516" fmla="*/ 1231249 w 4806962"/>
                <a:gd name="connsiteY516" fmla="*/ 957440 h 2869428"/>
                <a:gd name="connsiteX517" fmla="*/ 1071646 w 4806962"/>
                <a:gd name="connsiteY517" fmla="*/ 1049979 h 2869428"/>
                <a:gd name="connsiteX518" fmla="*/ 1020182 w 4806962"/>
                <a:gd name="connsiteY518" fmla="*/ 1051934 h 2869428"/>
                <a:gd name="connsiteX519" fmla="*/ 858625 w 4806962"/>
                <a:gd name="connsiteY519" fmla="*/ 958743 h 2869428"/>
                <a:gd name="connsiteX520" fmla="*/ 861882 w 4806962"/>
                <a:gd name="connsiteY520" fmla="*/ 929417 h 2869428"/>
                <a:gd name="connsiteX521" fmla="*/ 1022788 w 4806962"/>
                <a:gd name="connsiteY521" fmla="*/ 836878 h 2869428"/>
                <a:gd name="connsiteX522" fmla="*/ 1048927 w 4806962"/>
                <a:gd name="connsiteY522" fmla="*/ 829465 h 2869428"/>
                <a:gd name="connsiteX523" fmla="*/ 2478680 w 4806962"/>
                <a:gd name="connsiteY523" fmla="*/ 809382 h 2869428"/>
                <a:gd name="connsiteX524" fmla="*/ 2503489 w 4806962"/>
                <a:gd name="connsiteY524" fmla="*/ 814759 h 2869428"/>
                <a:gd name="connsiteX525" fmla="*/ 2666593 w 4806962"/>
                <a:gd name="connsiteY525" fmla="*/ 907950 h 2869428"/>
                <a:gd name="connsiteX526" fmla="*/ 2662663 w 4806962"/>
                <a:gd name="connsiteY526" fmla="*/ 937276 h 2869428"/>
                <a:gd name="connsiteX527" fmla="*/ 2501524 w 4806962"/>
                <a:gd name="connsiteY527" fmla="*/ 1030468 h 2869428"/>
                <a:gd name="connsiteX528" fmla="*/ 2450432 w 4806962"/>
                <a:gd name="connsiteY528" fmla="*/ 1031771 h 2869428"/>
                <a:gd name="connsiteX529" fmla="*/ 2287328 w 4806962"/>
                <a:gd name="connsiteY529" fmla="*/ 938580 h 2869428"/>
                <a:gd name="connsiteX530" fmla="*/ 2290603 w 4806962"/>
                <a:gd name="connsiteY530" fmla="*/ 909254 h 2869428"/>
                <a:gd name="connsiteX531" fmla="*/ 2452397 w 4806962"/>
                <a:gd name="connsiteY531" fmla="*/ 816714 h 2869428"/>
                <a:gd name="connsiteX532" fmla="*/ 2478680 w 4806962"/>
                <a:gd name="connsiteY532" fmla="*/ 809382 h 2869428"/>
                <a:gd name="connsiteX533" fmla="*/ 483897 w 4806962"/>
                <a:gd name="connsiteY533" fmla="*/ 786256 h 2869428"/>
                <a:gd name="connsiteX534" fmla="*/ 508631 w 4806962"/>
                <a:gd name="connsiteY534" fmla="*/ 791056 h 2869428"/>
                <a:gd name="connsiteX535" fmla="*/ 670586 w 4806962"/>
                <a:gd name="connsiteY535" fmla="*/ 884782 h 2869428"/>
                <a:gd name="connsiteX536" fmla="*/ 666668 w 4806962"/>
                <a:gd name="connsiteY536" fmla="*/ 914072 h 2869428"/>
                <a:gd name="connsiteX537" fmla="*/ 475326 w 4806962"/>
                <a:gd name="connsiteY537" fmla="*/ 1024070 h 2869428"/>
                <a:gd name="connsiteX538" fmla="*/ 424389 w 4806962"/>
                <a:gd name="connsiteY538" fmla="*/ 1026673 h 2869428"/>
                <a:gd name="connsiteX539" fmla="*/ 262434 w 4806962"/>
                <a:gd name="connsiteY539" fmla="*/ 932947 h 2869428"/>
                <a:gd name="connsiteX540" fmla="*/ 265699 w 4806962"/>
                <a:gd name="connsiteY540" fmla="*/ 903658 h 2869428"/>
                <a:gd name="connsiteX541" fmla="*/ 457694 w 4806962"/>
                <a:gd name="connsiteY541" fmla="*/ 793660 h 2869428"/>
                <a:gd name="connsiteX542" fmla="*/ 483897 w 4806962"/>
                <a:gd name="connsiteY542" fmla="*/ 786256 h 2869428"/>
                <a:gd name="connsiteX543" fmla="*/ 1419301 w 4806962"/>
                <a:gd name="connsiteY543" fmla="*/ 760256 h 2869428"/>
                <a:gd name="connsiteX544" fmla="*/ 1444192 w 4806962"/>
                <a:gd name="connsiteY544" fmla="*/ 765143 h 2869428"/>
                <a:gd name="connsiteX545" fmla="*/ 1606641 w 4806962"/>
                <a:gd name="connsiteY545" fmla="*/ 858986 h 2869428"/>
                <a:gd name="connsiteX546" fmla="*/ 1603366 w 4806962"/>
                <a:gd name="connsiteY546" fmla="*/ 888312 h 2869428"/>
                <a:gd name="connsiteX547" fmla="*/ 1441572 w 4806962"/>
                <a:gd name="connsiteY547" fmla="*/ 980852 h 2869428"/>
                <a:gd name="connsiteX548" fmla="*/ 1390480 w 4806962"/>
                <a:gd name="connsiteY548" fmla="*/ 982807 h 2869428"/>
                <a:gd name="connsiteX549" fmla="*/ 1227376 w 4806962"/>
                <a:gd name="connsiteY549" fmla="*/ 889616 h 2869428"/>
                <a:gd name="connsiteX550" fmla="*/ 1231306 w 4806962"/>
                <a:gd name="connsiteY550" fmla="*/ 860290 h 2869428"/>
                <a:gd name="connsiteX551" fmla="*/ 1392445 w 4806962"/>
                <a:gd name="connsiteY551" fmla="*/ 767098 h 2869428"/>
                <a:gd name="connsiteX552" fmla="*/ 1419301 w 4806962"/>
                <a:gd name="connsiteY552" fmla="*/ 760256 h 2869428"/>
                <a:gd name="connsiteX553" fmla="*/ 1852288 w 4806962"/>
                <a:gd name="connsiteY553" fmla="*/ 728654 h 2869428"/>
                <a:gd name="connsiteX554" fmla="*/ 1877205 w 4806962"/>
                <a:gd name="connsiteY554" fmla="*/ 733460 h 2869428"/>
                <a:gd name="connsiteX555" fmla="*/ 2038763 w 4806962"/>
                <a:gd name="connsiteY555" fmla="*/ 827303 h 2869428"/>
                <a:gd name="connsiteX556" fmla="*/ 2035506 w 4806962"/>
                <a:gd name="connsiteY556" fmla="*/ 856629 h 2869428"/>
                <a:gd name="connsiteX557" fmla="*/ 1874600 w 4806962"/>
                <a:gd name="connsiteY557" fmla="*/ 949169 h 2869428"/>
                <a:gd name="connsiteX558" fmla="*/ 1823787 w 4806962"/>
                <a:gd name="connsiteY558" fmla="*/ 951124 h 2869428"/>
                <a:gd name="connsiteX559" fmla="*/ 1662230 w 4806962"/>
                <a:gd name="connsiteY559" fmla="*/ 857933 h 2869428"/>
                <a:gd name="connsiteX560" fmla="*/ 1665487 w 4806962"/>
                <a:gd name="connsiteY560" fmla="*/ 828607 h 2869428"/>
                <a:gd name="connsiteX561" fmla="*/ 1826393 w 4806962"/>
                <a:gd name="connsiteY561" fmla="*/ 736067 h 2869428"/>
                <a:gd name="connsiteX562" fmla="*/ 1852288 w 4806962"/>
                <a:gd name="connsiteY562" fmla="*/ 728654 h 2869428"/>
                <a:gd name="connsiteX563" fmla="*/ 2228093 w 4806962"/>
                <a:gd name="connsiteY563" fmla="*/ 665693 h 2869428"/>
                <a:gd name="connsiteX564" fmla="*/ 2252903 w 4806962"/>
                <a:gd name="connsiteY564" fmla="*/ 670744 h 2869428"/>
                <a:gd name="connsiteX565" fmla="*/ 2416007 w 4806962"/>
                <a:gd name="connsiteY565" fmla="*/ 764587 h 2869428"/>
                <a:gd name="connsiteX566" fmla="*/ 2412077 w 4806962"/>
                <a:gd name="connsiteY566" fmla="*/ 793261 h 2869428"/>
                <a:gd name="connsiteX567" fmla="*/ 2250937 w 4806962"/>
                <a:gd name="connsiteY567" fmla="*/ 886453 h 2869428"/>
                <a:gd name="connsiteX568" fmla="*/ 2199189 w 4806962"/>
                <a:gd name="connsiteY568" fmla="*/ 888408 h 2869428"/>
                <a:gd name="connsiteX569" fmla="*/ 2036740 w 4806962"/>
                <a:gd name="connsiteY569" fmla="*/ 794565 h 2869428"/>
                <a:gd name="connsiteX570" fmla="*/ 2040015 w 4806962"/>
                <a:gd name="connsiteY570" fmla="*/ 765890 h 2869428"/>
                <a:gd name="connsiteX571" fmla="*/ 2201810 w 4806962"/>
                <a:gd name="connsiteY571" fmla="*/ 673350 h 2869428"/>
                <a:gd name="connsiteX572" fmla="*/ 2228093 w 4806962"/>
                <a:gd name="connsiteY572" fmla="*/ 665693 h 2869428"/>
                <a:gd name="connsiteX573" fmla="*/ 230430 w 4806962"/>
                <a:gd name="connsiteY573" fmla="*/ 642589 h 2869428"/>
                <a:gd name="connsiteX574" fmla="*/ 255164 w 4806962"/>
                <a:gd name="connsiteY574" fmla="*/ 647760 h 2869428"/>
                <a:gd name="connsiteX575" fmla="*/ 417119 w 4806962"/>
                <a:gd name="connsiteY575" fmla="*/ 741661 h 2869428"/>
                <a:gd name="connsiteX576" fmla="*/ 413854 w 4806962"/>
                <a:gd name="connsiteY576" fmla="*/ 771210 h 2869428"/>
                <a:gd name="connsiteX577" fmla="*/ 221859 w 4806962"/>
                <a:gd name="connsiteY577" fmla="*/ 882184 h 2869428"/>
                <a:gd name="connsiteX578" fmla="*/ 170922 w 4806962"/>
                <a:gd name="connsiteY578" fmla="*/ 884810 h 2869428"/>
                <a:gd name="connsiteX579" fmla="*/ 8967 w 4806962"/>
                <a:gd name="connsiteY579" fmla="*/ 790253 h 2869428"/>
                <a:gd name="connsiteX580" fmla="*/ 12232 w 4806962"/>
                <a:gd name="connsiteY580" fmla="*/ 760703 h 2869428"/>
                <a:gd name="connsiteX581" fmla="*/ 204227 w 4806962"/>
                <a:gd name="connsiteY581" fmla="*/ 649730 h 2869428"/>
                <a:gd name="connsiteX582" fmla="*/ 230430 w 4806962"/>
                <a:gd name="connsiteY582" fmla="*/ 642589 h 2869428"/>
                <a:gd name="connsiteX583" fmla="*/ 2448135 w 4806962"/>
                <a:gd name="connsiteY583" fmla="*/ 619549 h 2869428"/>
                <a:gd name="connsiteX584" fmla="*/ 2472885 w 4806962"/>
                <a:gd name="connsiteY584" fmla="*/ 624723 h 2869428"/>
                <a:gd name="connsiteX585" fmla="*/ 2634943 w 4806962"/>
                <a:gd name="connsiteY585" fmla="*/ 718689 h 2869428"/>
                <a:gd name="connsiteX586" fmla="*/ 2631676 w 4806962"/>
                <a:gd name="connsiteY586" fmla="*/ 748259 h 2869428"/>
                <a:gd name="connsiteX587" fmla="*/ 2578092 w 4806962"/>
                <a:gd name="connsiteY587" fmla="*/ 779143 h 2869428"/>
                <a:gd name="connsiteX588" fmla="*/ 2527122 w 4806962"/>
                <a:gd name="connsiteY588" fmla="*/ 781771 h 2869428"/>
                <a:gd name="connsiteX589" fmla="*/ 2365063 w 4806962"/>
                <a:gd name="connsiteY589" fmla="*/ 687148 h 2869428"/>
                <a:gd name="connsiteX590" fmla="*/ 2368331 w 4806962"/>
                <a:gd name="connsiteY590" fmla="*/ 657579 h 2869428"/>
                <a:gd name="connsiteX591" fmla="*/ 2421914 w 4806962"/>
                <a:gd name="connsiteY591" fmla="*/ 626695 h 2869428"/>
                <a:gd name="connsiteX592" fmla="*/ 2448135 w 4806962"/>
                <a:gd name="connsiteY592" fmla="*/ 619549 h 2869428"/>
                <a:gd name="connsiteX593" fmla="*/ 1165179 w 4806962"/>
                <a:gd name="connsiteY593" fmla="*/ 613440 h 2869428"/>
                <a:gd name="connsiteX594" fmla="*/ 1189415 w 4806962"/>
                <a:gd name="connsiteY594" fmla="*/ 618898 h 2869428"/>
                <a:gd name="connsiteX595" fmla="*/ 1353174 w 4806962"/>
                <a:gd name="connsiteY595" fmla="*/ 712090 h 2869428"/>
                <a:gd name="connsiteX596" fmla="*/ 1349244 w 4806962"/>
                <a:gd name="connsiteY596" fmla="*/ 741416 h 2869428"/>
                <a:gd name="connsiteX597" fmla="*/ 1188105 w 4806962"/>
                <a:gd name="connsiteY597" fmla="*/ 833956 h 2869428"/>
                <a:gd name="connsiteX598" fmla="*/ 1136358 w 4806962"/>
                <a:gd name="connsiteY598" fmla="*/ 835911 h 2869428"/>
                <a:gd name="connsiteX599" fmla="*/ 973909 w 4806962"/>
                <a:gd name="connsiteY599" fmla="*/ 742719 h 2869428"/>
                <a:gd name="connsiteX600" fmla="*/ 977184 w 4806962"/>
                <a:gd name="connsiteY600" fmla="*/ 713393 h 2869428"/>
                <a:gd name="connsiteX601" fmla="*/ 1138978 w 4806962"/>
                <a:gd name="connsiteY601" fmla="*/ 620201 h 2869428"/>
                <a:gd name="connsiteX602" fmla="*/ 1165179 w 4806962"/>
                <a:gd name="connsiteY602" fmla="*/ 613440 h 2869428"/>
                <a:gd name="connsiteX603" fmla="*/ 1593303 w 4806962"/>
                <a:gd name="connsiteY603" fmla="*/ 581677 h 2869428"/>
                <a:gd name="connsiteX604" fmla="*/ 1617976 w 4806962"/>
                <a:gd name="connsiteY604" fmla="*/ 586564 h 2869428"/>
                <a:gd name="connsiteX605" fmla="*/ 1779534 w 4806962"/>
                <a:gd name="connsiteY605" fmla="*/ 680407 h 2869428"/>
                <a:gd name="connsiteX606" fmla="*/ 1776277 w 4806962"/>
                <a:gd name="connsiteY606" fmla="*/ 709733 h 2869428"/>
                <a:gd name="connsiteX607" fmla="*/ 1615371 w 4806962"/>
                <a:gd name="connsiteY607" fmla="*/ 802273 h 2869428"/>
                <a:gd name="connsiteX608" fmla="*/ 1564558 w 4806962"/>
                <a:gd name="connsiteY608" fmla="*/ 804228 h 2869428"/>
                <a:gd name="connsiteX609" fmla="*/ 1403001 w 4806962"/>
                <a:gd name="connsiteY609" fmla="*/ 711037 h 2869428"/>
                <a:gd name="connsiteX610" fmla="*/ 1406909 w 4806962"/>
                <a:gd name="connsiteY610" fmla="*/ 681059 h 2869428"/>
                <a:gd name="connsiteX611" fmla="*/ 1567164 w 4806962"/>
                <a:gd name="connsiteY611" fmla="*/ 588519 h 2869428"/>
                <a:gd name="connsiteX612" fmla="*/ 1593303 w 4806962"/>
                <a:gd name="connsiteY612" fmla="*/ 581677 h 2869428"/>
                <a:gd name="connsiteX613" fmla="*/ 1977507 w 4806962"/>
                <a:gd name="connsiteY613" fmla="*/ 518473 h 2869428"/>
                <a:gd name="connsiteX614" fmla="*/ 2002316 w 4806962"/>
                <a:gd name="connsiteY614" fmla="*/ 523849 h 2869428"/>
                <a:gd name="connsiteX615" fmla="*/ 2165420 w 4806962"/>
                <a:gd name="connsiteY615" fmla="*/ 617041 h 2869428"/>
                <a:gd name="connsiteX616" fmla="*/ 2161490 w 4806962"/>
                <a:gd name="connsiteY616" fmla="*/ 646367 h 2869428"/>
                <a:gd name="connsiteX617" fmla="*/ 2000351 w 4806962"/>
                <a:gd name="connsiteY617" fmla="*/ 738906 h 2869428"/>
                <a:gd name="connsiteX618" fmla="*/ 1948604 w 4806962"/>
                <a:gd name="connsiteY618" fmla="*/ 740861 h 2869428"/>
                <a:gd name="connsiteX619" fmla="*/ 1786155 w 4806962"/>
                <a:gd name="connsiteY619" fmla="*/ 647670 h 2869428"/>
                <a:gd name="connsiteX620" fmla="*/ 1790085 w 4806962"/>
                <a:gd name="connsiteY620" fmla="*/ 618344 h 2869428"/>
                <a:gd name="connsiteX621" fmla="*/ 1951224 w 4806962"/>
                <a:gd name="connsiteY621" fmla="*/ 525805 h 2869428"/>
                <a:gd name="connsiteX622" fmla="*/ 1977507 w 4806962"/>
                <a:gd name="connsiteY622" fmla="*/ 518473 h 2869428"/>
                <a:gd name="connsiteX623" fmla="*/ 479062 w 4806962"/>
                <a:gd name="connsiteY623" fmla="*/ 501106 h 2869428"/>
                <a:gd name="connsiteX624" fmla="*/ 503788 w 4806962"/>
                <a:gd name="connsiteY624" fmla="*/ 505908 h 2869428"/>
                <a:gd name="connsiteX625" fmla="*/ 981662 w 4806962"/>
                <a:gd name="connsiteY625" fmla="*/ 781332 h 2869428"/>
                <a:gd name="connsiteX626" fmla="*/ 977746 w 4806962"/>
                <a:gd name="connsiteY626" fmla="*/ 810633 h 2869428"/>
                <a:gd name="connsiteX627" fmla="*/ 817148 w 4806962"/>
                <a:gd name="connsiteY627" fmla="*/ 903092 h 2869428"/>
                <a:gd name="connsiteX628" fmla="*/ 766227 w 4806962"/>
                <a:gd name="connsiteY628" fmla="*/ 905045 h 2869428"/>
                <a:gd name="connsiteX629" fmla="*/ 288353 w 4806962"/>
                <a:gd name="connsiteY629" fmla="*/ 629621 h 2869428"/>
                <a:gd name="connsiteX630" fmla="*/ 291617 w 4806962"/>
                <a:gd name="connsiteY630" fmla="*/ 600972 h 2869428"/>
                <a:gd name="connsiteX631" fmla="*/ 452867 w 4806962"/>
                <a:gd name="connsiteY631" fmla="*/ 508513 h 2869428"/>
                <a:gd name="connsiteX632" fmla="*/ 479062 w 4806962"/>
                <a:gd name="connsiteY632" fmla="*/ 501106 h 2869428"/>
                <a:gd name="connsiteX633" fmla="*/ 2200462 w 4806962"/>
                <a:gd name="connsiteY633" fmla="*/ 475534 h 2869428"/>
                <a:gd name="connsiteX634" fmla="*/ 2224913 w 4806962"/>
                <a:gd name="connsiteY634" fmla="*/ 480708 h 2869428"/>
                <a:gd name="connsiteX635" fmla="*/ 2387267 w 4806962"/>
                <a:gd name="connsiteY635" fmla="*/ 574674 h 2869428"/>
                <a:gd name="connsiteX636" fmla="*/ 2383355 w 4806962"/>
                <a:gd name="connsiteY636" fmla="*/ 604901 h 2869428"/>
                <a:gd name="connsiteX637" fmla="*/ 2330541 w 4806962"/>
                <a:gd name="connsiteY637" fmla="*/ 635785 h 2869428"/>
                <a:gd name="connsiteX638" fmla="*/ 2279683 w 4806962"/>
                <a:gd name="connsiteY638" fmla="*/ 637756 h 2869428"/>
                <a:gd name="connsiteX639" fmla="*/ 2117329 w 4806962"/>
                <a:gd name="connsiteY639" fmla="*/ 543133 h 2869428"/>
                <a:gd name="connsiteX640" fmla="*/ 2121241 w 4806962"/>
                <a:gd name="connsiteY640" fmla="*/ 513564 h 2869428"/>
                <a:gd name="connsiteX641" fmla="*/ 2174055 w 4806962"/>
                <a:gd name="connsiteY641" fmla="*/ 482680 h 2869428"/>
                <a:gd name="connsiteX642" fmla="*/ 2200462 w 4806962"/>
                <a:gd name="connsiteY642" fmla="*/ 475534 h 2869428"/>
                <a:gd name="connsiteX643" fmla="*/ 1338406 w 4806962"/>
                <a:gd name="connsiteY643" fmla="*/ 432300 h 2869428"/>
                <a:gd name="connsiteX644" fmla="*/ 1363543 w 4806962"/>
                <a:gd name="connsiteY644" fmla="*/ 437418 h 2869428"/>
                <a:gd name="connsiteX645" fmla="*/ 1525992 w 4806962"/>
                <a:gd name="connsiteY645" fmla="*/ 531000 h 2869428"/>
                <a:gd name="connsiteX646" fmla="*/ 1522062 w 4806962"/>
                <a:gd name="connsiteY646" fmla="*/ 560244 h 2869428"/>
                <a:gd name="connsiteX647" fmla="*/ 1360923 w 4806962"/>
                <a:gd name="connsiteY647" fmla="*/ 652526 h 2869428"/>
                <a:gd name="connsiteX648" fmla="*/ 1309831 w 4806962"/>
                <a:gd name="connsiteY648" fmla="*/ 654475 h 2869428"/>
                <a:gd name="connsiteX649" fmla="*/ 1146727 w 4806962"/>
                <a:gd name="connsiteY649" fmla="*/ 560894 h 2869428"/>
                <a:gd name="connsiteX650" fmla="*/ 1150657 w 4806962"/>
                <a:gd name="connsiteY650" fmla="*/ 531650 h 2869428"/>
                <a:gd name="connsiteX651" fmla="*/ 1311796 w 4806962"/>
                <a:gd name="connsiteY651" fmla="*/ 439368 h 2869428"/>
                <a:gd name="connsiteX652" fmla="*/ 1338406 w 4806962"/>
                <a:gd name="connsiteY652" fmla="*/ 432300 h 2869428"/>
                <a:gd name="connsiteX653" fmla="*/ 1725798 w 4806962"/>
                <a:gd name="connsiteY653" fmla="*/ 374703 h 2869428"/>
                <a:gd name="connsiteX654" fmla="*/ 1750471 w 4806962"/>
                <a:gd name="connsiteY654" fmla="*/ 379834 h 2869428"/>
                <a:gd name="connsiteX655" fmla="*/ 1912029 w 4806962"/>
                <a:gd name="connsiteY655" fmla="*/ 473026 h 2869428"/>
                <a:gd name="connsiteX656" fmla="*/ 1908772 w 4806962"/>
                <a:gd name="connsiteY656" fmla="*/ 502352 h 2869428"/>
                <a:gd name="connsiteX657" fmla="*/ 1747866 w 4806962"/>
                <a:gd name="connsiteY657" fmla="*/ 594891 h 2869428"/>
                <a:gd name="connsiteX658" fmla="*/ 1697705 w 4806962"/>
                <a:gd name="connsiteY658" fmla="*/ 597498 h 2869428"/>
                <a:gd name="connsiteX659" fmla="*/ 1535496 w 4806962"/>
                <a:gd name="connsiteY659" fmla="*/ 503655 h 2869428"/>
                <a:gd name="connsiteX660" fmla="*/ 1539404 w 4806962"/>
                <a:gd name="connsiteY660" fmla="*/ 474329 h 2869428"/>
                <a:gd name="connsiteX661" fmla="*/ 1699659 w 4806962"/>
                <a:gd name="connsiteY661" fmla="*/ 381790 h 2869428"/>
                <a:gd name="connsiteX662" fmla="*/ 1725798 w 4806962"/>
                <a:gd name="connsiteY662" fmla="*/ 374703 h 2869428"/>
                <a:gd name="connsiteX663" fmla="*/ 721756 w 4806962"/>
                <a:gd name="connsiteY663" fmla="*/ 359901 h 2869428"/>
                <a:gd name="connsiteX664" fmla="*/ 746205 w 4806962"/>
                <a:gd name="connsiteY664" fmla="*/ 364807 h 2869428"/>
                <a:gd name="connsiteX665" fmla="*/ 1096846 w 4806962"/>
                <a:gd name="connsiteY665" fmla="*/ 566929 h 2869428"/>
                <a:gd name="connsiteX666" fmla="*/ 1093575 w 4806962"/>
                <a:gd name="connsiteY666" fmla="*/ 596364 h 2869428"/>
                <a:gd name="connsiteX667" fmla="*/ 931993 w 4806962"/>
                <a:gd name="connsiteY667" fmla="*/ 689903 h 2869428"/>
                <a:gd name="connsiteX668" fmla="*/ 880967 w 4806962"/>
                <a:gd name="connsiteY668" fmla="*/ 691865 h 2869428"/>
                <a:gd name="connsiteX669" fmla="*/ 530326 w 4806962"/>
                <a:gd name="connsiteY669" fmla="*/ 489743 h 2869428"/>
                <a:gd name="connsiteX670" fmla="*/ 534251 w 4806962"/>
                <a:gd name="connsiteY670" fmla="*/ 460308 h 2869428"/>
                <a:gd name="connsiteX671" fmla="*/ 695833 w 4806962"/>
                <a:gd name="connsiteY671" fmla="*/ 366769 h 2869428"/>
                <a:gd name="connsiteX672" fmla="*/ 721756 w 4806962"/>
                <a:gd name="connsiteY672" fmla="*/ 359901 h 2869428"/>
                <a:gd name="connsiteX673" fmla="*/ 1952723 w 4806962"/>
                <a:gd name="connsiteY673" fmla="*/ 333989 h 2869428"/>
                <a:gd name="connsiteX674" fmla="*/ 1977473 w 4806962"/>
                <a:gd name="connsiteY674" fmla="*/ 338917 h 2869428"/>
                <a:gd name="connsiteX675" fmla="*/ 2139531 w 4806962"/>
                <a:gd name="connsiteY675" fmla="*/ 433540 h 2869428"/>
                <a:gd name="connsiteX676" fmla="*/ 2136264 w 4806962"/>
                <a:gd name="connsiteY676" fmla="*/ 463110 h 2869428"/>
                <a:gd name="connsiteX677" fmla="*/ 2082680 w 4806962"/>
                <a:gd name="connsiteY677" fmla="*/ 493994 h 2869428"/>
                <a:gd name="connsiteX678" fmla="*/ 2032363 w 4806962"/>
                <a:gd name="connsiteY678" fmla="*/ 495965 h 2869428"/>
                <a:gd name="connsiteX679" fmla="*/ 1869651 w 4806962"/>
                <a:gd name="connsiteY679" fmla="*/ 401999 h 2869428"/>
                <a:gd name="connsiteX680" fmla="*/ 1873572 w 4806962"/>
                <a:gd name="connsiteY680" fmla="*/ 371773 h 2869428"/>
                <a:gd name="connsiteX681" fmla="*/ 1926502 w 4806962"/>
                <a:gd name="connsiteY681" fmla="*/ 340888 h 2869428"/>
                <a:gd name="connsiteX682" fmla="*/ 1952723 w 4806962"/>
                <a:gd name="connsiteY682" fmla="*/ 333989 h 2869428"/>
                <a:gd name="connsiteX683" fmla="*/ 1477766 w 4806962"/>
                <a:gd name="connsiteY683" fmla="*/ 230280 h 2869428"/>
                <a:gd name="connsiteX684" fmla="*/ 1502114 w 4806962"/>
                <a:gd name="connsiteY684" fmla="*/ 235167 h 2869428"/>
                <a:gd name="connsiteX685" fmla="*/ 1664323 w 4806962"/>
                <a:gd name="connsiteY685" fmla="*/ 329010 h 2869428"/>
                <a:gd name="connsiteX686" fmla="*/ 1661066 w 4806962"/>
                <a:gd name="connsiteY686" fmla="*/ 357684 h 2869428"/>
                <a:gd name="connsiteX687" fmla="*/ 1500160 w 4806962"/>
                <a:gd name="connsiteY687" fmla="*/ 450876 h 2869428"/>
                <a:gd name="connsiteX688" fmla="*/ 1449347 w 4806962"/>
                <a:gd name="connsiteY688" fmla="*/ 452831 h 2869428"/>
                <a:gd name="connsiteX689" fmla="*/ 1287790 w 4806962"/>
                <a:gd name="connsiteY689" fmla="*/ 359640 h 2869428"/>
                <a:gd name="connsiteX690" fmla="*/ 1291047 w 4806962"/>
                <a:gd name="connsiteY690" fmla="*/ 329662 h 2869428"/>
                <a:gd name="connsiteX691" fmla="*/ 1451953 w 4806962"/>
                <a:gd name="connsiteY691" fmla="*/ 237122 h 2869428"/>
                <a:gd name="connsiteX692" fmla="*/ 1477766 w 4806962"/>
                <a:gd name="connsiteY692" fmla="*/ 230280 h 2869428"/>
                <a:gd name="connsiteX693" fmla="*/ 966188 w 4806962"/>
                <a:gd name="connsiteY693" fmla="*/ 218838 h 2869428"/>
                <a:gd name="connsiteX694" fmla="*/ 990957 w 4806962"/>
                <a:gd name="connsiteY694" fmla="*/ 223635 h 2869428"/>
                <a:gd name="connsiteX695" fmla="*/ 1275432 w 4806962"/>
                <a:gd name="connsiteY695" fmla="*/ 386882 h 2869428"/>
                <a:gd name="connsiteX696" fmla="*/ 1271508 w 4806962"/>
                <a:gd name="connsiteY696" fmla="*/ 416150 h 2869428"/>
                <a:gd name="connsiteX697" fmla="*/ 1110632 w 4806962"/>
                <a:gd name="connsiteY697" fmla="*/ 508505 h 2869428"/>
                <a:gd name="connsiteX698" fmla="*/ 1059623 w 4806962"/>
                <a:gd name="connsiteY698" fmla="*/ 511107 h 2869428"/>
                <a:gd name="connsiteX699" fmla="*/ 775148 w 4806962"/>
                <a:gd name="connsiteY699" fmla="*/ 347859 h 2869428"/>
                <a:gd name="connsiteX700" fmla="*/ 779072 w 4806962"/>
                <a:gd name="connsiteY700" fmla="*/ 318591 h 2869428"/>
                <a:gd name="connsiteX701" fmla="*/ 939948 w 4806962"/>
                <a:gd name="connsiteY701" fmla="*/ 226236 h 2869428"/>
                <a:gd name="connsiteX702" fmla="*/ 966188 w 4806962"/>
                <a:gd name="connsiteY702" fmla="*/ 218838 h 2869428"/>
                <a:gd name="connsiteX703" fmla="*/ 1702136 w 4806962"/>
                <a:gd name="connsiteY703" fmla="*/ 190384 h 2869428"/>
                <a:gd name="connsiteX704" fmla="*/ 1726886 w 4806962"/>
                <a:gd name="connsiteY704" fmla="*/ 195559 h 2869428"/>
                <a:gd name="connsiteX705" fmla="*/ 1888943 w 4806962"/>
                <a:gd name="connsiteY705" fmla="*/ 289525 h 2869428"/>
                <a:gd name="connsiteX706" fmla="*/ 1885676 w 4806962"/>
                <a:gd name="connsiteY706" fmla="*/ 319094 h 2869428"/>
                <a:gd name="connsiteX707" fmla="*/ 1832746 w 4806962"/>
                <a:gd name="connsiteY707" fmla="*/ 349978 h 2869428"/>
                <a:gd name="connsiteX708" fmla="*/ 1781776 w 4806962"/>
                <a:gd name="connsiteY708" fmla="*/ 351949 h 2869428"/>
                <a:gd name="connsiteX709" fmla="*/ 1619065 w 4806962"/>
                <a:gd name="connsiteY709" fmla="*/ 257984 h 2869428"/>
                <a:gd name="connsiteX710" fmla="*/ 1622986 w 4806962"/>
                <a:gd name="connsiteY710" fmla="*/ 228414 h 2869428"/>
                <a:gd name="connsiteX711" fmla="*/ 1675916 w 4806962"/>
                <a:gd name="connsiteY711" fmla="*/ 197530 h 2869428"/>
                <a:gd name="connsiteX712" fmla="*/ 1702136 w 4806962"/>
                <a:gd name="connsiteY712" fmla="*/ 190384 h 2869428"/>
                <a:gd name="connsiteX713" fmla="*/ 1227181 w 4806962"/>
                <a:gd name="connsiteY713" fmla="*/ 86346 h 2869428"/>
                <a:gd name="connsiteX714" fmla="*/ 1252179 w 4806962"/>
                <a:gd name="connsiteY714" fmla="*/ 91152 h 2869428"/>
                <a:gd name="connsiteX715" fmla="*/ 1413737 w 4806962"/>
                <a:gd name="connsiteY715" fmla="*/ 184995 h 2869428"/>
                <a:gd name="connsiteX716" fmla="*/ 1410480 w 4806962"/>
                <a:gd name="connsiteY716" fmla="*/ 214321 h 2869428"/>
                <a:gd name="connsiteX717" fmla="*/ 1249574 w 4806962"/>
                <a:gd name="connsiteY717" fmla="*/ 306861 h 2869428"/>
                <a:gd name="connsiteX718" fmla="*/ 1199413 w 4806962"/>
                <a:gd name="connsiteY718" fmla="*/ 308816 h 2869428"/>
                <a:gd name="connsiteX719" fmla="*/ 1037204 w 4806962"/>
                <a:gd name="connsiteY719" fmla="*/ 215625 h 2869428"/>
                <a:gd name="connsiteX720" fmla="*/ 1040461 w 4806962"/>
                <a:gd name="connsiteY720" fmla="*/ 186299 h 2869428"/>
                <a:gd name="connsiteX721" fmla="*/ 1200716 w 4806962"/>
                <a:gd name="connsiteY721" fmla="*/ 93759 h 2869428"/>
                <a:gd name="connsiteX722" fmla="*/ 1227181 w 4806962"/>
                <a:gd name="connsiteY722" fmla="*/ 86346 h 2869428"/>
                <a:gd name="connsiteX723" fmla="*/ 1377022 w 4806962"/>
                <a:gd name="connsiteY723" fmla="*/ 38 h 2869428"/>
                <a:gd name="connsiteX724" fmla="*/ 1401799 w 4806962"/>
                <a:gd name="connsiteY724" fmla="*/ 5459 h 2869428"/>
                <a:gd name="connsiteX725" fmla="*/ 1563501 w 4806962"/>
                <a:gd name="connsiteY725" fmla="*/ 99425 h 2869428"/>
                <a:gd name="connsiteX726" fmla="*/ 1560241 w 4806962"/>
                <a:gd name="connsiteY726" fmla="*/ 129651 h 2869428"/>
                <a:gd name="connsiteX727" fmla="*/ 1506775 w 4806962"/>
                <a:gd name="connsiteY727" fmla="*/ 160535 h 2869428"/>
                <a:gd name="connsiteX728" fmla="*/ 1456569 w 4806962"/>
                <a:gd name="connsiteY728" fmla="*/ 162507 h 2869428"/>
                <a:gd name="connsiteX729" fmla="*/ 1293563 w 4806962"/>
                <a:gd name="connsiteY729" fmla="*/ 67884 h 2869428"/>
                <a:gd name="connsiteX730" fmla="*/ 1297475 w 4806962"/>
                <a:gd name="connsiteY730" fmla="*/ 38314 h 2869428"/>
                <a:gd name="connsiteX731" fmla="*/ 1350289 w 4806962"/>
                <a:gd name="connsiteY731" fmla="*/ 7430 h 2869428"/>
                <a:gd name="connsiteX732" fmla="*/ 1377022 w 4806962"/>
                <a:gd name="connsiteY732" fmla="*/ 38 h 286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</a:cxnLst>
              <a:rect l="l" t="t" r="r" b="b"/>
              <a:pathLst>
                <a:path w="4806962" h="2869428">
                  <a:moveTo>
                    <a:pt x="3525029" y="2684072"/>
                  </a:moveTo>
                  <a:cubicBezTo>
                    <a:pt x="3532611" y="2683825"/>
                    <a:pt x="3540112" y="2685305"/>
                    <a:pt x="3545656" y="2688594"/>
                  </a:cubicBezTo>
                  <a:lnTo>
                    <a:pt x="3725678" y="2793182"/>
                  </a:lnTo>
                  <a:cubicBezTo>
                    <a:pt x="3736767" y="2799760"/>
                    <a:pt x="3735462" y="2810284"/>
                    <a:pt x="3723069" y="2817520"/>
                  </a:cubicBezTo>
                  <a:lnTo>
                    <a:pt x="3644799" y="2863565"/>
                  </a:lnTo>
                  <a:cubicBezTo>
                    <a:pt x="3632406" y="2870800"/>
                    <a:pt x="3613491" y="2871458"/>
                    <a:pt x="3603055" y="2864880"/>
                  </a:cubicBezTo>
                  <a:lnTo>
                    <a:pt x="3422380" y="2759635"/>
                  </a:lnTo>
                  <a:cubicBezTo>
                    <a:pt x="3411944" y="2753715"/>
                    <a:pt x="3413249" y="2742532"/>
                    <a:pt x="3424989" y="2735297"/>
                  </a:cubicBezTo>
                  <a:lnTo>
                    <a:pt x="3503912" y="2689909"/>
                  </a:lnTo>
                  <a:cubicBezTo>
                    <a:pt x="3509782" y="2686291"/>
                    <a:pt x="3517446" y="2684318"/>
                    <a:pt x="3525029" y="2684072"/>
                  </a:cubicBezTo>
                  <a:close/>
                  <a:moveTo>
                    <a:pt x="3272149" y="2537504"/>
                  </a:moveTo>
                  <a:cubicBezTo>
                    <a:pt x="3279554" y="2537093"/>
                    <a:pt x="3286715" y="2538408"/>
                    <a:pt x="3291922" y="2541697"/>
                  </a:cubicBezTo>
                  <a:lnTo>
                    <a:pt x="3472235" y="2646943"/>
                  </a:lnTo>
                  <a:cubicBezTo>
                    <a:pt x="3483301" y="2652863"/>
                    <a:pt x="3481348" y="2664045"/>
                    <a:pt x="3469631" y="2671281"/>
                  </a:cubicBezTo>
                  <a:lnTo>
                    <a:pt x="3391517" y="2716668"/>
                  </a:lnTo>
                  <a:cubicBezTo>
                    <a:pt x="3379149" y="2723903"/>
                    <a:pt x="3360272" y="2724561"/>
                    <a:pt x="3349856" y="2718641"/>
                  </a:cubicBezTo>
                  <a:lnTo>
                    <a:pt x="3169543" y="2613395"/>
                  </a:lnTo>
                  <a:cubicBezTo>
                    <a:pt x="3158477" y="2606818"/>
                    <a:pt x="3160430" y="2596293"/>
                    <a:pt x="3172147" y="2589057"/>
                  </a:cubicBezTo>
                  <a:lnTo>
                    <a:pt x="3250912" y="2543670"/>
                  </a:lnTo>
                  <a:cubicBezTo>
                    <a:pt x="3257096" y="2540053"/>
                    <a:pt x="3264745" y="2537915"/>
                    <a:pt x="3272149" y="2537504"/>
                  </a:cubicBezTo>
                  <a:close/>
                  <a:moveTo>
                    <a:pt x="3410404" y="2459302"/>
                  </a:moveTo>
                  <a:cubicBezTo>
                    <a:pt x="3417809" y="2458977"/>
                    <a:pt x="3424970" y="2460278"/>
                    <a:pt x="3430177" y="2463203"/>
                  </a:cubicBezTo>
                  <a:lnTo>
                    <a:pt x="3611141" y="2567213"/>
                  </a:lnTo>
                  <a:cubicBezTo>
                    <a:pt x="3621556" y="2573714"/>
                    <a:pt x="3619603" y="2584115"/>
                    <a:pt x="3607886" y="2591266"/>
                  </a:cubicBezTo>
                  <a:lnTo>
                    <a:pt x="3529772" y="2636770"/>
                  </a:lnTo>
                  <a:cubicBezTo>
                    <a:pt x="3517404" y="2643271"/>
                    <a:pt x="3498526" y="2643921"/>
                    <a:pt x="3488111" y="2638070"/>
                  </a:cubicBezTo>
                  <a:lnTo>
                    <a:pt x="3307798" y="2534060"/>
                  </a:lnTo>
                  <a:cubicBezTo>
                    <a:pt x="3296732" y="2528209"/>
                    <a:pt x="3298034" y="2517158"/>
                    <a:pt x="3310402" y="2510008"/>
                  </a:cubicBezTo>
                  <a:lnTo>
                    <a:pt x="3389167" y="2465153"/>
                  </a:lnTo>
                  <a:cubicBezTo>
                    <a:pt x="3395351" y="2461578"/>
                    <a:pt x="3403000" y="2459627"/>
                    <a:pt x="3410404" y="2459302"/>
                  </a:cubicBezTo>
                  <a:close/>
                  <a:moveTo>
                    <a:pt x="3021320" y="2393053"/>
                  </a:moveTo>
                  <a:cubicBezTo>
                    <a:pt x="3028806" y="2392728"/>
                    <a:pt x="3036130" y="2394028"/>
                    <a:pt x="3041337" y="2396953"/>
                  </a:cubicBezTo>
                  <a:lnTo>
                    <a:pt x="3221649" y="2500966"/>
                  </a:lnTo>
                  <a:cubicBezTo>
                    <a:pt x="3232715" y="2506816"/>
                    <a:pt x="3230762" y="2517867"/>
                    <a:pt x="3219045" y="2525018"/>
                  </a:cubicBezTo>
                  <a:lnTo>
                    <a:pt x="3140932" y="2569873"/>
                  </a:lnTo>
                  <a:cubicBezTo>
                    <a:pt x="3128564" y="2577024"/>
                    <a:pt x="3109686" y="2577674"/>
                    <a:pt x="3099271" y="2571823"/>
                  </a:cubicBezTo>
                  <a:lnTo>
                    <a:pt x="2918959" y="2467812"/>
                  </a:lnTo>
                  <a:cubicBezTo>
                    <a:pt x="2907893" y="2461311"/>
                    <a:pt x="2909195" y="2450909"/>
                    <a:pt x="2921563" y="2443759"/>
                  </a:cubicBezTo>
                  <a:lnTo>
                    <a:pt x="3000327" y="2398904"/>
                  </a:lnTo>
                  <a:cubicBezTo>
                    <a:pt x="3006186" y="2395328"/>
                    <a:pt x="3013834" y="2393378"/>
                    <a:pt x="3021320" y="2393053"/>
                  </a:cubicBezTo>
                  <a:close/>
                  <a:moveTo>
                    <a:pt x="3560741" y="2278673"/>
                  </a:moveTo>
                  <a:cubicBezTo>
                    <a:pt x="3570044" y="2278182"/>
                    <a:pt x="3579184" y="2279819"/>
                    <a:pt x="3585712" y="2283746"/>
                  </a:cubicBezTo>
                  <a:lnTo>
                    <a:pt x="4063586" y="2560649"/>
                  </a:lnTo>
                  <a:cubicBezTo>
                    <a:pt x="4076646" y="2568504"/>
                    <a:pt x="4074686" y="2581597"/>
                    <a:pt x="4059670" y="2590107"/>
                  </a:cubicBezTo>
                  <a:lnTo>
                    <a:pt x="3899074" y="2683062"/>
                  </a:lnTo>
                  <a:cubicBezTo>
                    <a:pt x="3884058" y="2691572"/>
                    <a:pt x="3861208" y="2692881"/>
                    <a:pt x="3848151" y="2685026"/>
                  </a:cubicBezTo>
                  <a:lnTo>
                    <a:pt x="3370277" y="2408123"/>
                  </a:lnTo>
                  <a:cubicBezTo>
                    <a:pt x="3357220" y="2400922"/>
                    <a:pt x="3358526" y="2387830"/>
                    <a:pt x="3374194" y="2379320"/>
                  </a:cubicBezTo>
                  <a:lnTo>
                    <a:pt x="3534791" y="2286365"/>
                  </a:lnTo>
                  <a:cubicBezTo>
                    <a:pt x="3541972" y="2281782"/>
                    <a:pt x="3551438" y="2279164"/>
                    <a:pt x="3560741" y="2278673"/>
                  </a:cubicBezTo>
                  <a:close/>
                  <a:moveTo>
                    <a:pt x="3929730" y="2212100"/>
                  </a:moveTo>
                  <a:cubicBezTo>
                    <a:pt x="3938950" y="2211772"/>
                    <a:pt x="3947930" y="2213573"/>
                    <a:pt x="3954462" y="2217500"/>
                  </a:cubicBezTo>
                  <a:lnTo>
                    <a:pt x="4308406" y="2422394"/>
                  </a:lnTo>
                  <a:cubicBezTo>
                    <a:pt x="4321466" y="2429595"/>
                    <a:pt x="4319510" y="2442687"/>
                    <a:pt x="4305142" y="2451197"/>
                  </a:cubicBezTo>
                  <a:lnTo>
                    <a:pt x="4143842" y="2544807"/>
                  </a:lnTo>
                  <a:cubicBezTo>
                    <a:pt x="4128822" y="2553317"/>
                    <a:pt x="4105966" y="2554626"/>
                    <a:pt x="4092906" y="2546771"/>
                  </a:cubicBezTo>
                  <a:lnTo>
                    <a:pt x="3738306" y="2341877"/>
                  </a:lnTo>
                  <a:cubicBezTo>
                    <a:pt x="3725898" y="2334021"/>
                    <a:pt x="3727204" y="2320929"/>
                    <a:pt x="3742877" y="2312419"/>
                  </a:cubicBezTo>
                  <a:lnTo>
                    <a:pt x="3903526" y="2219464"/>
                  </a:lnTo>
                  <a:cubicBezTo>
                    <a:pt x="3911034" y="2214882"/>
                    <a:pt x="3920506" y="2212427"/>
                    <a:pt x="3929730" y="2212100"/>
                  </a:cubicBezTo>
                  <a:close/>
                  <a:moveTo>
                    <a:pt x="2903351" y="2186001"/>
                  </a:moveTo>
                  <a:cubicBezTo>
                    <a:pt x="2912575" y="2185675"/>
                    <a:pt x="2921555" y="2187303"/>
                    <a:pt x="2928085" y="2190882"/>
                  </a:cubicBezTo>
                  <a:lnTo>
                    <a:pt x="3090040" y="2284608"/>
                  </a:lnTo>
                  <a:cubicBezTo>
                    <a:pt x="3103101" y="2291768"/>
                    <a:pt x="3101795" y="2305436"/>
                    <a:pt x="3086122" y="2313898"/>
                  </a:cubicBezTo>
                  <a:lnTo>
                    <a:pt x="2894780" y="2423896"/>
                  </a:lnTo>
                  <a:cubicBezTo>
                    <a:pt x="2879760" y="2433008"/>
                    <a:pt x="2856904" y="2433659"/>
                    <a:pt x="2843843" y="2425848"/>
                  </a:cubicBezTo>
                  <a:lnTo>
                    <a:pt x="2681888" y="2332773"/>
                  </a:lnTo>
                  <a:cubicBezTo>
                    <a:pt x="2668827" y="2324963"/>
                    <a:pt x="2670133" y="2311945"/>
                    <a:pt x="2685153" y="2303484"/>
                  </a:cubicBezTo>
                  <a:lnTo>
                    <a:pt x="2877148" y="2192835"/>
                  </a:lnTo>
                  <a:cubicBezTo>
                    <a:pt x="2884658" y="2188605"/>
                    <a:pt x="2894127" y="2186326"/>
                    <a:pt x="2903351" y="2186001"/>
                  </a:cubicBezTo>
                  <a:close/>
                  <a:moveTo>
                    <a:pt x="4368486" y="2180242"/>
                  </a:moveTo>
                  <a:cubicBezTo>
                    <a:pt x="4377902" y="2179916"/>
                    <a:pt x="4387074" y="2181545"/>
                    <a:pt x="4393622" y="2185129"/>
                  </a:cubicBezTo>
                  <a:lnTo>
                    <a:pt x="4556070" y="2278973"/>
                  </a:lnTo>
                  <a:cubicBezTo>
                    <a:pt x="4569170" y="2286141"/>
                    <a:pt x="4567206" y="2299175"/>
                    <a:pt x="4552798" y="2308299"/>
                  </a:cubicBezTo>
                  <a:lnTo>
                    <a:pt x="4391002" y="2400839"/>
                  </a:lnTo>
                  <a:cubicBezTo>
                    <a:pt x="4375938" y="2409962"/>
                    <a:pt x="4353010" y="2410614"/>
                    <a:pt x="4340566" y="2403445"/>
                  </a:cubicBezTo>
                  <a:lnTo>
                    <a:pt x="4176806" y="2309602"/>
                  </a:lnTo>
                  <a:cubicBezTo>
                    <a:pt x="4163706" y="2301782"/>
                    <a:pt x="4165670" y="2288748"/>
                    <a:pt x="4180734" y="2280276"/>
                  </a:cubicBezTo>
                  <a:lnTo>
                    <a:pt x="4341874" y="2187084"/>
                  </a:lnTo>
                  <a:cubicBezTo>
                    <a:pt x="4349410" y="2182848"/>
                    <a:pt x="4359070" y="2180567"/>
                    <a:pt x="4368486" y="2180242"/>
                  </a:cubicBezTo>
                  <a:close/>
                  <a:moveTo>
                    <a:pt x="3308208" y="2134567"/>
                  </a:moveTo>
                  <a:cubicBezTo>
                    <a:pt x="3317460" y="2134159"/>
                    <a:pt x="3326467" y="2135788"/>
                    <a:pt x="3333017" y="2139699"/>
                  </a:cubicBezTo>
                  <a:lnTo>
                    <a:pt x="3496121" y="2232890"/>
                  </a:lnTo>
                  <a:cubicBezTo>
                    <a:pt x="3509222" y="2240710"/>
                    <a:pt x="3507257" y="2253744"/>
                    <a:pt x="3492191" y="2262216"/>
                  </a:cubicBezTo>
                  <a:lnTo>
                    <a:pt x="3331052" y="2354756"/>
                  </a:lnTo>
                  <a:cubicBezTo>
                    <a:pt x="3315986" y="2363880"/>
                    <a:pt x="3293060" y="2364532"/>
                    <a:pt x="3279960" y="2357363"/>
                  </a:cubicBezTo>
                  <a:lnTo>
                    <a:pt x="3116856" y="2263520"/>
                  </a:lnTo>
                  <a:cubicBezTo>
                    <a:pt x="3103755" y="2256351"/>
                    <a:pt x="3105065" y="2242666"/>
                    <a:pt x="3120131" y="2234845"/>
                  </a:cubicBezTo>
                  <a:lnTo>
                    <a:pt x="3281925" y="2141654"/>
                  </a:lnTo>
                  <a:cubicBezTo>
                    <a:pt x="3289457" y="2137418"/>
                    <a:pt x="3298955" y="2134974"/>
                    <a:pt x="3308208" y="2134567"/>
                  </a:cubicBezTo>
                  <a:close/>
                  <a:moveTo>
                    <a:pt x="3675764" y="2065032"/>
                  </a:moveTo>
                  <a:cubicBezTo>
                    <a:pt x="3684966" y="2064706"/>
                    <a:pt x="3693923" y="2066335"/>
                    <a:pt x="3700437" y="2069920"/>
                  </a:cubicBezTo>
                  <a:lnTo>
                    <a:pt x="3861995" y="2163111"/>
                  </a:lnTo>
                  <a:cubicBezTo>
                    <a:pt x="3875024" y="2170932"/>
                    <a:pt x="3873720" y="2183966"/>
                    <a:pt x="3858738" y="2192438"/>
                  </a:cubicBezTo>
                  <a:lnTo>
                    <a:pt x="3697832" y="2285629"/>
                  </a:lnTo>
                  <a:cubicBezTo>
                    <a:pt x="3683500" y="2294101"/>
                    <a:pt x="3660699" y="2295405"/>
                    <a:pt x="3647671" y="2287584"/>
                  </a:cubicBezTo>
                  <a:lnTo>
                    <a:pt x="3485462" y="2194393"/>
                  </a:lnTo>
                  <a:cubicBezTo>
                    <a:pt x="3472433" y="2186572"/>
                    <a:pt x="3473736" y="2173539"/>
                    <a:pt x="3489370" y="2164415"/>
                  </a:cubicBezTo>
                  <a:lnTo>
                    <a:pt x="3649625" y="2071875"/>
                  </a:lnTo>
                  <a:cubicBezTo>
                    <a:pt x="3657117" y="2067639"/>
                    <a:pt x="3666563" y="2065358"/>
                    <a:pt x="3675764" y="2065032"/>
                  </a:cubicBezTo>
                  <a:close/>
                  <a:moveTo>
                    <a:pt x="4117818" y="2036310"/>
                  </a:moveTo>
                  <a:cubicBezTo>
                    <a:pt x="4126986" y="2035902"/>
                    <a:pt x="4135830" y="2037532"/>
                    <a:pt x="4142382" y="2041116"/>
                  </a:cubicBezTo>
                  <a:lnTo>
                    <a:pt x="4305486" y="2134959"/>
                  </a:lnTo>
                  <a:cubicBezTo>
                    <a:pt x="4318586" y="2142779"/>
                    <a:pt x="4316622" y="2155813"/>
                    <a:pt x="4302210" y="2164285"/>
                  </a:cubicBezTo>
                  <a:lnTo>
                    <a:pt x="4140414" y="2256825"/>
                  </a:lnTo>
                  <a:cubicBezTo>
                    <a:pt x="4125350" y="2265949"/>
                    <a:pt x="4102422" y="2266601"/>
                    <a:pt x="4089322" y="2259432"/>
                  </a:cubicBezTo>
                  <a:lnTo>
                    <a:pt x="3926218" y="2165589"/>
                  </a:lnTo>
                  <a:cubicBezTo>
                    <a:pt x="3913118" y="2157768"/>
                    <a:pt x="3915082" y="2144735"/>
                    <a:pt x="3930150" y="2136263"/>
                  </a:cubicBezTo>
                  <a:lnTo>
                    <a:pt x="4091286" y="2043723"/>
                  </a:lnTo>
                  <a:cubicBezTo>
                    <a:pt x="4099150" y="2039161"/>
                    <a:pt x="4108646" y="2036717"/>
                    <a:pt x="4117818" y="2036310"/>
                  </a:cubicBezTo>
                  <a:close/>
                  <a:moveTo>
                    <a:pt x="2563669" y="1987355"/>
                  </a:moveTo>
                  <a:cubicBezTo>
                    <a:pt x="2572985" y="1986946"/>
                    <a:pt x="2581975" y="1988582"/>
                    <a:pt x="2588513" y="1992180"/>
                  </a:cubicBezTo>
                  <a:lnTo>
                    <a:pt x="2848077" y="2142677"/>
                  </a:lnTo>
                  <a:cubicBezTo>
                    <a:pt x="2861153" y="2150529"/>
                    <a:pt x="2859846" y="2163616"/>
                    <a:pt x="2844154" y="2172122"/>
                  </a:cubicBezTo>
                  <a:lnTo>
                    <a:pt x="2652587" y="2282705"/>
                  </a:lnTo>
                  <a:cubicBezTo>
                    <a:pt x="2637549" y="2291866"/>
                    <a:pt x="2614666" y="2292520"/>
                    <a:pt x="2601590" y="2285322"/>
                  </a:cubicBezTo>
                  <a:lnTo>
                    <a:pt x="2342026" y="2134825"/>
                  </a:lnTo>
                  <a:cubicBezTo>
                    <a:pt x="2328950" y="2127627"/>
                    <a:pt x="2330258" y="2114541"/>
                    <a:pt x="2345295" y="2105380"/>
                  </a:cubicBezTo>
                  <a:lnTo>
                    <a:pt x="2536862" y="1994798"/>
                  </a:lnTo>
                  <a:cubicBezTo>
                    <a:pt x="2544708" y="1990217"/>
                    <a:pt x="2554352" y="1987764"/>
                    <a:pt x="2563669" y="1987355"/>
                  </a:cubicBezTo>
                  <a:close/>
                  <a:moveTo>
                    <a:pt x="3057621" y="1987265"/>
                  </a:moveTo>
                  <a:cubicBezTo>
                    <a:pt x="3066873" y="1986939"/>
                    <a:pt x="3075880" y="1988568"/>
                    <a:pt x="3082431" y="1992153"/>
                  </a:cubicBezTo>
                  <a:lnTo>
                    <a:pt x="3245535" y="2085996"/>
                  </a:lnTo>
                  <a:cubicBezTo>
                    <a:pt x="3258636" y="2093816"/>
                    <a:pt x="3256671" y="2106198"/>
                    <a:pt x="3241605" y="2115322"/>
                  </a:cubicBezTo>
                  <a:lnTo>
                    <a:pt x="3080465" y="2207861"/>
                  </a:lnTo>
                  <a:cubicBezTo>
                    <a:pt x="3065400" y="2216333"/>
                    <a:pt x="3041818" y="2217637"/>
                    <a:pt x="3029372" y="2209816"/>
                  </a:cubicBezTo>
                  <a:lnTo>
                    <a:pt x="2866268" y="2116625"/>
                  </a:lnTo>
                  <a:cubicBezTo>
                    <a:pt x="2853167" y="2108805"/>
                    <a:pt x="2854477" y="2095771"/>
                    <a:pt x="2869543" y="2087299"/>
                  </a:cubicBezTo>
                  <a:lnTo>
                    <a:pt x="3031338" y="1994108"/>
                  </a:lnTo>
                  <a:cubicBezTo>
                    <a:pt x="3038871" y="1989872"/>
                    <a:pt x="3048369" y="1987591"/>
                    <a:pt x="3057621" y="1987265"/>
                  </a:cubicBezTo>
                  <a:close/>
                  <a:moveTo>
                    <a:pt x="4474154" y="1961763"/>
                  </a:moveTo>
                  <a:cubicBezTo>
                    <a:pt x="4483378" y="1961353"/>
                    <a:pt x="4492362" y="1962992"/>
                    <a:pt x="4498894" y="1966924"/>
                  </a:cubicBezTo>
                  <a:lnTo>
                    <a:pt x="4798054" y="2139960"/>
                  </a:lnTo>
                  <a:cubicBezTo>
                    <a:pt x="4811118" y="2147825"/>
                    <a:pt x="4809814" y="2160934"/>
                    <a:pt x="4794134" y="2169454"/>
                  </a:cubicBezTo>
                  <a:lnTo>
                    <a:pt x="4633450" y="2262526"/>
                  </a:lnTo>
                  <a:cubicBezTo>
                    <a:pt x="4618426" y="2271047"/>
                    <a:pt x="4595566" y="2272358"/>
                    <a:pt x="4582502" y="2264493"/>
                  </a:cubicBezTo>
                  <a:lnTo>
                    <a:pt x="4283338" y="2091457"/>
                  </a:lnTo>
                  <a:cubicBezTo>
                    <a:pt x="4270274" y="2083592"/>
                    <a:pt x="4272234" y="2070483"/>
                    <a:pt x="4287258" y="2061963"/>
                  </a:cubicBezTo>
                  <a:lnTo>
                    <a:pt x="4447942" y="1968891"/>
                  </a:lnTo>
                  <a:cubicBezTo>
                    <a:pt x="4455454" y="1964631"/>
                    <a:pt x="4464926" y="1962173"/>
                    <a:pt x="4474154" y="1961763"/>
                  </a:cubicBezTo>
                  <a:close/>
                  <a:moveTo>
                    <a:pt x="3425177" y="1921023"/>
                  </a:moveTo>
                  <a:cubicBezTo>
                    <a:pt x="3434379" y="1920697"/>
                    <a:pt x="3443336" y="1922331"/>
                    <a:pt x="3449850" y="1925925"/>
                  </a:cubicBezTo>
                  <a:lnTo>
                    <a:pt x="3611408" y="2019378"/>
                  </a:lnTo>
                  <a:cubicBezTo>
                    <a:pt x="3624437" y="2027220"/>
                    <a:pt x="3623134" y="2040290"/>
                    <a:pt x="3608151" y="2049439"/>
                  </a:cubicBezTo>
                  <a:lnTo>
                    <a:pt x="3447245" y="2142239"/>
                  </a:lnTo>
                  <a:cubicBezTo>
                    <a:pt x="3432261" y="2150734"/>
                    <a:pt x="3410112" y="2151388"/>
                    <a:pt x="3397084" y="2144199"/>
                  </a:cubicBezTo>
                  <a:lnTo>
                    <a:pt x="3234875" y="2050746"/>
                  </a:lnTo>
                  <a:cubicBezTo>
                    <a:pt x="3221846" y="2042904"/>
                    <a:pt x="3223800" y="2029834"/>
                    <a:pt x="3238132" y="2020685"/>
                  </a:cubicBezTo>
                  <a:lnTo>
                    <a:pt x="3399038" y="1927885"/>
                  </a:lnTo>
                  <a:cubicBezTo>
                    <a:pt x="3406530" y="1923638"/>
                    <a:pt x="3415976" y="1921350"/>
                    <a:pt x="3425177" y="1921023"/>
                  </a:cubicBezTo>
                  <a:close/>
                  <a:moveTo>
                    <a:pt x="3864350" y="1892621"/>
                  </a:moveTo>
                  <a:cubicBezTo>
                    <a:pt x="3873522" y="1892213"/>
                    <a:pt x="3882362" y="1893842"/>
                    <a:pt x="3888914" y="1897753"/>
                  </a:cubicBezTo>
                  <a:lnTo>
                    <a:pt x="4052018" y="1990944"/>
                  </a:lnTo>
                  <a:cubicBezTo>
                    <a:pt x="4065118" y="1998764"/>
                    <a:pt x="4063154" y="2011798"/>
                    <a:pt x="4048090" y="2020270"/>
                  </a:cubicBezTo>
                  <a:lnTo>
                    <a:pt x="3886950" y="2113462"/>
                  </a:lnTo>
                  <a:cubicBezTo>
                    <a:pt x="3871882" y="2121934"/>
                    <a:pt x="3848957" y="2122586"/>
                    <a:pt x="3835856" y="2115417"/>
                  </a:cubicBezTo>
                  <a:lnTo>
                    <a:pt x="3672752" y="2021574"/>
                  </a:lnTo>
                  <a:cubicBezTo>
                    <a:pt x="3659651" y="2014405"/>
                    <a:pt x="3661616" y="2000720"/>
                    <a:pt x="3676682" y="1992248"/>
                  </a:cubicBezTo>
                  <a:lnTo>
                    <a:pt x="3837822" y="1899708"/>
                  </a:lnTo>
                  <a:cubicBezTo>
                    <a:pt x="3845682" y="1895472"/>
                    <a:pt x="3855180" y="1893028"/>
                    <a:pt x="3864350" y="1892621"/>
                  </a:cubicBezTo>
                  <a:close/>
                  <a:moveTo>
                    <a:pt x="4582438" y="1852072"/>
                  </a:moveTo>
                  <a:cubicBezTo>
                    <a:pt x="4591670" y="1851744"/>
                    <a:pt x="4600654" y="1853551"/>
                    <a:pt x="4607190" y="1857493"/>
                  </a:cubicBezTo>
                  <a:lnTo>
                    <a:pt x="4769246" y="1951459"/>
                  </a:lnTo>
                  <a:cubicBezTo>
                    <a:pt x="4782314" y="1959344"/>
                    <a:pt x="4781010" y="1972486"/>
                    <a:pt x="4765978" y="1981029"/>
                  </a:cubicBezTo>
                  <a:lnTo>
                    <a:pt x="4712394" y="2011913"/>
                  </a:lnTo>
                  <a:cubicBezTo>
                    <a:pt x="4698018" y="2020455"/>
                    <a:pt x="4674494" y="2021769"/>
                    <a:pt x="4661426" y="2013884"/>
                  </a:cubicBezTo>
                  <a:lnTo>
                    <a:pt x="4499370" y="1919918"/>
                  </a:lnTo>
                  <a:cubicBezTo>
                    <a:pt x="4486298" y="1912033"/>
                    <a:pt x="4487606" y="1898891"/>
                    <a:pt x="4502634" y="1890349"/>
                  </a:cubicBezTo>
                  <a:lnTo>
                    <a:pt x="4556218" y="1859465"/>
                  </a:lnTo>
                  <a:cubicBezTo>
                    <a:pt x="4563734" y="1854865"/>
                    <a:pt x="4573210" y="1852401"/>
                    <a:pt x="4582438" y="1852072"/>
                  </a:cubicBezTo>
                  <a:close/>
                  <a:moveTo>
                    <a:pt x="2805913" y="1843495"/>
                  </a:moveTo>
                  <a:cubicBezTo>
                    <a:pt x="2815115" y="1843087"/>
                    <a:pt x="2824072" y="1844554"/>
                    <a:pt x="2830586" y="1848138"/>
                  </a:cubicBezTo>
                  <a:lnTo>
                    <a:pt x="2992144" y="1941981"/>
                  </a:lnTo>
                  <a:cubicBezTo>
                    <a:pt x="3005173" y="1949149"/>
                    <a:pt x="3003870" y="1962183"/>
                    <a:pt x="2988887" y="1971307"/>
                  </a:cubicBezTo>
                  <a:lnTo>
                    <a:pt x="2827981" y="2063846"/>
                  </a:lnTo>
                  <a:cubicBezTo>
                    <a:pt x="2813649" y="2072970"/>
                    <a:pt x="2790197" y="2073622"/>
                    <a:pt x="2777168" y="2066453"/>
                  </a:cubicBezTo>
                  <a:lnTo>
                    <a:pt x="2615611" y="1972610"/>
                  </a:lnTo>
                  <a:cubicBezTo>
                    <a:pt x="2602582" y="1964790"/>
                    <a:pt x="2603885" y="1951756"/>
                    <a:pt x="2619519" y="1943284"/>
                  </a:cubicBezTo>
                  <a:lnTo>
                    <a:pt x="2779774" y="1850093"/>
                  </a:lnTo>
                  <a:cubicBezTo>
                    <a:pt x="2787265" y="1846183"/>
                    <a:pt x="2796711" y="1843902"/>
                    <a:pt x="2805913" y="1843495"/>
                  </a:cubicBezTo>
                  <a:close/>
                  <a:moveTo>
                    <a:pt x="4235910" y="1823486"/>
                  </a:moveTo>
                  <a:cubicBezTo>
                    <a:pt x="4245246" y="1823080"/>
                    <a:pt x="4254250" y="1824705"/>
                    <a:pt x="4260474" y="1828604"/>
                  </a:cubicBezTo>
                  <a:lnTo>
                    <a:pt x="4423578" y="1922186"/>
                  </a:lnTo>
                  <a:cubicBezTo>
                    <a:pt x="4436678" y="1929334"/>
                    <a:pt x="4434714" y="1942332"/>
                    <a:pt x="4419650" y="1950780"/>
                  </a:cubicBezTo>
                  <a:lnTo>
                    <a:pt x="4258510" y="2043062"/>
                  </a:lnTo>
                  <a:cubicBezTo>
                    <a:pt x="4243442" y="2052161"/>
                    <a:pt x="4220518" y="2053460"/>
                    <a:pt x="4207418" y="2045662"/>
                  </a:cubicBezTo>
                  <a:lnTo>
                    <a:pt x="4044314" y="1952080"/>
                  </a:lnTo>
                  <a:cubicBezTo>
                    <a:pt x="4031214" y="1944931"/>
                    <a:pt x="4033178" y="1931934"/>
                    <a:pt x="4048242" y="1922836"/>
                  </a:cubicBezTo>
                  <a:lnTo>
                    <a:pt x="4209382" y="1830553"/>
                  </a:lnTo>
                  <a:cubicBezTo>
                    <a:pt x="4216914" y="1826329"/>
                    <a:pt x="4226578" y="1823892"/>
                    <a:pt x="4235910" y="1823486"/>
                  </a:cubicBezTo>
                  <a:close/>
                  <a:moveTo>
                    <a:pt x="3175714" y="1774205"/>
                  </a:moveTo>
                  <a:cubicBezTo>
                    <a:pt x="3184966" y="1773797"/>
                    <a:pt x="3193973" y="1775427"/>
                    <a:pt x="3200523" y="1779011"/>
                  </a:cubicBezTo>
                  <a:lnTo>
                    <a:pt x="3363627" y="1872854"/>
                  </a:lnTo>
                  <a:cubicBezTo>
                    <a:pt x="3376728" y="1880022"/>
                    <a:pt x="3374763" y="1893708"/>
                    <a:pt x="3359697" y="1902180"/>
                  </a:cubicBezTo>
                  <a:lnTo>
                    <a:pt x="3198558" y="1995371"/>
                  </a:lnTo>
                  <a:cubicBezTo>
                    <a:pt x="3182837" y="2003191"/>
                    <a:pt x="3160566" y="2004495"/>
                    <a:pt x="3147466" y="1996674"/>
                  </a:cubicBezTo>
                  <a:lnTo>
                    <a:pt x="2984362" y="1903483"/>
                  </a:lnTo>
                  <a:cubicBezTo>
                    <a:pt x="2971261" y="1895663"/>
                    <a:pt x="2972571" y="1882629"/>
                    <a:pt x="2987637" y="1874157"/>
                  </a:cubicBezTo>
                  <a:lnTo>
                    <a:pt x="3149431" y="1781618"/>
                  </a:lnTo>
                  <a:cubicBezTo>
                    <a:pt x="3156964" y="1777056"/>
                    <a:pt x="3166462" y="1774612"/>
                    <a:pt x="3175714" y="1774205"/>
                  </a:cubicBezTo>
                  <a:close/>
                  <a:moveTo>
                    <a:pt x="3614625" y="1748198"/>
                  </a:moveTo>
                  <a:cubicBezTo>
                    <a:pt x="3623826" y="1747872"/>
                    <a:pt x="3632784" y="1749501"/>
                    <a:pt x="3639298" y="1753086"/>
                  </a:cubicBezTo>
                  <a:lnTo>
                    <a:pt x="3801507" y="1846929"/>
                  </a:lnTo>
                  <a:cubicBezTo>
                    <a:pt x="3814536" y="1854098"/>
                    <a:pt x="3812581" y="1867132"/>
                    <a:pt x="3797598" y="1875604"/>
                  </a:cubicBezTo>
                  <a:lnTo>
                    <a:pt x="3637344" y="1968795"/>
                  </a:lnTo>
                  <a:cubicBezTo>
                    <a:pt x="3622360" y="1977267"/>
                    <a:pt x="3599560" y="1978571"/>
                    <a:pt x="3586531" y="1970750"/>
                  </a:cubicBezTo>
                  <a:lnTo>
                    <a:pt x="3424974" y="1877559"/>
                  </a:lnTo>
                  <a:cubicBezTo>
                    <a:pt x="3411945" y="1869738"/>
                    <a:pt x="3413248" y="1856705"/>
                    <a:pt x="3428231" y="1847581"/>
                  </a:cubicBezTo>
                  <a:lnTo>
                    <a:pt x="3588486" y="1755041"/>
                  </a:lnTo>
                  <a:cubicBezTo>
                    <a:pt x="3595978" y="1750805"/>
                    <a:pt x="3605423" y="1748524"/>
                    <a:pt x="3614625" y="1748198"/>
                  </a:cubicBezTo>
                  <a:close/>
                  <a:moveTo>
                    <a:pt x="4331642" y="1707974"/>
                  </a:moveTo>
                  <a:cubicBezTo>
                    <a:pt x="4340850" y="1707564"/>
                    <a:pt x="4349818" y="1709206"/>
                    <a:pt x="4356338" y="1712820"/>
                  </a:cubicBezTo>
                  <a:lnTo>
                    <a:pt x="4518690" y="1807443"/>
                  </a:lnTo>
                  <a:cubicBezTo>
                    <a:pt x="4531730" y="1815328"/>
                    <a:pt x="4529774" y="1828470"/>
                    <a:pt x="4515430" y="1837013"/>
                  </a:cubicBezTo>
                  <a:lnTo>
                    <a:pt x="4461966" y="1868554"/>
                  </a:lnTo>
                  <a:cubicBezTo>
                    <a:pt x="4446970" y="1877096"/>
                    <a:pt x="4424146" y="1877753"/>
                    <a:pt x="4411106" y="1870525"/>
                  </a:cubicBezTo>
                  <a:lnTo>
                    <a:pt x="4248754" y="1775902"/>
                  </a:lnTo>
                  <a:cubicBezTo>
                    <a:pt x="4235714" y="1768017"/>
                    <a:pt x="4237670" y="1754875"/>
                    <a:pt x="4252666" y="1746333"/>
                  </a:cubicBezTo>
                  <a:lnTo>
                    <a:pt x="4305478" y="1715449"/>
                  </a:lnTo>
                  <a:cubicBezTo>
                    <a:pt x="4312978" y="1710849"/>
                    <a:pt x="4322430" y="1708385"/>
                    <a:pt x="4331642" y="1707974"/>
                  </a:cubicBezTo>
                  <a:close/>
                  <a:moveTo>
                    <a:pt x="2555326" y="1699643"/>
                  </a:moveTo>
                  <a:cubicBezTo>
                    <a:pt x="2564528" y="1699235"/>
                    <a:pt x="2573485" y="1700864"/>
                    <a:pt x="2579999" y="1704774"/>
                  </a:cubicBezTo>
                  <a:lnTo>
                    <a:pt x="2741557" y="1797966"/>
                  </a:lnTo>
                  <a:cubicBezTo>
                    <a:pt x="2754586" y="1805786"/>
                    <a:pt x="2753283" y="1818820"/>
                    <a:pt x="2738300" y="1827292"/>
                  </a:cubicBezTo>
                  <a:lnTo>
                    <a:pt x="2577394" y="1920483"/>
                  </a:lnTo>
                  <a:cubicBezTo>
                    <a:pt x="2562410" y="1928955"/>
                    <a:pt x="2540261" y="1929607"/>
                    <a:pt x="2527233" y="1922438"/>
                  </a:cubicBezTo>
                  <a:lnTo>
                    <a:pt x="2365024" y="1828595"/>
                  </a:lnTo>
                  <a:cubicBezTo>
                    <a:pt x="2351995" y="1820775"/>
                    <a:pt x="2353298" y="1808393"/>
                    <a:pt x="2368932" y="1799269"/>
                  </a:cubicBezTo>
                  <a:lnTo>
                    <a:pt x="2529187" y="1706730"/>
                  </a:lnTo>
                  <a:cubicBezTo>
                    <a:pt x="2536679" y="1702494"/>
                    <a:pt x="2546125" y="1700050"/>
                    <a:pt x="2555326" y="1699643"/>
                  </a:cubicBezTo>
                  <a:close/>
                  <a:moveTo>
                    <a:pt x="3985078" y="1679071"/>
                  </a:moveTo>
                  <a:cubicBezTo>
                    <a:pt x="3994330" y="1678745"/>
                    <a:pt x="4003338" y="1680375"/>
                    <a:pt x="4009886" y="1683959"/>
                  </a:cubicBezTo>
                  <a:lnTo>
                    <a:pt x="4172990" y="1777802"/>
                  </a:lnTo>
                  <a:cubicBezTo>
                    <a:pt x="4186090" y="1784971"/>
                    <a:pt x="4184126" y="1798005"/>
                    <a:pt x="4169718" y="1807128"/>
                  </a:cubicBezTo>
                  <a:lnTo>
                    <a:pt x="4007922" y="1899668"/>
                  </a:lnTo>
                  <a:cubicBezTo>
                    <a:pt x="3992854" y="1908792"/>
                    <a:pt x="3969930" y="1909444"/>
                    <a:pt x="3956830" y="1901623"/>
                  </a:cubicBezTo>
                  <a:lnTo>
                    <a:pt x="3793724" y="1808432"/>
                  </a:lnTo>
                  <a:cubicBezTo>
                    <a:pt x="3780623" y="1800611"/>
                    <a:pt x="3782588" y="1787578"/>
                    <a:pt x="3797654" y="1778454"/>
                  </a:cubicBezTo>
                  <a:lnTo>
                    <a:pt x="3958794" y="1685914"/>
                  </a:lnTo>
                  <a:cubicBezTo>
                    <a:pt x="3966326" y="1681678"/>
                    <a:pt x="3975822" y="1679397"/>
                    <a:pt x="3985078" y="1679071"/>
                  </a:cubicBezTo>
                  <a:close/>
                  <a:moveTo>
                    <a:pt x="2924004" y="1630517"/>
                  </a:moveTo>
                  <a:cubicBezTo>
                    <a:pt x="2933206" y="1630109"/>
                    <a:pt x="2942163" y="1631738"/>
                    <a:pt x="2948677" y="1635648"/>
                  </a:cubicBezTo>
                  <a:lnTo>
                    <a:pt x="3110235" y="1728840"/>
                  </a:lnTo>
                  <a:cubicBezTo>
                    <a:pt x="3123264" y="1736660"/>
                    <a:pt x="3121961" y="1749694"/>
                    <a:pt x="3106978" y="1758166"/>
                  </a:cubicBezTo>
                  <a:lnTo>
                    <a:pt x="2946072" y="1850705"/>
                  </a:lnTo>
                  <a:cubicBezTo>
                    <a:pt x="2931088" y="1859829"/>
                    <a:pt x="2908288" y="1860481"/>
                    <a:pt x="2895259" y="1852660"/>
                  </a:cubicBezTo>
                  <a:lnTo>
                    <a:pt x="2733702" y="1759469"/>
                  </a:lnTo>
                  <a:cubicBezTo>
                    <a:pt x="2720673" y="1751649"/>
                    <a:pt x="2721976" y="1738615"/>
                    <a:pt x="2736959" y="1730143"/>
                  </a:cubicBezTo>
                  <a:lnTo>
                    <a:pt x="2897865" y="1637604"/>
                  </a:lnTo>
                  <a:cubicBezTo>
                    <a:pt x="2905356" y="1633368"/>
                    <a:pt x="2914802" y="1630924"/>
                    <a:pt x="2924004" y="1630517"/>
                  </a:cubicBezTo>
                  <a:close/>
                  <a:moveTo>
                    <a:pt x="3364040" y="1601304"/>
                  </a:moveTo>
                  <a:cubicBezTo>
                    <a:pt x="3373241" y="1600978"/>
                    <a:pt x="3382199" y="1602607"/>
                    <a:pt x="3388713" y="1606192"/>
                  </a:cubicBezTo>
                  <a:lnTo>
                    <a:pt x="3550922" y="1700035"/>
                  </a:lnTo>
                  <a:cubicBezTo>
                    <a:pt x="3563951" y="1707203"/>
                    <a:pt x="3561996" y="1720237"/>
                    <a:pt x="3547013" y="1729361"/>
                  </a:cubicBezTo>
                  <a:lnTo>
                    <a:pt x="3386759" y="1821900"/>
                  </a:lnTo>
                  <a:cubicBezTo>
                    <a:pt x="3371124" y="1830372"/>
                    <a:pt x="3348975" y="1831676"/>
                    <a:pt x="3335946" y="1824507"/>
                  </a:cubicBezTo>
                  <a:lnTo>
                    <a:pt x="3173737" y="1730664"/>
                  </a:lnTo>
                  <a:cubicBezTo>
                    <a:pt x="3161360" y="1723495"/>
                    <a:pt x="3162663" y="1709810"/>
                    <a:pt x="3177646" y="1701338"/>
                  </a:cubicBezTo>
                  <a:lnTo>
                    <a:pt x="3337901" y="1608147"/>
                  </a:lnTo>
                  <a:cubicBezTo>
                    <a:pt x="3345392" y="1603911"/>
                    <a:pt x="3354838" y="1601630"/>
                    <a:pt x="3364040" y="1601304"/>
                  </a:cubicBezTo>
                  <a:close/>
                  <a:moveTo>
                    <a:pt x="4084146" y="1563848"/>
                  </a:moveTo>
                  <a:cubicBezTo>
                    <a:pt x="4093378" y="1563524"/>
                    <a:pt x="4102362" y="1565146"/>
                    <a:pt x="4108898" y="1568713"/>
                  </a:cubicBezTo>
                  <a:lnTo>
                    <a:pt x="4270954" y="1662115"/>
                  </a:lnTo>
                  <a:cubicBezTo>
                    <a:pt x="4284026" y="1669250"/>
                    <a:pt x="4282718" y="1682871"/>
                    <a:pt x="4267686" y="1690654"/>
                  </a:cubicBezTo>
                  <a:lnTo>
                    <a:pt x="4214106" y="1721139"/>
                  </a:lnTo>
                  <a:cubicBezTo>
                    <a:pt x="4199074" y="1730220"/>
                    <a:pt x="4176202" y="1730869"/>
                    <a:pt x="4163134" y="1723734"/>
                  </a:cubicBezTo>
                  <a:lnTo>
                    <a:pt x="4001074" y="1630981"/>
                  </a:lnTo>
                  <a:cubicBezTo>
                    <a:pt x="3988006" y="1623197"/>
                    <a:pt x="3989314" y="1610225"/>
                    <a:pt x="4004342" y="1601144"/>
                  </a:cubicBezTo>
                  <a:lnTo>
                    <a:pt x="4057926" y="1570659"/>
                  </a:lnTo>
                  <a:cubicBezTo>
                    <a:pt x="4065442" y="1566443"/>
                    <a:pt x="4074918" y="1564173"/>
                    <a:pt x="4084146" y="1563848"/>
                  </a:cubicBezTo>
                  <a:close/>
                  <a:moveTo>
                    <a:pt x="2301857" y="1552744"/>
                  </a:moveTo>
                  <a:cubicBezTo>
                    <a:pt x="2311059" y="1552337"/>
                    <a:pt x="2320016" y="1553966"/>
                    <a:pt x="2326530" y="1557876"/>
                  </a:cubicBezTo>
                  <a:lnTo>
                    <a:pt x="2488088" y="1651068"/>
                  </a:lnTo>
                  <a:cubicBezTo>
                    <a:pt x="2501117" y="1658888"/>
                    <a:pt x="2499814" y="1671922"/>
                    <a:pt x="2484831" y="1680394"/>
                  </a:cubicBezTo>
                  <a:lnTo>
                    <a:pt x="2323925" y="1773585"/>
                  </a:lnTo>
                  <a:cubicBezTo>
                    <a:pt x="2308941" y="1782057"/>
                    <a:pt x="2286792" y="1782709"/>
                    <a:pt x="2273764" y="1775540"/>
                  </a:cubicBezTo>
                  <a:lnTo>
                    <a:pt x="2111555" y="1681697"/>
                  </a:lnTo>
                  <a:cubicBezTo>
                    <a:pt x="2098526" y="1674529"/>
                    <a:pt x="2100480" y="1661495"/>
                    <a:pt x="2115463" y="1652371"/>
                  </a:cubicBezTo>
                  <a:lnTo>
                    <a:pt x="2275718" y="1559831"/>
                  </a:lnTo>
                  <a:cubicBezTo>
                    <a:pt x="2283210" y="1555595"/>
                    <a:pt x="2292655" y="1553151"/>
                    <a:pt x="2301857" y="1552744"/>
                  </a:cubicBezTo>
                  <a:close/>
                  <a:moveTo>
                    <a:pt x="3734492" y="1532259"/>
                  </a:moveTo>
                  <a:cubicBezTo>
                    <a:pt x="3743744" y="1531851"/>
                    <a:pt x="3752751" y="1533481"/>
                    <a:pt x="3759301" y="1537065"/>
                  </a:cubicBezTo>
                  <a:lnTo>
                    <a:pt x="3922406" y="1630908"/>
                  </a:lnTo>
                  <a:cubicBezTo>
                    <a:pt x="3935506" y="1638076"/>
                    <a:pt x="3933542" y="1651762"/>
                    <a:pt x="3918474" y="1660234"/>
                  </a:cubicBezTo>
                  <a:lnTo>
                    <a:pt x="3757336" y="1752773"/>
                  </a:lnTo>
                  <a:cubicBezTo>
                    <a:pt x="3742271" y="1761897"/>
                    <a:pt x="3719344" y="1762549"/>
                    <a:pt x="3706244" y="1755380"/>
                  </a:cubicBezTo>
                  <a:lnTo>
                    <a:pt x="3543140" y="1661537"/>
                  </a:lnTo>
                  <a:cubicBezTo>
                    <a:pt x="3530039" y="1653717"/>
                    <a:pt x="3532004" y="1640683"/>
                    <a:pt x="3547070" y="1632211"/>
                  </a:cubicBezTo>
                  <a:lnTo>
                    <a:pt x="3708209" y="1539672"/>
                  </a:lnTo>
                  <a:cubicBezTo>
                    <a:pt x="3715742" y="1535110"/>
                    <a:pt x="3725240" y="1532666"/>
                    <a:pt x="3734492" y="1532259"/>
                  </a:cubicBezTo>
                  <a:close/>
                  <a:moveTo>
                    <a:pt x="2673338" y="1486093"/>
                  </a:moveTo>
                  <a:cubicBezTo>
                    <a:pt x="2682458" y="1485767"/>
                    <a:pt x="2691253" y="1487397"/>
                    <a:pt x="2697441" y="1490981"/>
                  </a:cubicBezTo>
                  <a:lnTo>
                    <a:pt x="2859650" y="1584824"/>
                  </a:lnTo>
                  <a:cubicBezTo>
                    <a:pt x="2872679" y="1591992"/>
                    <a:pt x="2871376" y="1605678"/>
                    <a:pt x="2856393" y="1613498"/>
                  </a:cubicBezTo>
                  <a:lnTo>
                    <a:pt x="2695487" y="1706038"/>
                  </a:lnTo>
                  <a:cubicBezTo>
                    <a:pt x="2681155" y="1715161"/>
                    <a:pt x="2657703" y="1716465"/>
                    <a:pt x="2644674" y="1708644"/>
                  </a:cubicBezTo>
                  <a:lnTo>
                    <a:pt x="2483117" y="1615453"/>
                  </a:lnTo>
                  <a:cubicBezTo>
                    <a:pt x="2470088" y="1607633"/>
                    <a:pt x="2471391" y="1594599"/>
                    <a:pt x="2486374" y="1586127"/>
                  </a:cubicBezTo>
                  <a:lnTo>
                    <a:pt x="2647280" y="1492936"/>
                  </a:lnTo>
                  <a:cubicBezTo>
                    <a:pt x="2654772" y="1488700"/>
                    <a:pt x="2664218" y="1486419"/>
                    <a:pt x="2673338" y="1486093"/>
                  </a:cubicBezTo>
                  <a:close/>
                  <a:moveTo>
                    <a:pt x="3112347" y="1457371"/>
                  </a:moveTo>
                  <a:cubicBezTo>
                    <a:pt x="3121599" y="1456963"/>
                    <a:pt x="3130606" y="1458592"/>
                    <a:pt x="3137156" y="1462177"/>
                  </a:cubicBezTo>
                  <a:lnTo>
                    <a:pt x="3300260" y="1556020"/>
                  </a:lnTo>
                  <a:cubicBezTo>
                    <a:pt x="3313361" y="1563188"/>
                    <a:pt x="3311396" y="1576874"/>
                    <a:pt x="3296330" y="1585346"/>
                  </a:cubicBezTo>
                  <a:lnTo>
                    <a:pt x="3135191" y="1678537"/>
                  </a:lnTo>
                  <a:cubicBezTo>
                    <a:pt x="3120125" y="1686357"/>
                    <a:pt x="3097199" y="1687661"/>
                    <a:pt x="3084099" y="1679840"/>
                  </a:cubicBezTo>
                  <a:lnTo>
                    <a:pt x="2920995" y="1586649"/>
                  </a:lnTo>
                  <a:cubicBezTo>
                    <a:pt x="2907894" y="1579480"/>
                    <a:pt x="2909859" y="1566447"/>
                    <a:pt x="2924925" y="1557323"/>
                  </a:cubicBezTo>
                  <a:lnTo>
                    <a:pt x="3086064" y="1464784"/>
                  </a:lnTo>
                  <a:cubicBezTo>
                    <a:pt x="3093597" y="1460222"/>
                    <a:pt x="3103095" y="1457778"/>
                    <a:pt x="3112347" y="1457371"/>
                  </a:cubicBezTo>
                  <a:close/>
                  <a:moveTo>
                    <a:pt x="3836229" y="1419944"/>
                  </a:moveTo>
                  <a:cubicBezTo>
                    <a:pt x="3845439" y="1419534"/>
                    <a:pt x="3854405" y="1421176"/>
                    <a:pt x="3860925" y="1424790"/>
                  </a:cubicBezTo>
                  <a:lnTo>
                    <a:pt x="4023278" y="1519413"/>
                  </a:lnTo>
                  <a:cubicBezTo>
                    <a:pt x="4036318" y="1526641"/>
                    <a:pt x="4034362" y="1540440"/>
                    <a:pt x="4019366" y="1548983"/>
                  </a:cubicBezTo>
                  <a:lnTo>
                    <a:pt x="3966554" y="1579867"/>
                  </a:lnTo>
                  <a:cubicBezTo>
                    <a:pt x="3951558" y="1588409"/>
                    <a:pt x="3928734" y="1589723"/>
                    <a:pt x="3915694" y="1581838"/>
                  </a:cubicBezTo>
                  <a:lnTo>
                    <a:pt x="3753341" y="1487215"/>
                  </a:lnTo>
                  <a:cubicBezTo>
                    <a:pt x="3740300" y="1479987"/>
                    <a:pt x="3741604" y="1466845"/>
                    <a:pt x="3757253" y="1458303"/>
                  </a:cubicBezTo>
                  <a:lnTo>
                    <a:pt x="3810067" y="1427419"/>
                  </a:lnTo>
                  <a:cubicBezTo>
                    <a:pt x="3817565" y="1422819"/>
                    <a:pt x="3827019" y="1420355"/>
                    <a:pt x="3836229" y="1419944"/>
                  </a:cubicBezTo>
                  <a:close/>
                  <a:moveTo>
                    <a:pt x="2051272" y="1408322"/>
                  </a:moveTo>
                  <a:cubicBezTo>
                    <a:pt x="2060474" y="1407996"/>
                    <a:pt x="2069431" y="1409625"/>
                    <a:pt x="2075945" y="1413209"/>
                  </a:cubicBezTo>
                  <a:lnTo>
                    <a:pt x="2237503" y="1507053"/>
                  </a:lnTo>
                  <a:cubicBezTo>
                    <a:pt x="2250532" y="1514221"/>
                    <a:pt x="2249229" y="1527255"/>
                    <a:pt x="2234246" y="1536379"/>
                  </a:cubicBezTo>
                  <a:lnTo>
                    <a:pt x="2073340" y="1628919"/>
                  </a:lnTo>
                  <a:cubicBezTo>
                    <a:pt x="2058356" y="1637391"/>
                    <a:pt x="2036207" y="1638694"/>
                    <a:pt x="2023179" y="1630874"/>
                  </a:cubicBezTo>
                  <a:lnTo>
                    <a:pt x="1860970" y="1537682"/>
                  </a:lnTo>
                  <a:cubicBezTo>
                    <a:pt x="1847941" y="1529862"/>
                    <a:pt x="1849895" y="1516828"/>
                    <a:pt x="1864878" y="1508356"/>
                  </a:cubicBezTo>
                  <a:lnTo>
                    <a:pt x="2025133" y="1415164"/>
                  </a:lnTo>
                  <a:cubicBezTo>
                    <a:pt x="2032625" y="1410928"/>
                    <a:pt x="2042071" y="1408647"/>
                    <a:pt x="2051272" y="1408322"/>
                  </a:cubicBezTo>
                  <a:close/>
                  <a:moveTo>
                    <a:pt x="3482782" y="1388324"/>
                  </a:moveTo>
                  <a:cubicBezTo>
                    <a:pt x="3491984" y="1387998"/>
                    <a:pt x="3500941" y="1389790"/>
                    <a:pt x="3507455" y="1393700"/>
                  </a:cubicBezTo>
                  <a:lnTo>
                    <a:pt x="3669013" y="1486892"/>
                  </a:lnTo>
                  <a:cubicBezTo>
                    <a:pt x="3682042" y="1494712"/>
                    <a:pt x="3680739" y="1507746"/>
                    <a:pt x="3665756" y="1516218"/>
                  </a:cubicBezTo>
                  <a:lnTo>
                    <a:pt x="3505501" y="1609409"/>
                  </a:lnTo>
                  <a:cubicBezTo>
                    <a:pt x="3490518" y="1617881"/>
                    <a:pt x="3467717" y="1618533"/>
                    <a:pt x="3454689" y="1611364"/>
                  </a:cubicBezTo>
                  <a:lnTo>
                    <a:pt x="3292480" y="1517521"/>
                  </a:lnTo>
                  <a:cubicBezTo>
                    <a:pt x="3279451" y="1509701"/>
                    <a:pt x="3281405" y="1496667"/>
                    <a:pt x="3296388" y="1488195"/>
                  </a:cubicBezTo>
                  <a:lnTo>
                    <a:pt x="3456643" y="1395656"/>
                  </a:lnTo>
                  <a:cubicBezTo>
                    <a:pt x="3464135" y="1391094"/>
                    <a:pt x="3473581" y="1388650"/>
                    <a:pt x="3482782" y="1388324"/>
                  </a:cubicBezTo>
                  <a:close/>
                  <a:moveTo>
                    <a:pt x="2422830" y="1342321"/>
                  </a:moveTo>
                  <a:cubicBezTo>
                    <a:pt x="2432032" y="1341914"/>
                    <a:pt x="2440989" y="1343380"/>
                    <a:pt x="2447503" y="1346964"/>
                  </a:cubicBezTo>
                  <a:lnTo>
                    <a:pt x="2609061" y="1440807"/>
                  </a:lnTo>
                  <a:cubicBezTo>
                    <a:pt x="2622090" y="1447976"/>
                    <a:pt x="2620787" y="1461010"/>
                    <a:pt x="2605804" y="1470133"/>
                  </a:cubicBezTo>
                  <a:lnTo>
                    <a:pt x="2444898" y="1562673"/>
                  </a:lnTo>
                  <a:cubicBezTo>
                    <a:pt x="2429914" y="1571796"/>
                    <a:pt x="2407114" y="1572448"/>
                    <a:pt x="2394085" y="1564628"/>
                  </a:cubicBezTo>
                  <a:lnTo>
                    <a:pt x="2232528" y="1471437"/>
                  </a:lnTo>
                  <a:cubicBezTo>
                    <a:pt x="2219499" y="1463616"/>
                    <a:pt x="2220802" y="1450583"/>
                    <a:pt x="2235785" y="1441459"/>
                  </a:cubicBezTo>
                  <a:lnTo>
                    <a:pt x="2396691" y="1348919"/>
                  </a:lnTo>
                  <a:cubicBezTo>
                    <a:pt x="2404183" y="1345009"/>
                    <a:pt x="2413629" y="1342728"/>
                    <a:pt x="2422830" y="1342321"/>
                  </a:cubicBezTo>
                  <a:close/>
                  <a:moveTo>
                    <a:pt x="2861759" y="1313682"/>
                  </a:moveTo>
                  <a:cubicBezTo>
                    <a:pt x="2871012" y="1313274"/>
                    <a:pt x="2880019" y="1314903"/>
                    <a:pt x="2886569" y="1318813"/>
                  </a:cubicBezTo>
                  <a:lnTo>
                    <a:pt x="3049673" y="1412005"/>
                  </a:lnTo>
                  <a:cubicBezTo>
                    <a:pt x="3062774" y="1419825"/>
                    <a:pt x="3060809" y="1432859"/>
                    <a:pt x="3045743" y="1441331"/>
                  </a:cubicBezTo>
                  <a:lnTo>
                    <a:pt x="2884603" y="1534522"/>
                  </a:lnTo>
                  <a:cubicBezTo>
                    <a:pt x="2869538" y="1542994"/>
                    <a:pt x="2846611" y="1543646"/>
                    <a:pt x="2833510" y="1536477"/>
                  </a:cubicBezTo>
                  <a:lnTo>
                    <a:pt x="2670406" y="1442634"/>
                  </a:lnTo>
                  <a:cubicBezTo>
                    <a:pt x="2657305" y="1435465"/>
                    <a:pt x="2659270" y="1422432"/>
                    <a:pt x="2674336" y="1413960"/>
                  </a:cubicBezTo>
                  <a:lnTo>
                    <a:pt x="2835476" y="1320769"/>
                  </a:lnTo>
                  <a:cubicBezTo>
                    <a:pt x="2843008" y="1316533"/>
                    <a:pt x="2852506" y="1314089"/>
                    <a:pt x="2861759" y="1313682"/>
                  </a:cubicBezTo>
                  <a:close/>
                  <a:moveTo>
                    <a:pt x="1345384" y="1284883"/>
                  </a:moveTo>
                  <a:cubicBezTo>
                    <a:pt x="1354619" y="1284475"/>
                    <a:pt x="1363609" y="1286107"/>
                    <a:pt x="1370147" y="1290025"/>
                  </a:cubicBezTo>
                  <a:lnTo>
                    <a:pt x="1629710" y="1439549"/>
                  </a:lnTo>
                  <a:lnTo>
                    <a:pt x="1630057" y="1440115"/>
                  </a:lnTo>
                  <a:lnTo>
                    <a:pt x="2501143" y="1942737"/>
                  </a:lnTo>
                  <a:cubicBezTo>
                    <a:pt x="2515518" y="1951237"/>
                    <a:pt x="2515518" y="1964315"/>
                    <a:pt x="2501143" y="1972815"/>
                  </a:cubicBezTo>
                  <a:lnTo>
                    <a:pt x="2305762" y="2085281"/>
                  </a:lnTo>
                  <a:cubicBezTo>
                    <a:pt x="2292040" y="2093781"/>
                    <a:pt x="2269169" y="2093781"/>
                    <a:pt x="2254794" y="2085281"/>
                  </a:cubicBezTo>
                  <a:lnTo>
                    <a:pt x="1262656" y="1512236"/>
                  </a:lnTo>
                  <a:lnTo>
                    <a:pt x="1123661" y="1432367"/>
                  </a:lnTo>
                  <a:cubicBezTo>
                    <a:pt x="1110585" y="1424532"/>
                    <a:pt x="1111893" y="1411473"/>
                    <a:pt x="1126930" y="1402332"/>
                  </a:cubicBezTo>
                  <a:lnTo>
                    <a:pt x="1319150" y="1291983"/>
                  </a:lnTo>
                  <a:cubicBezTo>
                    <a:pt x="1326669" y="1287739"/>
                    <a:pt x="1336149" y="1285291"/>
                    <a:pt x="1345384" y="1284883"/>
                  </a:cubicBezTo>
                  <a:close/>
                  <a:moveTo>
                    <a:pt x="1801807" y="1264307"/>
                  </a:moveTo>
                  <a:cubicBezTo>
                    <a:pt x="1811060" y="1263981"/>
                    <a:pt x="1820067" y="1265610"/>
                    <a:pt x="1826617" y="1269194"/>
                  </a:cubicBezTo>
                  <a:lnTo>
                    <a:pt x="1989721" y="1363038"/>
                  </a:lnTo>
                  <a:cubicBezTo>
                    <a:pt x="2002822" y="1370858"/>
                    <a:pt x="2000857" y="1383240"/>
                    <a:pt x="1985791" y="1392364"/>
                  </a:cubicBezTo>
                  <a:lnTo>
                    <a:pt x="1824651" y="1484904"/>
                  </a:lnTo>
                  <a:cubicBezTo>
                    <a:pt x="1808930" y="1494027"/>
                    <a:pt x="1786659" y="1494679"/>
                    <a:pt x="1773558" y="1487510"/>
                  </a:cubicBezTo>
                  <a:lnTo>
                    <a:pt x="1610454" y="1393667"/>
                  </a:lnTo>
                  <a:cubicBezTo>
                    <a:pt x="1597353" y="1386499"/>
                    <a:pt x="1599318" y="1372813"/>
                    <a:pt x="1614384" y="1364341"/>
                  </a:cubicBezTo>
                  <a:lnTo>
                    <a:pt x="1775524" y="1271149"/>
                  </a:lnTo>
                  <a:cubicBezTo>
                    <a:pt x="1783057" y="1266913"/>
                    <a:pt x="1792555" y="1264632"/>
                    <a:pt x="1801807" y="1264307"/>
                  </a:cubicBezTo>
                  <a:close/>
                  <a:moveTo>
                    <a:pt x="3229315" y="1244546"/>
                  </a:moveTo>
                  <a:cubicBezTo>
                    <a:pt x="3238517" y="1244140"/>
                    <a:pt x="3247474" y="1245765"/>
                    <a:pt x="3253988" y="1249664"/>
                  </a:cubicBezTo>
                  <a:lnTo>
                    <a:pt x="3415546" y="1343245"/>
                  </a:lnTo>
                  <a:cubicBezTo>
                    <a:pt x="3428575" y="1350394"/>
                    <a:pt x="3427272" y="1363391"/>
                    <a:pt x="3412289" y="1371840"/>
                  </a:cubicBezTo>
                  <a:lnTo>
                    <a:pt x="3252034" y="1464771"/>
                  </a:lnTo>
                  <a:cubicBezTo>
                    <a:pt x="3236399" y="1473220"/>
                    <a:pt x="3214250" y="1474519"/>
                    <a:pt x="3201222" y="1466721"/>
                  </a:cubicBezTo>
                  <a:lnTo>
                    <a:pt x="3039013" y="1373139"/>
                  </a:lnTo>
                  <a:cubicBezTo>
                    <a:pt x="3025984" y="1365991"/>
                    <a:pt x="3027938" y="1352993"/>
                    <a:pt x="3042921" y="1343895"/>
                  </a:cubicBezTo>
                  <a:lnTo>
                    <a:pt x="3203176" y="1251613"/>
                  </a:lnTo>
                  <a:cubicBezTo>
                    <a:pt x="3210668" y="1247389"/>
                    <a:pt x="3220114" y="1244952"/>
                    <a:pt x="3229315" y="1244546"/>
                  </a:cubicBezTo>
                  <a:close/>
                  <a:moveTo>
                    <a:pt x="2172000" y="1195587"/>
                  </a:moveTo>
                  <a:cubicBezTo>
                    <a:pt x="2181283" y="1195180"/>
                    <a:pt x="2190403" y="1196809"/>
                    <a:pt x="2196917" y="1200719"/>
                  </a:cubicBezTo>
                  <a:lnTo>
                    <a:pt x="2358475" y="1293911"/>
                  </a:lnTo>
                  <a:cubicBezTo>
                    <a:pt x="2371504" y="1301079"/>
                    <a:pt x="2370201" y="1314765"/>
                    <a:pt x="2355218" y="1323237"/>
                  </a:cubicBezTo>
                  <a:lnTo>
                    <a:pt x="2194312" y="1415777"/>
                  </a:lnTo>
                  <a:cubicBezTo>
                    <a:pt x="2179328" y="1424900"/>
                    <a:pt x="2156528" y="1425552"/>
                    <a:pt x="2143499" y="1418383"/>
                  </a:cubicBezTo>
                  <a:lnTo>
                    <a:pt x="1981942" y="1324540"/>
                  </a:lnTo>
                  <a:cubicBezTo>
                    <a:pt x="1968913" y="1316720"/>
                    <a:pt x="1970216" y="1304338"/>
                    <a:pt x="1985199" y="1295214"/>
                  </a:cubicBezTo>
                  <a:lnTo>
                    <a:pt x="2146105" y="1202674"/>
                  </a:lnTo>
                  <a:cubicBezTo>
                    <a:pt x="2153271" y="1198438"/>
                    <a:pt x="2162717" y="1195994"/>
                    <a:pt x="2172000" y="1195587"/>
                  </a:cubicBezTo>
                  <a:close/>
                  <a:moveTo>
                    <a:pt x="2611174" y="1166459"/>
                  </a:moveTo>
                  <a:cubicBezTo>
                    <a:pt x="2620426" y="1166051"/>
                    <a:pt x="2629433" y="1167681"/>
                    <a:pt x="2635983" y="1171265"/>
                  </a:cubicBezTo>
                  <a:lnTo>
                    <a:pt x="2799087" y="1265108"/>
                  </a:lnTo>
                  <a:cubicBezTo>
                    <a:pt x="2812188" y="1272277"/>
                    <a:pt x="2810223" y="1285962"/>
                    <a:pt x="2795157" y="1293783"/>
                  </a:cubicBezTo>
                  <a:lnTo>
                    <a:pt x="2634018" y="1386974"/>
                  </a:lnTo>
                  <a:cubicBezTo>
                    <a:pt x="2618953" y="1395446"/>
                    <a:pt x="2596026" y="1396750"/>
                    <a:pt x="2582926" y="1388929"/>
                  </a:cubicBezTo>
                  <a:lnTo>
                    <a:pt x="2419822" y="1295738"/>
                  </a:lnTo>
                  <a:cubicBezTo>
                    <a:pt x="2406721" y="1287917"/>
                    <a:pt x="2408686" y="1274884"/>
                    <a:pt x="2423752" y="1266412"/>
                  </a:cubicBezTo>
                  <a:lnTo>
                    <a:pt x="2584891" y="1173872"/>
                  </a:lnTo>
                  <a:cubicBezTo>
                    <a:pt x="2592424" y="1169310"/>
                    <a:pt x="2601922" y="1166866"/>
                    <a:pt x="2611174" y="1166459"/>
                  </a:cubicBezTo>
                  <a:close/>
                  <a:moveTo>
                    <a:pt x="1550099" y="1120373"/>
                  </a:moveTo>
                  <a:cubicBezTo>
                    <a:pt x="1559301" y="1119966"/>
                    <a:pt x="1568258" y="1121595"/>
                    <a:pt x="1574772" y="1125179"/>
                  </a:cubicBezTo>
                  <a:lnTo>
                    <a:pt x="1736981" y="1219023"/>
                  </a:lnTo>
                  <a:cubicBezTo>
                    <a:pt x="1749359" y="1226843"/>
                    <a:pt x="1748056" y="1239877"/>
                    <a:pt x="1733073" y="1248349"/>
                  </a:cubicBezTo>
                  <a:lnTo>
                    <a:pt x="1572818" y="1341540"/>
                  </a:lnTo>
                  <a:cubicBezTo>
                    <a:pt x="1557183" y="1350012"/>
                    <a:pt x="1535034" y="1350664"/>
                    <a:pt x="1522006" y="1343495"/>
                  </a:cubicBezTo>
                  <a:lnTo>
                    <a:pt x="1359797" y="1249652"/>
                  </a:lnTo>
                  <a:cubicBezTo>
                    <a:pt x="1346768" y="1242484"/>
                    <a:pt x="1348071" y="1229450"/>
                    <a:pt x="1363054" y="1220326"/>
                  </a:cubicBezTo>
                  <a:lnTo>
                    <a:pt x="1523960" y="1127786"/>
                  </a:lnTo>
                  <a:cubicBezTo>
                    <a:pt x="1531452" y="1123224"/>
                    <a:pt x="1540898" y="1120780"/>
                    <a:pt x="1550099" y="1120373"/>
                  </a:cubicBezTo>
                  <a:close/>
                  <a:moveTo>
                    <a:pt x="2979853" y="1100131"/>
                  </a:moveTo>
                  <a:cubicBezTo>
                    <a:pt x="2989105" y="1099805"/>
                    <a:pt x="2998112" y="1101435"/>
                    <a:pt x="3004662" y="1105019"/>
                  </a:cubicBezTo>
                  <a:lnTo>
                    <a:pt x="3167766" y="1198862"/>
                  </a:lnTo>
                  <a:cubicBezTo>
                    <a:pt x="3180867" y="1206030"/>
                    <a:pt x="3178902" y="1219064"/>
                    <a:pt x="3163836" y="1228188"/>
                  </a:cubicBezTo>
                  <a:lnTo>
                    <a:pt x="3002697" y="1320727"/>
                  </a:lnTo>
                  <a:cubicBezTo>
                    <a:pt x="2986976" y="1329851"/>
                    <a:pt x="2964705" y="1330503"/>
                    <a:pt x="2951605" y="1322682"/>
                  </a:cubicBezTo>
                  <a:lnTo>
                    <a:pt x="2788501" y="1229491"/>
                  </a:lnTo>
                  <a:cubicBezTo>
                    <a:pt x="2775400" y="1221671"/>
                    <a:pt x="2777365" y="1208637"/>
                    <a:pt x="2792431" y="1199513"/>
                  </a:cubicBezTo>
                  <a:lnTo>
                    <a:pt x="2953570" y="1106974"/>
                  </a:lnTo>
                  <a:cubicBezTo>
                    <a:pt x="2961103" y="1102738"/>
                    <a:pt x="2970600" y="1100457"/>
                    <a:pt x="2979853" y="1100131"/>
                  </a:cubicBezTo>
                  <a:close/>
                  <a:moveTo>
                    <a:pt x="984730" y="1077097"/>
                  </a:moveTo>
                  <a:cubicBezTo>
                    <a:pt x="993791" y="1076770"/>
                    <a:pt x="1002606" y="1078406"/>
                    <a:pt x="1009136" y="1082004"/>
                  </a:cubicBezTo>
                  <a:lnTo>
                    <a:pt x="1269688" y="1231847"/>
                  </a:lnTo>
                  <a:cubicBezTo>
                    <a:pt x="1282748" y="1239699"/>
                    <a:pt x="1280789" y="1252785"/>
                    <a:pt x="1265770" y="1261946"/>
                  </a:cubicBezTo>
                  <a:lnTo>
                    <a:pt x="1073784" y="1372528"/>
                  </a:lnTo>
                  <a:cubicBezTo>
                    <a:pt x="1058765" y="1381035"/>
                    <a:pt x="1036563" y="1382343"/>
                    <a:pt x="1023503" y="1374491"/>
                  </a:cubicBezTo>
                  <a:lnTo>
                    <a:pt x="762951" y="1224649"/>
                  </a:lnTo>
                  <a:cubicBezTo>
                    <a:pt x="750544" y="1216797"/>
                    <a:pt x="751850" y="1203710"/>
                    <a:pt x="766869" y="1195204"/>
                  </a:cubicBezTo>
                  <a:lnTo>
                    <a:pt x="958855" y="1083967"/>
                  </a:lnTo>
                  <a:cubicBezTo>
                    <a:pt x="966365" y="1079714"/>
                    <a:pt x="975670" y="1077424"/>
                    <a:pt x="984730" y="1077097"/>
                  </a:cubicBezTo>
                  <a:close/>
                  <a:moveTo>
                    <a:pt x="1921413" y="1051572"/>
                  </a:moveTo>
                  <a:cubicBezTo>
                    <a:pt x="1930696" y="1051165"/>
                    <a:pt x="1939816" y="1052794"/>
                    <a:pt x="1946330" y="1056704"/>
                  </a:cubicBezTo>
                  <a:lnTo>
                    <a:pt x="2107888" y="1149896"/>
                  </a:lnTo>
                  <a:cubicBezTo>
                    <a:pt x="2120917" y="1157716"/>
                    <a:pt x="2119614" y="1170750"/>
                    <a:pt x="2104631" y="1179222"/>
                  </a:cubicBezTo>
                  <a:lnTo>
                    <a:pt x="1943725" y="1272413"/>
                  </a:lnTo>
                  <a:cubicBezTo>
                    <a:pt x="1928741" y="1280885"/>
                    <a:pt x="1905941" y="1281537"/>
                    <a:pt x="1893564" y="1274368"/>
                  </a:cubicBezTo>
                  <a:lnTo>
                    <a:pt x="1731355" y="1180525"/>
                  </a:lnTo>
                  <a:cubicBezTo>
                    <a:pt x="1718326" y="1173357"/>
                    <a:pt x="1719629" y="1160323"/>
                    <a:pt x="1735263" y="1151199"/>
                  </a:cubicBezTo>
                  <a:lnTo>
                    <a:pt x="1895518" y="1058659"/>
                  </a:lnTo>
                  <a:cubicBezTo>
                    <a:pt x="1902684" y="1054423"/>
                    <a:pt x="1912130" y="1051979"/>
                    <a:pt x="1921413" y="1051572"/>
                  </a:cubicBezTo>
                  <a:close/>
                  <a:moveTo>
                    <a:pt x="2360588" y="1022771"/>
                  </a:moveTo>
                  <a:cubicBezTo>
                    <a:pt x="2369841" y="1022363"/>
                    <a:pt x="2378848" y="1023992"/>
                    <a:pt x="2385398" y="1027903"/>
                  </a:cubicBezTo>
                  <a:lnTo>
                    <a:pt x="2548502" y="1121094"/>
                  </a:lnTo>
                  <a:cubicBezTo>
                    <a:pt x="2561603" y="1128914"/>
                    <a:pt x="2559638" y="1141948"/>
                    <a:pt x="2544572" y="1150420"/>
                  </a:cubicBezTo>
                  <a:lnTo>
                    <a:pt x="2383432" y="1242960"/>
                  </a:lnTo>
                  <a:cubicBezTo>
                    <a:pt x="2368367" y="1252084"/>
                    <a:pt x="2345440" y="1252736"/>
                    <a:pt x="2332339" y="1245567"/>
                  </a:cubicBezTo>
                  <a:lnTo>
                    <a:pt x="2169235" y="1151724"/>
                  </a:lnTo>
                  <a:cubicBezTo>
                    <a:pt x="2156134" y="1143903"/>
                    <a:pt x="2158099" y="1130870"/>
                    <a:pt x="2173165" y="1122398"/>
                  </a:cubicBezTo>
                  <a:lnTo>
                    <a:pt x="2334305" y="1029858"/>
                  </a:lnTo>
                  <a:cubicBezTo>
                    <a:pt x="2341837" y="1025622"/>
                    <a:pt x="2351336" y="1023178"/>
                    <a:pt x="2360588" y="1022771"/>
                  </a:cubicBezTo>
                  <a:close/>
                  <a:moveTo>
                    <a:pt x="1299186" y="973805"/>
                  </a:moveTo>
                  <a:cubicBezTo>
                    <a:pt x="1308225" y="973398"/>
                    <a:pt x="1317020" y="975027"/>
                    <a:pt x="1323534" y="978937"/>
                  </a:cubicBezTo>
                  <a:lnTo>
                    <a:pt x="1485743" y="1072128"/>
                  </a:lnTo>
                  <a:cubicBezTo>
                    <a:pt x="1498772" y="1079949"/>
                    <a:pt x="1497469" y="1092982"/>
                    <a:pt x="1482486" y="1102106"/>
                  </a:cubicBezTo>
                  <a:lnTo>
                    <a:pt x="1322231" y="1194645"/>
                  </a:lnTo>
                  <a:cubicBezTo>
                    <a:pt x="1307248" y="1203117"/>
                    <a:pt x="1283796" y="1203769"/>
                    <a:pt x="1270767" y="1196601"/>
                  </a:cubicBezTo>
                  <a:lnTo>
                    <a:pt x="1109210" y="1102758"/>
                  </a:lnTo>
                  <a:cubicBezTo>
                    <a:pt x="1096181" y="1095589"/>
                    <a:pt x="1097484" y="1082555"/>
                    <a:pt x="1112467" y="1074083"/>
                  </a:cubicBezTo>
                  <a:lnTo>
                    <a:pt x="1273373" y="980892"/>
                  </a:lnTo>
                  <a:cubicBezTo>
                    <a:pt x="1280865" y="976656"/>
                    <a:pt x="1290148" y="974212"/>
                    <a:pt x="1299186" y="973805"/>
                  </a:cubicBezTo>
                  <a:close/>
                  <a:moveTo>
                    <a:pt x="2729265" y="953316"/>
                  </a:moveTo>
                  <a:cubicBezTo>
                    <a:pt x="2738517" y="952908"/>
                    <a:pt x="2747524" y="954538"/>
                    <a:pt x="2754075" y="958122"/>
                  </a:cubicBezTo>
                  <a:lnTo>
                    <a:pt x="2917179" y="1051965"/>
                  </a:lnTo>
                  <a:cubicBezTo>
                    <a:pt x="2930280" y="1059134"/>
                    <a:pt x="2928315" y="1072168"/>
                    <a:pt x="2913249" y="1081291"/>
                  </a:cubicBezTo>
                  <a:lnTo>
                    <a:pt x="2752109" y="1173831"/>
                  </a:lnTo>
                  <a:cubicBezTo>
                    <a:pt x="2736389" y="1182303"/>
                    <a:pt x="2714117" y="1183607"/>
                    <a:pt x="2701016" y="1175786"/>
                  </a:cubicBezTo>
                  <a:lnTo>
                    <a:pt x="2537912" y="1082595"/>
                  </a:lnTo>
                  <a:cubicBezTo>
                    <a:pt x="2524811" y="1075426"/>
                    <a:pt x="2526776" y="1061741"/>
                    <a:pt x="2541842" y="1053269"/>
                  </a:cubicBezTo>
                  <a:lnTo>
                    <a:pt x="2702982" y="960729"/>
                  </a:lnTo>
                  <a:cubicBezTo>
                    <a:pt x="2710514" y="956167"/>
                    <a:pt x="2720012" y="953723"/>
                    <a:pt x="2729265" y="953316"/>
                  </a:cubicBezTo>
                  <a:close/>
                  <a:moveTo>
                    <a:pt x="734156" y="933070"/>
                  </a:moveTo>
                  <a:cubicBezTo>
                    <a:pt x="743217" y="932744"/>
                    <a:pt x="752033" y="934372"/>
                    <a:pt x="758563" y="937951"/>
                  </a:cubicBezTo>
                  <a:lnTo>
                    <a:pt x="921823" y="1031677"/>
                  </a:lnTo>
                  <a:cubicBezTo>
                    <a:pt x="934231" y="1038836"/>
                    <a:pt x="932925" y="1051854"/>
                    <a:pt x="917252" y="1060966"/>
                  </a:cubicBezTo>
                  <a:lnTo>
                    <a:pt x="725911" y="1170963"/>
                  </a:lnTo>
                  <a:cubicBezTo>
                    <a:pt x="710891" y="1179424"/>
                    <a:pt x="688035" y="1180726"/>
                    <a:pt x="674974" y="1173566"/>
                  </a:cubicBezTo>
                  <a:lnTo>
                    <a:pt x="513020" y="1079190"/>
                  </a:lnTo>
                  <a:cubicBezTo>
                    <a:pt x="499959" y="1072031"/>
                    <a:pt x="501265" y="1059013"/>
                    <a:pt x="516285" y="1050552"/>
                  </a:cubicBezTo>
                  <a:lnTo>
                    <a:pt x="708279" y="939904"/>
                  </a:lnTo>
                  <a:cubicBezTo>
                    <a:pt x="715789" y="935673"/>
                    <a:pt x="725095" y="933395"/>
                    <a:pt x="734156" y="933070"/>
                  </a:cubicBezTo>
                  <a:close/>
                  <a:moveTo>
                    <a:pt x="1669886" y="907150"/>
                  </a:moveTo>
                  <a:cubicBezTo>
                    <a:pt x="1679221" y="906824"/>
                    <a:pt x="1688228" y="908453"/>
                    <a:pt x="1694778" y="912037"/>
                  </a:cubicBezTo>
                  <a:lnTo>
                    <a:pt x="1857227" y="1005881"/>
                  </a:lnTo>
                  <a:cubicBezTo>
                    <a:pt x="1870328" y="1013049"/>
                    <a:pt x="1869018" y="1026083"/>
                    <a:pt x="1853952" y="1035207"/>
                  </a:cubicBezTo>
                  <a:lnTo>
                    <a:pt x="1692157" y="1127747"/>
                  </a:lnTo>
                  <a:cubicBezTo>
                    <a:pt x="1677092" y="1136219"/>
                    <a:pt x="1654820" y="1137522"/>
                    <a:pt x="1641719" y="1129702"/>
                  </a:cubicBezTo>
                  <a:lnTo>
                    <a:pt x="1477960" y="1035858"/>
                  </a:lnTo>
                  <a:cubicBezTo>
                    <a:pt x="1464859" y="1028690"/>
                    <a:pt x="1467479" y="1015656"/>
                    <a:pt x="1481890" y="1006532"/>
                  </a:cubicBezTo>
                  <a:lnTo>
                    <a:pt x="1643030" y="913992"/>
                  </a:lnTo>
                  <a:cubicBezTo>
                    <a:pt x="1650890" y="909756"/>
                    <a:pt x="1660552" y="907475"/>
                    <a:pt x="1669886" y="907150"/>
                  </a:cubicBezTo>
                  <a:close/>
                  <a:moveTo>
                    <a:pt x="2110248" y="878748"/>
                  </a:moveTo>
                  <a:cubicBezTo>
                    <a:pt x="2119418" y="878342"/>
                    <a:pt x="2128261" y="879967"/>
                    <a:pt x="2134811" y="883866"/>
                  </a:cubicBezTo>
                  <a:lnTo>
                    <a:pt x="2297915" y="976798"/>
                  </a:lnTo>
                  <a:cubicBezTo>
                    <a:pt x="2311016" y="984596"/>
                    <a:pt x="2309051" y="997594"/>
                    <a:pt x="2293985" y="1006042"/>
                  </a:cubicBezTo>
                  <a:lnTo>
                    <a:pt x="2132846" y="1098974"/>
                  </a:lnTo>
                  <a:cubicBezTo>
                    <a:pt x="2117780" y="1107423"/>
                    <a:pt x="2094854" y="1108722"/>
                    <a:pt x="2081754" y="1100924"/>
                  </a:cubicBezTo>
                  <a:lnTo>
                    <a:pt x="1918650" y="1007342"/>
                  </a:lnTo>
                  <a:cubicBezTo>
                    <a:pt x="1905549" y="1000193"/>
                    <a:pt x="1907514" y="987196"/>
                    <a:pt x="1922580" y="978098"/>
                  </a:cubicBezTo>
                  <a:lnTo>
                    <a:pt x="2083719" y="885815"/>
                  </a:lnTo>
                  <a:cubicBezTo>
                    <a:pt x="2091579" y="881591"/>
                    <a:pt x="2101078" y="879154"/>
                    <a:pt x="2110248" y="878748"/>
                  </a:cubicBezTo>
                  <a:close/>
                  <a:moveTo>
                    <a:pt x="1048927" y="829465"/>
                  </a:moveTo>
                  <a:cubicBezTo>
                    <a:pt x="1058129" y="829057"/>
                    <a:pt x="1067086" y="830687"/>
                    <a:pt x="1073600" y="834271"/>
                  </a:cubicBezTo>
                  <a:lnTo>
                    <a:pt x="1235158" y="928114"/>
                  </a:lnTo>
                  <a:cubicBezTo>
                    <a:pt x="1248187" y="935282"/>
                    <a:pt x="1246884" y="948968"/>
                    <a:pt x="1231249" y="957440"/>
                  </a:cubicBezTo>
                  <a:lnTo>
                    <a:pt x="1071646" y="1049979"/>
                  </a:lnTo>
                  <a:cubicBezTo>
                    <a:pt x="1056011" y="1058451"/>
                    <a:pt x="1033211" y="1059755"/>
                    <a:pt x="1020182" y="1051934"/>
                  </a:cubicBezTo>
                  <a:lnTo>
                    <a:pt x="858625" y="958743"/>
                  </a:lnTo>
                  <a:cubicBezTo>
                    <a:pt x="845596" y="950923"/>
                    <a:pt x="846899" y="937889"/>
                    <a:pt x="861882" y="929417"/>
                  </a:cubicBezTo>
                  <a:lnTo>
                    <a:pt x="1022788" y="836878"/>
                  </a:lnTo>
                  <a:cubicBezTo>
                    <a:pt x="1030280" y="832316"/>
                    <a:pt x="1039726" y="829872"/>
                    <a:pt x="1048927" y="829465"/>
                  </a:cubicBezTo>
                  <a:close/>
                  <a:moveTo>
                    <a:pt x="2478680" y="809382"/>
                  </a:moveTo>
                  <a:cubicBezTo>
                    <a:pt x="2487932" y="809056"/>
                    <a:pt x="2496939" y="810849"/>
                    <a:pt x="2503489" y="814759"/>
                  </a:cubicBezTo>
                  <a:lnTo>
                    <a:pt x="2666593" y="907950"/>
                  </a:lnTo>
                  <a:cubicBezTo>
                    <a:pt x="2679694" y="915770"/>
                    <a:pt x="2677729" y="928804"/>
                    <a:pt x="2662663" y="937276"/>
                  </a:cubicBezTo>
                  <a:lnTo>
                    <a:pt x="2501524" y="1030468"/>
                  </a:lnTo>
                  <a:cubicBezTo>
                    <a:pt x="2486459" y="1038288"/>
                    <a:pt x="2463532" y="1039592"/>
                    <a:pt x="2450432" y="1031771"/>
                  </a:cubicBezTo>
                  <a:lnTo>
                    <a:pt x="2287328" y="938580"/>
                  </a:lnTo>
                  <a:cubicBezTo>
                    <a:pt x="2274227" y="931411"/>
                    <a:pt x="2276192" y="918377"/>
                    <a:pt x="2290603" y="909254"/>
                  </a:cubicBezTo>
                  <a:lnTo>
                    <a:pt x="2452397" y="816714"/>
                  </a:lnTo>
                  <a:cubicBezTo>
                    <a:pt x="2459930" y="812152"/>
                    <a:pt x="2469428" y="809708"/>
                    <a:pt x="2478680" y="809382"/>
                  </a:cubicBezTo>
                  <a:close/>
                  <a:moveTo>
                    <a:pt x="483897" y="786256"/>
                  </a:moveTo>
                  <a:cubicBezTo>
                    <a:pt x="493121" y="785849"/>
                    <a:pt x="502101" y="787477"/>
                    <a:pt x="508631" y="791056"/>
                  </a:cubicBezTo>
                  <a:lnTo>
                    <a:pt x="670586" y="884782"/>
                  </a:lnTo>
                  <a:cubicBezTo>
                    <a:pt x="683647" y="891942"/>
                    <a:pt x="682341" y="905610"/>
                    <a:pt x="666668" y="914072"/>
                  </a:cubicBezTo>
                  <a:lnTo>
                    <a:pt x="475326" y="1024070"/>
                  </a:lnTo>
                  <a:cubicBezTo>
                    <a:pt x="460306" y="1033182"/>
                    <a:pt x="437450" y="1033833"/>
                    <a:pt x="424389" y="1026673"/>
                  </a:cubicBezTo>
                  <a:lnTo>
                    <a:pt x="262434" y="932947"/>
                  </a:lnTo>
                  <a:cubicBezTo>
                    <a:pt x="249373" y="925137"/>
                    <a:pt x="250679" y="912119"/>
                    <a:pt x="265699" y="903658"/>
                  </a:cubicBezTo>
                  <a:lnTo>
                    <a:pt x="457694" y="793660"/>
                  </a:lnTo>
                  <a:cubicBezTo>
                    <a:pt x="465204" y="789104"/>
                    <a:pt x="474673" y="786663"/>
                    <a:pt x="483897" y="786256"/>
                  </a:cubicBezTo>
                  <a:close/>
                  <a:moveTo>
                    <a:pt x="1419301" y="760256"/>
                  </a:moveTo>
                  <a:cubicBezTo>
                    <a:pt x="1428636" y="759930"/>
                    <a:pt x="1437642" y="761559"/>
                    <a:pt x="1444192" y="765143"/>
                  </a:cubicBezTo>
                  <a:lnTo>
                    <a:pt x="1606641" y="858986"/>
                  </a:lnTo>
                  <a:cubicBezTo>
                    <a:pt x="1619742" y="866807"/>
                    <a:pt x="1617777" y="879189"/>
                    <a:pt x="1603366" y="888312"/>
                  </a:cubicBezTo>
                  <a:lnTo>
                    <a:pt x="1441572" y="980852"/>
                  </a:lnTo>
                  <a:cubicBezTo>
                    <a:pt x="1426506" y="989975"/>
                    <a:pt x="1403580" y="990627"/>
                    <a:pt x="1390480" y="982807"/>
                  </a:cubicBezTo>
                  <a:lnTo>
                    <a:pt x="1227376" y="889616"/>
                  </a:lnTo>
                  <a:cubicBezTo>
                    <a:pt x="1214275" y="881795"/>
                    <a:pt x="1216240" y="868762"/>
                    <a:pt x="1231306" y="860290"/>
                  </a:cubicBezTo>
                  <a:lnTo>
                    <a:pt x="1392445" y="767098"/>
                  </a:lnTo>
                  <a:cubicBezTo>
                    <a:pt x="1400306" y="762862"/>
                    <a:pt x="1409967" y="760581"/>
                    <a:pt x="1419301" y="760256"/>
                  </a:cubicBezTo>
                  <a:close/>
                  <a:moveTo>
                    <a:pt x="1852288" y="728654"/>
                  </a:moveTo>
                  <a:cubicBezTo>
                    <a:pt x="1861571" y="728246"/>
                    <a:pt x="1870691" y="729876"/>
                    <a:pt x="1877205" y="733460"/>
                  </a:cubicBezTo>
                  <a:lnTo>
                    <a:pt x="2038763" y="827303"/>
                  </a:lnTo>
                  <a:cubicBezTo>
                    <a:pt x="2051792" y="834472"/>
                    <a:pt x="2050489" y="848157"/>
                    <a:pt x="2035506" y="856629"/>
                  </a:cubicBezTo>
                  <a:lnTo>
                    <a:pt x="1874600" y="949169"/>
                  </a:lnTo>
                  <a:cubicBezTo>
                    <a:pt x="1859616" y="957641"/>
                    <a:pt x="1836816" y="958945"/>
                    <a:pt x="1823787" y="951124"/>
                  </a:cubicBezTo>
                  <a:lnTo>
                    <a:pt x="1662230" y="857933"/>
                  </a:lnTo>
                  <a:cubicBezTo>
                    <a:pt x="1649201" y="850112"/>
                    <a:pt x="1650504" y="837079"/>
                    <a:pt x="1665487" y="828607"/>
                  </a:cubicBezTo>
                  <a:lnTo>
                    <a:pt x="1826393" y="736067"/>
                  </a:lnTo>
                  <a:cubicBezTo>
                    <a:pt x="1833559" y="731505"/>
                    <a:pt x="1843005" y="729061"/>
                    <a:pt x="1852288" y="728654"/>
                  </a:cubicBezTo>
                  <a:close/>
                  <a:moveTo>
                    <a:pt x="2228093" y="665693"/>
                  </a:moveTo>
                  <a:cubicBezTo>
                    <a:pt x="2237346" y="665204"/>
                    <a:pt x="2246353" y="666834"/>
                    <a:pt x="2252903" y="670744"/>
                  </a:cubicBezTo>
                  <a:lnTo>
                    <a:pt x="2416007" y="764587"/>
                  </a:lnTo>
                  <a:cubicBezTo>
                    <a:pt x="2429108" y="771755"/>
                    <a:pt x="2427143" y="784789"/>
                    <a:pt x="2412077" y="793261"/>
                  </a:cubicBezTo>
                  <a:lnTo>
                    <a:pt x="2250937" y="886453"/>
                  </a:lnTo>
                  <a:cubicBezTo>
                    <a:pt x="2235872" y="894925"/>
                    <a:pt x="2212290" y="895577"/>
                    <a:pt x="2199189" y="888408"/>
                  </a:cubicBezTo>
                  <a:lnTo>
                    <a:pt x="2036740" y="794565"/>
                  </a:lnTo>
                  <a:cubicBezTo>
                    <a:pt x="2023639" y="787396"/>
                    <a:pt x="2024949" y="773711"/>
                    <a:pt x="2040015" y="765890"/>
                  </a:cubicBezTo>
                  <a:lnTo>
                    <a:pt x="2201810" y="673350"/>
                  </a:lnTo>
                  <a:cubicBezTo>
                    <a:pt x="2209343" y="668789"/>
                    <a:pt x="2218841" y="666182"/>
                    <a:pt x="2228093" y="665693"/>
                  </a:cubicBezTo>
                  <a:close/>
                  <a:moveTo>
                    <a:pt x="230430" y="642589"/>
                  </a:moveTo>
                  <a:cubicBezTo>
                    <a:pt x="239654" y="642178"/>
                    <a:pt x="248634" y="643820"/>
                    <a:pt x="255164" y="647760"/>
                  </a:cubicBezTo>
                  <a:lnTo>
                    <a:pt x="417119" y="741661"/>
                  </a:lnTo>
                  <a:cubicBezTo>
                    <a:pt x="430180" y="749540"/>
                    <a:pt x="428874" y="762673"/>
                    <a:pt x="413854" y="771210"/>
                  </a:cubicBezTo>
                  <a:lnTo>
                    <a:pt x="221859" y="882184"/>
                  </a:lnTo>
                  <a:cubicBezTo>
                    <a:pt x="206839" y="891377"/>
                    <a:pt x="183983" y="892690"/>
                    <a:pt x="170922" y="884810"/>
                  </a:cubicBezTo>
                  <a:lnTo>
                    <a:pt x="8967" y="790253"/>
                  </a:lnTo>
                  <a:cubicBezTo>
                    <a:pt x="-4094" y="783030"/>
                    <a:pt x="-2788" y="769897"/>
                    <a:pt x="12232" y="760703"/>
                  </a:cubicBezTo>
                  <a:lnTo>
                    <a:pt x="204227" y="649730"/>
                  </a:lnTo>
                  <a:cubicBezTo>
                    <a:pt x="211737" y="645462"/>
                    <a:pt x="221206" y="642999"/>
                    <a:pt x="230430" y="642589"/>
                  </a:cubicBezTo>
                  <a:close/>
                  <a:moveTo>
                    <a:pt x="2448135" y="619549"/>
                  </a:moveTo>
                  <a:cubicBezTo>
                    <a:pt x="2457365" y="619138"/>
                    <a:pt x="2466350" y="620781"/>
                    <a:pt x="2472885" y="624723"/>
                  </a:cubicBezTo>
                  <a:lnTo>
                    <a:pt x="2634943" y="718689"/>
                  </a:lnTo>
                  <a:cubicBezTo>
                    <a:pt x="2648013" y="726574"/>
                    <a:pt x="2646706" y="739716"/>
                    <a:pt x="2631676" y="748259"/>
                  </a:cubicBezTo>
                  <a:lnTo>
                    <a:pt x="2578092" y="779143"/>
                  </a:lnTo>
                  <a:cubicBezTo>
                    <a:pt x="2563062" y="788342"/>
                    <a:pt x="2540191" y="788999"/>
                    <a:pt x="2527122" y="781771"/>
                  </a:cubicBezTo>
                  <a:lnTo>
                    <a:pt x="2365063" y="687148"/>
                  </a:lnTo>
                  <a:cubicBezTo>
                    <a:pt x="2351994" y="679263"/>
                    <a:pt x="2353301" y="666121"/>
                    <a:pt x="2368331" y="657579"/>
                  </a:cubicBezTo>
                  <a:lnTo>
                    <a:pt x="2421914" y="626695"/>
                  </a:lnTo>
                  <a:cubicBezTo>
                    <a:pt x="2429429" y="622424"/>
                    <a:pt x="2438904" y="619959"/>
                    <a:pt x="2448135" y="619549"/>
                  </a:cubicBezTo>
                  <a:close/>
                  <a:moveTo>
                    <a:pt x="1165179" y="613440"/>
                  </a:moveTo>
                  <a:cubicBezTo>
                    <a:pt x="1174350" y="613196"/>
                    <a:pt x="1183193" y="614988"/>
                    <a:pt x="1189415" y="618898"/>
                  </a:cubicBezTo>
                  <a:lnTo>
                    <a:pt x="1353174" y="712090"/>
                  </a:lnTo>
                  <a:cubicBezTo>
                    <a:pt x="1366275" y="719910"/>
                    <a:pt x="1364310" y="732944"/>
                    <a:pt x="1349244" y="741416"/>
                  </a:cubicBezTo>
                  <a:lnTo>
                    <a:pt x="1188105" y="833956"/>
                  </a:lnTo>
                  <a:cubicBezTo>
                    <a:pt x="1173040" y="842428"/>
                    <a:pt x="1149458" y="843731"/>
                    <a:pt x="1136358" y="835911"/>
                  </a:cubicBezTo>
                  <a:lnTo>
                    <a:pt x="973909" y="742719"/>
                  </a:lnTo>
                  <a:cubicBezTo>
                    <a:pt x="960808" y="734899"/>
                    <a:pt x="962118" y="721865"/>
                    <a:pt x="977184" y="713393"/>
                  </a:cubicBezTo>
                  <a:lnTo>
                    <a:pt x="1138978" y="620201"/>
                  </a:lnTo>
                  <a:cubicBezTo>
                    <a:pt x="1146511" y="615965"/>
                    <a:pt x="1156009" y="613684"/>
                    <a:pt x="1165179" y="613440"/>
                  </a:cubicBezTo>
                  <a:close/>
                  <a:moveTo>
                    <a:pt x="1593303" y="581677"/>
                  </a:moveTo>
                  <a:cubicBezTo>
                    <a:pt x="1602505" y="581351"/>
                    <a:pt x="1611462" y="582980"/>
                    <a:pt x="1617976" y="586564"/>
                  </a:cubicBezTo>
                  <a:lnTo>
                    <a:pt x="1779534" y="680407"/>
                  </a:lnTo>
                  <a:cubicBezTo>
                    <a:pt x="1792563" y="687576"/>
                    <a:pt x="1791260" y="700610"/>
                    <a:pt x="1776277" y="709733"/>
                  </a:cubicBezTo>
                  <a:lnTo>
                    <a:pt x="1615371" y="802273"/>
                  </a:lnTo>
                  <a:cubicBezTo>
                    <a:pt x="1601039" y="810745"/>
                    <a:pt x="1577587" y="812048"/>
                    <a:pt x="1564558" y="804228"/>
                  </a:cubicBezTo>
                  <a:lnTo>
                    <a:pt x="1403001" y="711037"/>
                  </a:lnTo>
                  <a:cubicBezTo>
                    <a:pt x="1389972" y="703216"/>
                    <a:pt x="1391275" y="690183"/>
                    <a:pt x="1406909" y="681059"/>
                  </a:cubicBezTo>
                  <a:lnTo>
                    <a:pt x="1567164" y="588519"/>
                  </a:lnTo>
                  <a:cubicBezTo>
                    <a:pt x="1574656" y="584283"/>
                    <a:pt x="1584102" y="582002"/>
                    <a:pt x="1593303" y="581677"/>
                  </a:cubicBezTo>
                  <a:close/>
                  <a:moveTo>
                    <a:pt x="1977507" y="518473"/>
                  </a:moveTo>
                  <a:cubicBezTo>
                    <a:pt x="1986759" y="518147"/>
                    <a:pt x="1995766" y="519939"/>
                    <a:pt x="2002316" y="523849"/>
                  </a:cubicBezTo>
                  <a:lnTo>
                    <a:pt x="2165420" y="617041"/>
                  </a:lnTo>
                  <a:cubicBezTo>
                    <a:pt x="2178521" y="624861"/>
                    <a:pt x="2176556" y="637895"/>
                    <a:pt x="2161490" y="646367"/>
                  </a:cubicBezTo>
                  <a:lnTo>
                    <a:pt x="2000351" y="738906"/>
                  </a:lnTo>
                  <a:cubicBezTo>
                    <a:pt x="1985285" y="747378"/>
                    <a:pt x="1961704" y="748682"/>
                    <a:pt x="1948604" y="740861"/>
                  </a:cubicBezTo>
                  <a:lnTo>
                    <a:pt x="1786155" y="647670"/>
                  </a:lnTo>
                  <a:cubicBezTo>
                    <a:pt x="1773054" y="639850"/>
                    <a:pt x="1774364" y="626816"/>
                    <a:pt x="1790085" y="618344"/>
                  </a:cubicBezTo>
                  <a:lnTo>
                    <a:pt x="1951224" y="525805"/>
                  </a:lnTo>
                  <a:cubicBezTo>
                    <a:pt x="1958757" y="521243"/>
                    <a:pt x="1968255" y="518799"/>
                    <a:pt x="1977507" y="518473"/>
                  </a:cubicBezTo>
                  <a:close/>
                  <a:moveTo>
                    <a:pt x="479062" y="501106"/>
                  </a:moveTo>
                  <a:cubicBezTo>
                    <a:pt x="488283" y="500699"/>
                    <a:pt x="497260" y="502327"/>
                    <a:pt x="503788" y="505908"/>
                  </a:cubicBezTo>
                  <a:lnTo>
                    <a:pt x="981662" y="781332"/>
                  </a:lnTo>
                  <a:cubicBezTo>
                    <a:pt x="994719" y="789146"/>
                    <a:pt x="992761" y="802168"/>
                    <a:pt x="977746" y="810633"/>
                  </a:cubicBezTo>
                  <a:lnTo>
                    <a:pt x="817148" y="903092"/>
                  </a:lnTo>
                  <a:cubicBezTo>
                    <a:pt x="802133" y="912208"/>
                    <a:pt x="779284" y="912859"/>
                    <a:pt x="766227" y="905045"/>
                  </a:cubicBezTo>
                  <a:lnTo>
                    <a:pt x="288353" y="629621"/>
                  </a:lnTo>
                  <a:cubicBezTo>
                    <a:pt x="275296" y="622459"/>
                    <a:pt x="276602" y="609436"/>
                    <a:pt x="291617" y="600972"/>
                  </a:cubicBezTo>
                  <a:lnTo>
                    <a:pt x="452867" y="508513"/>
                  </a:lnTo>
                  <a:cubicBezTo>
                    <a:pt x="460375" y="503955"/>
                    <a:pt x="469841" y="501513"/>
                    <a:pt x="479062" y="501106"/>
                  </a:cubicBezTo>
                  <a:close/>
                  <a:moveTo>
                    <a:pt x="2200462" y="475534"/>
                  </a:moveTo>
                  <a:cubicBezTo>
                    <a:pt x="2209590" y="475123"/>
                    <a:pt x="2218393" y="476766"/>
                    <a:pt x="2224913" y="480708"/>
                  </a:cubicBezTo>
                  <a:lnTo>
                    <a:pt x="2387267" y="574674"/>
                  </a:lnTo>
                  <a:cubicBezTo>
                    <a:pt x="2400308" y="582559"/>
                    <a:pt x="2398352" y="595701"/>
                    <a:pt x="2383355" y="604901"/>
                  </a:cubicBezTo>
                  <a:lnTo>
                    <a:pt x="2330541" y="635785"/>
                  </a:lnTo>
                  <a:cubicBezTo>
                    <a:pt x="2315545" y="644327"/>
                    <a:pt x="2292724" y="644984"/>
                    <a:pt x="2279683" y="637756"/>
                  </a:cubicBezTo>
                  <a:lnTo>
                    <a:pt x="2117329" y="543133"/>
                  </a:lnTo>
                  <a:cubicBezTo>
                    <a:pt x="2104288" y="535248"/>
                    <a:pt x="2106244" y="522106"/>
                    <a:pt x="2121241" y="513564"/>
                  </a:cubicBezTo>
                  <a:lnTo>
                    <a:pt x="2174055" y="482680"/>
                  </a:lnTo>
                  <a:cubicBezTo>
                    <a:pt x="2181879" y="478409"/>
                    <a:pt x="2191333" y="475944"/>
                    <a:pt x="2200462" y="475534"/>
                  </a:cubicBezTo>
                  <a:close/>
                  <a:moveTo>
                    <a:pt x="1338406" y="432300"/>
                  </a:moveTo>
                  <a:cubicBezTo>
                    <a:pt x="1347823" y="431894"/>
                    <a:pt x="1356993" y="433519"/>
                    <a:pt x="1363543" y="437418"/>
                  </a:cubicBezTo>
                  <a:lnTo>
                    <a:pt x="1525992" y="531000"/>
                  </a:lnTo>
                  <a:cubicBezTo>
                    <a:pt x="1539093" y="538148"/>
                    <a:pt x="1537783" y="551146"/>
                    <a:pt x="1522062" y="560244"/>
                  </a:cubicBezTo>
                  <a:lnTo>
                    <a:pt x="1360923" y="652526"/>
                  </a:lnTo>
                  <a:cubicBezTo>
                    <a:pt x="1345858" y="660974"/>
                    <a:pt x="1322931" y="662274"/>
                    <a:pt x="1309831" y="654475"/>
                  </a:cubicBezTo>
                  <a:lnTo>
                    <a:pt x="1146727" y="560894"/>
                  </a:lnTo>
                  <a:cubicBezTo>
                    <a:pt x="1133626" y="553745"/>
                    <a:pt x="1135591" y="540748"/>
                    <a:pt x="1150657" y="531650"/>
                  </a:cubicBezTo>
                  <a:lnTo>
                    <a:pt x="1311796" y="439368"/>
                  </a:lnTo>
                  <a:cubicBezTo>
                    <a:pt x="1319329" y="435144"/>
                    <a:pt x="1328990" y="432707"/>
                    <a:pt x="1338406" y="432300"/>
                  </a:cubicBezTo>
                  <a:close/>
                  <a:moveTo>
                    <a:pt x="1725798" y="374703"/>
                  </a:moveTo>
                  <a:cubicBezTo>
                    <a:pt x="1735000" y="374295"/>
                    <a:pt x="1743957" y="375924"/>
                    <a:pt x="1750471" y="379834"/>
                  </a:cubicBezTo>
                  <a:lnTo>
                    <a:pt x="1912029" y="473026"/>
                  </a:lnTo>
                  <a:cubicBezTo>
                    <a:pt x="1925058" y="480846"/>
                    <a:pt x="1923755" y="493880"/>
                    <a:pt x="1908772" y="502352"/>
                  </a:cubicBezTo>
                  <a:lnTo>
                    <a:pt x="1747866" y="594891"/>
                  </a:lnTo>
                  <a:cubicBezTo>
                    <a:pt x="1732882" y="604015"/>
                    <a:pt x="1710733" y="604667"/>
                    <a:pt x="1697705" y="597498"/>
                  </a:cubicBezTo>
                  <a:lnTo>
                    <a:pt x="1535496" y="503655"/>
                  </a:lnTo>
                  <a:cubicBezTo>
                    <a:pt x="1522467" y="496486"/>
                    <a:pt x="1523770" y="482801"/>
                    <a:pt x="1539404" y="474329"/>
                  </a:cubicBezTo>
                  <a:lnTo>
                    <a:pt x="1699659" y="381790"/>
                  </a:lnTo>
                  <a:cubicBezTo>
                    <a:pt x="1707151" y="377554"/>
                    <a:pt x="1716597" y="375110"/>
                    <a:pt x="1725798" y="374703"/>
                  </a:cubicBezTo>
                  <a:close/>
                  <a:moveTo>
                    <a:pt x="721756" y="359901"/>
                  </a:moveTo>
                  <a:cubicBezTo>
                    <a:pt x="730832" y="359574"/>
                    <a:pt x="739664" y="361210"/>
                    <a:pt x="746205" y="364807"/>
                  </a:cubicBezTo>
                  <a:lnTo>
                    <a:pt x="1096846" y="566929"/>
                  </a:lnTo>
                  <a:cubicBezTo>
                    <a:pt x="1109930" y="574778"/>
                    <a:pt x="1108621" y="587861"/>
                    <a:pt x="1093575" y="596364"/>
                  </a:cubicBezTo>
                  <a:lnTo>
                    <a:pt x="931993" y="689903"/>
                  </a:lnTo>
                  <a:cubicBezTo>
                    <a:pt x="916946" y="698406"/>
                    <a:pt x="894050" y="699715"/>
                    <a:pt x="880967" y="691865"/>
                  </a:cubicBezTo>
                  <a:lnTo>
                    <a:pt x="530326" y="489743"/>
                  </a:lnTo>
                  <a:cubicBezTo>
                    <a:pt x="517242" y="481894"/>
                    <a:pt x="519205" y="468812"/>
                    <a:pt x="534251" y="460308"/>
                  </a:cubicBezTo>
                  <a:lnTo>
                    <a:pt x="695833" y="366769"/>
                  </a:lnTo>
                  <a:cubicBezTo>
                    <a:pt x="703357" y="362518"/>
                    <a:pt x="712679" y="360228"/>
                    <a:pt x="721756" y="359901"/>
                  </a:cubicBezTo>
                  <a:close/>
                  <a:moveTo>
                    <a:pt x="1952723" y="333989"/>
                  </a:moveTo>
                  <a:cubicBezTo>
                    <a:pt x="1961953" y="333660"/>
                    <a:pt x="1970938" y="335303"/>
                    <a:pt x="1977473" y="338917"/>
                  </a:cubicBezTo>
                  <a:lnTo>
                    <a:pt x="2139531" y="433540"/>
                  </a:lnTo>
                  <a:cubicBezTo>
                    <a:pt x="2152601" y="441425"/>
                    <a:pt x="2151294" y="454567"/>
                    <a:pt x="2136264" y="463110"/>
                  </a:cubicBezTo>
                  <a:lnTo>
                    <a:pt x="2082680" y="493994"/>
                  </a:lnTo>
                  <a:cubicBezTo>
                    <a:pt x="2067650" y="503193"/>
                    <a:pt x="2045433" y="503850"/>
                    <a:pt x="2032363" y="495965"/>
                  </a:cubicBezTo>
                  <a:lnTo>
                    <a:pt x="1869651" y="401999"/>
                  </a:lnTo>
                  <a:cubicBezTo>
                    <a:pt x="1856582" y="394114"/>
                    <a:pt x="1857889" y="380972"/>
                    <a:pt x="1873572" y="371773"/>
                  </a:cubicBezTo>
                  <a:lnTo>
                    <a:pt x="1926502" y="340888"/>
                  </a:lnTo>
                  <a:cubicBezTo>
                    <a:pt x="1934017" y="336617"/>
                    <a:pt x="1943492" y="334317"/>
                    <a:pt x="1952723" y="333989"/>
                  </a:cubicBezTo>
                  <a:close/>
                  <a:moveTo>
                    <a:pt x="1477766" y="230280"/>
                  </a:moveTo>
                  <a:cubicBezTo>
                    <a:pt x="1486805" y="229954"/>
                    <a:pt x="1495600" y="231583"/>
                    <a:pt x="1502114" y="235167"/>
                  </a:cubicBezTo>
                  <a:lnTo>
                    <a:pt x="1664323" y="329010"/>
                  </a:lnTo>
                  <a:cubicBezTo>
                    <a:pt x="1677352" y="336179"/>
                    <a:pt x="1676049" y="349213"/>
                    <a:pt x="1661066" y="357684"/>
                  </a:cubicBezTo>
                  <a:lnTo>
                    <a:pt x="1500160" y="450876"/>
                  </a:lnTo>
                  <a:cubicBezTo>
                    <a:pt x="1485176" y="459348"/>
                    <a:pt x="1462376" y="460652"/>
                    <a:pt x="1449347" y="452831"/>
                  </a:cubicBezTo>
                  <a:lnTo>
                    <a:pt x="1287790" y="359640"/>
                  </a:lnTo>
                  <a:cubicBezTo>
                    <a:pt x="1274761" y="351819"/>
                    <a:pt x="1276064" y="338786"/>
                    <a:pt x="1291047" y="329662"/>
                  </a:cubicBezTo>
                  <a:lnTo>
                    <a:pt x="1451953" y="237122"/>
                  </a:lnTo>
                  <a:cubicBezTo>
                    <a:pt x="1459445" y="232886"/>
                    <a:pt x="1468728" y="230605"/>
                    <a:pt x="1477766" y="230280"/>
                  </a:cubicBezTo>
                  <a:close/>
                  <a:moveTo>
                    <a:pt x="966188" y="218838"/>
                  </a:moveTo>
                  <a:cubicBezTo>
                    <a:pt x="975426" y="218432"/>
                    <a:pt x="984418" y="220058"/>
                    <a:pt x="990957" y="223635"/>
                  </a:cubicBezTo>
                  <a:lnTo>
                    <a:pt x="1275432" y="386882"/>
                  </a:lnTo>
                  <a:cubicBezTo>
                    <a:pt x="1288511" y="394687"/>
                    <a:pt x="1286549" y="407695"/>
                    <a:pt x="1271508" y="416150"/>
                  </a:cubicBezTo>
                  <a:lnTo>
                    <a:pt x="1110632" y="508505"/>
                  </a:lnTo>
                  <a:cubicBezTo>
                    <a:pt x="1095591" y="517610"/>
                    <a:pt x="1072702" y="518261"/>
                    <a:pt x="1059623" y="511107"/>
                  </a:cubicBezTo>
                  <a:lnTo>
                    <a:pt x="775148" y="347859"/>
                  </a:lnTo>
                  <a:cubicBezTo>
                    <a:pt x="762069" y="340054"/>
                    <a:pt x="764031" y="327697"/>
                    <a:pt x="779072" y="318591"/>
                  </a:cubicBezTo>
                  <a:lnTo>
                    <a:pt x="939948" y="226236"/>
                  </a:lnTo>
                  <a:cubicBezTo>
                    <a:pt x="947469" y="221684"/>
                    <a:pt x="956951" y="219245"/>
                    <a:pt x="966188" y="218838"/>
                  </a:cubicBezTo>
                  <a:close/>
                  <a:moveTo>
                    <a:pt x="1702136" y="190384"/>
                  </a:moveTo>
                  <a:cubicBezTo>
                    <a:pt x="1711367" y="189974"/>
                    <a:pt x="1720352" y="191616"/>
                    <a:pt x="1726886" y="195559"/>
                  </a:cubicBezTo>
                  <a:lnTo>
                    <a:pt x="1888943" y="289525"/>
                  </a:lnTo>
                  <a:cubicBezTo>
                    <a:pt x="1902013" y="297410"/>
                    <a:pt x="1900706" y="310552"/>
                    <a:pt x="1885676" y="319094"/>
                  </a:cubicBezTo>
                  <a:lnTo>
                    <a:pt x="1832746" y="349978"/>
                  </a:lnTo>
                  <a:cubicBezTo>
                    <a:pt x="1817716" y="358520"/>
                    <a:pt x="1794845" y="359835"/>
                    <a:pt x="1781776" y="351949"/>
                  </a:cubicBezTo>
                  <a:lnTo>
                    <a:pt x="1619065" y="257984"/>
                  </a:lnTo>
                  <a:cubicBezTo>
                    <a:pt x="1605996" y="250099"/>
                    <a:pt x="1607956" y="236956"/>
                    <a:pt x="1622986" y="228414"/>
                  </a:cubicBezTo>
                  <a:lnTo>
                    <a:pt x="1675916" y="197530"/>
                  </a:lnTo>
                  <a:cubicBezTo>
                    <a:pt x="1683431" y="193259"/>
                    <a:pt x="1692906" y="190795"/>
                    <a:pt x="1702136" y="190384"/>
                  </a:cubicBezTo>
                  <a:close/>
                  <a:moveTo>
                    <a:pt x="1227181" y="86346"/>
                  </a:moveTo>
                  <a:cubicBezTo>
                    <a:pt x="1236545" y="85939"/>
                    <a:pt x="1245665" y="87568"/>
                    <a:pt x="1252179" y="91152"/>
                  </a:cubicBezTo>
                  <a:lnTo>
                    <a:pt x="1413737" y="184995"/>
                  </a:lnTo>
                  <a:cubicBezTo>
                    <a:pt x="1426766" y="192816"/>
                    <a:pt x="1425463" y="205849"/>
                    <a:pt x="1410480" y="214321"/>
                  </a:cubicBezTo>
                  <a:lnTo>
                    <a:pt x="1249574" y="306861"/>
                  </a:lnTo>
                  <a:cubicBezTo>
                    <a:pt x="1234590" y="315984"/>
                    <a:pt x="1211790" y="316636"/>
                    <a:pt x="1199413" y="308816"/>
                  </a:cubicBezTo>
                  <a:lnTo>
                    <a:pt x="1037204" y="215625"/>
                  </a:lnTo>
                  <a:cubicBezTo>
                    <a:pt x="1024175" y="207804"/>
                    <a:pt x="1025478" y="194771"/>
                    <a:pt x="1040461" y="186299"/>
                  </a:cubicBezTo>
                  <a:lnTo>
                    <a:pt x="1200716" y="93759"/>
                  </a:lnTo>
                  <a:cubicBezTo>
                    <a:pt x="1208208" y="89197"/>
                    <a:pt x="1217816" y="86753"/>
                    <a:pt x="1227181" y="86346"/>
                  </a:cubicBezTo>
                  <a:close/>
                  <a:moveTo>
                    <a:pt x="1377022" y="38"/>
                  </a:moveTo>
                  <a:cubicBezTo>
                    <a:pt x="1386313" y="-291"/>
                    <a:pt x="1395279" y="1516"/>
                    <a:pt x="1401799" y="5459"/>
                  </a:cubicBezTo>
                  <a:lnTo>
                    <a:pt x="1563501" y="99425"/>
                  </a:lnTo>
                  <a:cubicBezTo>
                    <a:pt x="1576542" y="107310"/>
                    <a:pt x="1575238" y="120452"/>
                    <a:pt x="1560241" y="129651"/>
                  </a:cubicBezTo>
                  <a:lnTo>
                    <a:pt x="1506775" y="160535"/>
                  </a:lnTo>
                  <a:cubicBezTo>
                    <a:pt x="1491779" y="169078"/>
                    <a:pt x="1469610" y="169735"/>
                    <a:pt x="1456569" y="162507"/>
                  </a:cubicBezTo>
                  <a:lnTo>
                    <a:pt x="1293563" y="67884"/>
                  </a:lnTo>
                  <a:cubicBezTo>
                    <a:pt x="1280522" y="59999"/>
                    <a:pt x="1282478" y="46856"/>
                    <a:pt x="1297475" y="38314"/>
                  </a:cubicBezTo>
                  <a:lnTo>
                    <a:pt x="1350289" y="7430"/>
                  </a:lnTo>
                  <a:cubicBezTo>
                    <a:pt x="1358113" y="2831"/>
                    <a:pt x="1367730" y="366"/>
                    <a:pt x="1377022" y="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76B0750E-DAF8-4148-9E3F-FAF271B167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96671" y="3620542"/>
              <a:ext cx="2516732" cy="3354901"/>
            </a:xfrm>
            <a:custGeom>
              <a:avLst/>
              <a:gdLst>
                <a:gd name="connsiteX0" fmla="*/ 2108100 w 2516732"/>
                <a:gd name="connsiteY0" fmla="*/ 3032957 h 3354901"/>
                <a:gd name="connsiteX1" fmla="*/ 2516732 w 2516732"/>
                <a:gd name="connsiteY1" fmla="*/ 3267098 h 3354901"/>
                <a:gd name="connsiteX2" fmla="*/ 2499078 w 2516732"/>
                <a:gd name="connsiteY2" fmla="*/ 3354901 h 3354901"/>
                <a:gd name="connsiteX3" fmla="*/ 2091100 w 2516732"/>
                <a:gd name="connsiteY3" fmla="*/ 3120110 h 3354901"/>
                <a:gd name="connsiteX4" fmla="*/ 625392 w 2516732"/>
                <a:gd name="connsiteY4" fmla="*/ 1385424 h 3354901"/>
                <a:gd name="connsiteX5" fmla="*/ 1569114 w 2516732"/>
                <a:gd name="connsiteY5" fmla="*/ 1930247 h 3354901"/>
                <a:gd name="connsiteX6" fmla="*/ 1552122 w 2516732"/>
                <a:gd name="connsiteY6" fmla="*/ 2018438 h 3354901"/>
                <a:gd name="connsiteX7" fmla="*/ 607746 w 2516732"/>
                <a:gd name="connsiteY7" fmla="*/ 1473615 h 3354901"/>
                <a:gd name="connsiteX8" fmla="*/ 1591898 w 2516732"/>
                <a:gd name="connsiteY8" fmla="*/ 1112138 h 3354901"/>
                <a:gd name="connsiteX9" fmla="*/ 1612792 w 2516732"/>
                <a:gd name="connsiteY9" fmla="*/ 1119506 h 3354901"/>
                <a:gd name="connsiteX10" fmla="*/ 1639576 w 2516732"/>
                <a:gd name="connsiteY10" fmla="*/ 1199292 h 3354901"/>
                <a:gd name="connsiteX11" fmla="*/ 1566410 w 2516732"/>
                <a:gd name="connsiteY11" fmla="*/ 1222182 h 3354901"/>
                <a:gd name="connsiteX12" fmla="*/ 1539626 w 2516732"/>
                <a:gd name="connsiteY12" fmla="*/ 1142395 h 3354901"/>
                <a:gd name="connsiteX13" fmla="*/ 1591898 w 2516732"/>
                <a:gd name="connsiteY13" fmla="*/ 1112138 h 3354901"/>
                <a:gd name="connsiteX14" fmla="*/ 699604 w 2516732"/>
                <a:gd name="connsiteY14" fmla="*/ 999465 h 3354901"/>
                <a:gd name="connsiteX15" fmla="*/ 2050124 w 2516732"/>
                <a:gd name="connsiteY15" fmla="*/ 1780369 h 3354901"/>
                <a:gd name="connsiteX16" fmla="*/ 2032500 w 2516732"/>
                <a:gd name="connsiteY16" fmla="*/ 1868662 h 3354901"/>
                <a:gd name="connsiteX17" fmla="*/ 682633 w 2516732"/>
                <a:gd name="connsiteY17" fmla="*/ 1087104 h 3354901"/>
                <a:gd name="connsiteX18" fmla="*/ 17626 w 2516732"/>
                <a:gd name="connsiteY18" fmla="*/ 610624 h 3354901"/>
                <a:gd name="connsiteX19" fmla="*/ 425632 w 2516732"/>
                <a:gd name="connsiteY19" fmla="*/ 845415 h 3354901"/>
                <a:gd name="connsiteX20" fmla="*/ 408006 w 2516732"/>
                <a:gd name="connsiteY20" fmla="*/ 932568 h 3354901"/>
                <a:gd name="connsiteX21" fmla="*/ 0 w 2516732"/>
                <a:gd name="connsiteY21" fmla="*/ 697777 h 3354901"/>
                <a:gd name="connsiteX22" fmla="*/ 150147 w 2516732"/>
                <a:gd name="connsiteY22" fmla="*/ 0 h 3354901"/>
                <a:gd name="connsiteX23" fmla="*/ 558125 w 2516732"/>
                <a:gd name="connsiteY23" fmla="*/ 234791 h 3354901"/>
                <a:gd name="connsiteX24" fmla="*/ 540472 w 2516732"/>
                <a:gd name="connsiteY24" fmla="*/ 321944 h 3354901"/>
                <a:gd name="connsiteX25" fmla="*/ 132494 w 2516732"/>
                <a:gd name="connsiteY25" fmla="*/ 87803 h 335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16732" h="3354901">
                  <a:moveTo>
                    <a:pt x="2108100" y="3032957"/>
                  </a:moveTo>
                  <a:lnTo>
                    <a:pt x="2516732" y="3267098"/>
                  </a:lnTo>
                  <a:lnTo>
                    <a:pt x="2499078" y="3354901"/>
                  </a:lnTo>
                  <a:lnTo>
                    <a:pt x="2091100" y="3120110"/>
                  </a:lnTo>
                  <a:close/>
                  <a:moveTo>
                    <a:pt x="625392" y="1385424"/>
                  </a:moveTo>
                  <a:lnTo>
                    <a:pt x="1569114" y="1930247"/>
                  </a:lnTo>
                  <a:lnTo>
                    <a:pt x="1552122" y="2018438"/>
                  </a:lnTo>
                  <a:lnTo>
                    <a:pt x="607746" y="1473615"/>
                  </a:lnTo>
                  <a:close/>
                  <a:moveTo>
                    <a:pt x="1591898" y="1112138"/>
                  </a:moveTo>
                  <a:cubicBezTo>
                    <a:pt x="1598992" y="1113007"/>
                    <a:pt x="1606096" y="1115418"/>
                    <a:pt x="1612792" y="1119506"/>
                  </a:cubicBezTo>
                  <a:cubicBezTo>
                    <a:pt x="1640882" y="1135202"/>
                    <a:pt x="1652640" y="1171171"/>
                    <a:pt x="1639576" y="1199292"/>
                  </a:cubicBezTo>
                  <a:cubicBezTo>
                    <a:pt x="1626510" y="1228067"/>
                    <a:pt x="1593194" y="1237877"/>
                    <a:pt x="1566410" y="1222182"/>
                  </a:cubicBezTo>
                  <a:cubicBezTo>
                    <a:pt x="1538320" y="1206486"/>
                    <a:pt x="1526560" y="1170517"/>
                    <a:pt x="1539626" y="1142395"/>
                  </a:cubicBezTo>
                  <a:cubicBezTo>
                    <a:pt x="1549426" y="1120814"/>
                    <a:pt x="1570616" y="1109533"/>
                    <a:pt x="1591898" y="1112138"/>
                  </a:cubicBezTo>
                  <a:close/>
                  <a:moveTo>
                    <a:pt x="699604" y="999465"/>
                  </a:moveTo>
                  <a:lnTo>
                    <a:pt x="2050124" y="1780369"/>
                  </a:lnTo>
                  <a:lnTo>
                    <a:pt x="2032500" y="1868662"/>
                  </a:lnTo>
                  <a:lnTo>
                    <a:pt x="682633" y="1087104"/>
                  </a:lnTo>
                  <a:close/>
                  <a:moveTo>
                    <a:pt x="17626" y="610624"/>
                  </a:moveTo>
                  <a:lnTo>
                    <a:pt x="425632" y="845415"/>
                  </a:lnTo>
                  <a:lnTo>
                    <a:pt x="408006" y="932568"/>
                  </a:lnTo>
                  <a:lnTo>
                    <a:pt x="0" y="697777"/>
                  </a:lnTo>
                  <a:close/>
                  <a:moveTo>
                    <a:pt x="150147" y="0"/>
                  </a:moveTo>
                  <a:lnTo>
                    <a:pt x="558125" y="234791"/>
                  </a:lnTo>
                  <a:lnTo>
                    <a:pt x="540472" y="321944"/>
                  </a:lnTo>
                  <a:lnTo>
                    <a:pt x="132494" y="8780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08F316CA-7A03-A040-96AE-3F69E0394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9563" y="4530460"/>
              <a:ext cx="832667" cy="1148846"/>
            </a:xfrm>
            <a:custGeom>
              <a:avLst/>
              <a:gdLst>
                <a:gd name="connsiteX0" fmla="*/ 424035 w 832667"/>
                <a:gd name="connsiteY0" fmla="*/ 826902 h 1148846"/>
                <a:gd name="connsiteX1" fmla="*/ 832667 w 832667"/>
                <a:gd name="connsiteY1" fmla="*/ 1061043 h 1148846"/>
                <a:gd name="connsiteX2" fmla="*/ 815015 w 832667"/>
                <a:gd name="connsiteY2" fmla="*/ 1148846 h 1148846"/>
                <a:gd name="connsiteX3" fmla="*/ 407037 w 832667"/>
                <a:gd name="connsiteY3" fmla="*/ 914055 h 1148846"/>
                <a:gd name="connsiteX4" fmla="*/ 584705 w 832667"/>
                <a:gd name="connsiteY4" fmla="*/ 305574 h 1148846"/>
                <a:gd name="connsiteX5" fmla="*/ 605599 w 832667"/>
                <a:gd name="connsiteY5" fmla="*/ 312700 h 1148846"/>
                <a:gd name="connsiteX6" fmla="*/ 632383 w 832667"/>
                <a:gd name="connsiteY6" fmla="*/ 393531 h 1148846"/>
                <a:gd name="connsiteX7" fmla="*/ 559219 w 832667"/>
                <a:gd name="connsiteY7" fmla="*/ 415874 h 1148846"/>
                <a:gd name="connsiteX8" fmla="*/ 532435 w 832667"/>
                <a:gd name="connsiteY8" fmla="*/ 335701 h 1148846"/>
                <a:gd name="connsiteX9" fmla="*/ 584705 w 832667"/>
                <a:gd name="connsiteY9" fmla="*/ 305574 h 1148846"/>
                <a:gd name="connsiteX10" fmla="*/ 57334 w 832667"/>
                <a:gd name="connsiteY10" fmla="*/ 312 h 1148846"/>
                <a:gd name="connsiteX11" fmla="*/ 78504 w 832667"/>
                <a:gd name="connsiteY11" fmla="*/ 7312 h 1148846"/>
                <a:gd name="connsiteX12" fmla="*/ 105287 w 832667"/>
                <a:gd name="connsiteY12" fmla="*/ 87752 h 1148846"/>
                <a:gd name="connsiteX13" fmla="*/ 31469 w 832667"/>
                <a:gd name="connsiteY13" fmla="*/ 109988 h 1148846"/>
                <a:gd name="connsiteX14" fmla="*/ 5338 w 832667"/>
                <a:gd name="connsiteY14" fmla="*/ 30201 h 1148846"/>
                <a:gd name="connsiteX15" fmla="*/ 57334 w 832667"/>
                <a:gd name="connsiteY15" fmla="*/ 312 h 114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32667" h="1148846">
                  <a:moveTo>
                    <a:pt x="424035" y="826902"/>
                  </a:moveTo>
                  <a:lnTo>
                    <a:pt x="832667" y="1061043"/>
                  </a:lnTo>
                  <a:lnTo>
                    <a:pt x="815015" y="1148846"/>
                  </a:lnTo>
                  <a:lnTo>
                    <a:pt x="407037" y="914055"/>
                  </a:lnTo>
                  <a:close/>
                  <a:moveTo>
                    <a:pt x="584705" y="305574"/>
                  </a:moveTo>
                  <a:cubicBezTo>
                    <a:pt x="591799" y="306416"/>
                    <a:pt x="598903" y="308757"/>
                    <a:pt x="605599" y="312700"/>
                  </a:cubicBezTo>
                  <a:cubicBezTo>
                    <a:pt x="633691" y="329129"/>
                    <a:pt x="645449" y="364616"/>
                    <a:pt x="632383" y="393531"/>
                  </a:cubicBezTo>
                  <a:cubicBezTo>
                    <a:pt x="619319" y="421789"/>
                    <a:pt x="586001" y="431646"/>
                    <a:pt x="559219" y="415874"/>
                  </a:cubicBezTo>
                  <a:cubicBezTo>
                    <a:pt x="531127" y="400102"/>
                    <a:pt x="519369" y="363959"/>
                    <a:pt x="532435" y="335701"/>
                  </a:cubicBezTo>
                  <a:cubicBezTo>
                    <a:pt x="542233" y="314014"/>
                    <a:pt x="563423" y="303048"/>
                    <a:pt x="584705" y="305574"/>
                  </a:cubicBezTo>
                  <a:close/>
                  <a:moveTo>
                    <a:pt x="57334" y="312"/>
                  </a:moveTo>
                  <a:cubicBezTo>
                    <a:pt x="64459" y="1099"/>
                    <a:pt x="71645" y="3388"/>
                    <a:pt x="78504" y="7312"/>
                  </a:cubicBezTo>
                  <a:cubicBezTo>
                    <a:pt x="106594" y="23008"/>
                    <a:pt x="118353" y="58977"/>
                    <a:pt x="105287" y="87752"/>
                  </a:cubicBezTo>
                  <a:cubicBezTo>
                    <a:pt x="92222" y="115873"/>
                    <a:pt x="58906" y="126337"/>
                    <a:pt x="31469" y="109988"/>
                  </a:cubicBezTo>
                  <a:cubicBezTo>
                    <a:pt x="4032" y="94292"/>
                    <a:pt x="-7727" y="58323"/>
                    <a:pt x="5338" y="30201"/>
                  </a:cubicBezTo>
                  <a:cubicBezTo>
                    <a:pt x="15138" y="9111"/>
                    <a:pt x="35960" y="-2048"/>
                    <a:pt x="57334" y="31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2508879B-FA75-4D4E-9C0A-2384BC502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83080" y="3822162"/>
              <a:ext cx="1393414" cy="1548952"/>
            </a:xfrm>
            <a:custGeom>
              <a:avLst/>
              <a:gdLst>
                <a:gd name="connsiteX0" fmla="*/ 576441 w 1393414"/>
                <a:gd name="connsiteY0" fmla="*/ 990825 h 1548952"/>
                <a:gd name="connsiteX1" fmla="*/ 1393414 w 1393414"/>
                <a:gd name="connsiteY1" fmla="*/ 1460930 h 1548952"/>
                <a:gd name="connsiteX2" fmla="*/ 1376407 w 1393414"/>
                <a:gd name="connsiteY2" fmla="*/ 1548952 h 1548952"/>
                <a:gd name="connsiteX3" fmla="*/ 558780 w 1393414"/>
                <a:gd name="connsiteY3" fmla="*/ 1078196 h 1548952"/>
                <a:gd name="connsiteX4" fmla="*/ 1329791 w 1393414"/>
                <a:gd name="connsiteY4" fmla="*/ 809420 h 1548952"/>
                <a:gd name="connsiteX5" fmla="*/ 1350685 w 1393414"/>
                <a:gd name="connsiteY5" fmla="*/ 816420 h 1548952"/>
                <a:gd name="connsiteX6" fmla="*/ 1377468 w 1393414"/>
                <a:gd name="connsiteY6" fmla="*/ 896859 h 1548952"/>
                <a:gd name="connsiteX7" fmla="*/ 1303650 w 1393414"/>
                <a:gd name="connsiteY7" fmla="*/ 919748 h 1548952"/>
                <a:gd name="connsiteX8" fmla="*/ 1277519 w 1393414"/>
                <a:gd name="connsiteY8" fmla="*/ 839309 h 1548952"/>
                <a:gd name="connsiteX9" fmla="*/ 1329791 w 1393414"/>
                <a:gd name="connsiteY9" fmla="*/ 809420 h 1548952"/>
                <a:gd name="connsiteX10" fmla="*/ 16999 w 1393414"/>
                <a:gd name="connsiteY10" fmla="*/ 0 h 1548952"/>
                <a:gd name="connsiteX11" fmla="*/ 425631 w 1393414"/>
                <a:gd name="connsiteY11" fmla="*/ 234791 h 1548952"/>
                <a:gd name="connsiteX12" fmla="*/ 408632 w 1393414"/>
                <a:gd name="connsiteY12" fmla="*/ 321943 h 1548952"/>
                <a:gd name="connsiteX13" fmla="*/ 0 w 1393414"/>
                <a:gd name="connsiteY13" fmla="*/ 87803 h 154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3414" h="1548952">
                  <a:moveTo>
                    <a:pt x="576441" y="990825"/>
                  </a:moveTo>
                  <a:lnTo>
                    <a:pt x="1393414" y="1460930"/>
                  </a:lnTo>
                  <a:lnTo>
                    <a:pt x="1376407" y="1548952"/>
                  </a:lnTo>
                  <a:lnTo>
                    <a:pt x="558780" y="1078196"/>
                  </a:lnTo>
                  <a:close/>
                  <a:moveTo>
                    <a:pt x="1329791" y="809420"/>
                  </a:moveTo>
                  <a:cubicBezTo>
                    <a:pt x="1336885" y="810207"/>
                    <a:pt x="1343989" y="812496"/>
                    <a:pt x="1350685" y="816420"/>
                  </a:cubicBezTo>
                  <a:cubicBezTo>
                    <a:pt x="1378775" y="832769"/>
                    <a:pt x="1390534" y="868738"/>
                    <a:pt x="1377468" y="896859"/>
                  </a:cubicBezTo>
                  <a:cubicBezTo>
                    <a:pt x="1364403" y="924980"/>
                    <a:pt x="1331087" y="935443"/>
                    <a:pt x="1303650" y="919748"/>
                  </a:cubicBezTo>
                  <a:cubicBezTo>
                    <a:pt x="1276866" y="903398"/>
                    <a:pt x="1264454" y="867430"/>
                    <a:pt x="1277519" y="839309"/>
                  </a:cubicBezTo>
                  <a:cubicBezTo>
                    <a:pt x="1287319" y="818218"/>
                    <a:pt x="1308509" y="807060"/>
                    <a:pt x="1329791" y="809420"/>
                  </a:cubicBezTo>
                  <a:close/>
                  <a:moveTo>
                    <a:pt x="16999" y="0"/>
                  </a:moveTo>
                  <a:lnTo>
                    <a:pt x="425631" y="234791"/>
                  </a:lnTo>
                  <a:lnTo>
                    <a:pt x="408632" y="321943"/>
                  </a:lnTo>
                  <a:lnTo>
                    <a:pt x="0" y="878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" name="Freeform 131">
              <a:extLst>
                <a:ext uri="{FF2B5EF4-FFF2-40B4-BE49-F238E27FC236}">
                  <a16:creationId xmlns:a16="http://schemas.microsoft.com/office/drawing/2014/main" id="{AE008ED0-6A58-4F40-90AB-D8FDFF325B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0200" y="7471505"/>
              <a:ext cx="1823231" cy="1051311"/>
            </a:xfrm>
            <a:custGeom>
              <a:avLst/>
              <a:gdLst>
                <a:gd name="T0" fmla="*/ 1610 w 2790"/>
                <a:gd name="T1" fmla="*/ 1584 h 1611"/>
                <a:gd name="T2" fmla="*/ 45 w 2790"/>
                <a:gd name="T3" fmla="*/ 681 h 1611"/>
                <a:gd name="T4" fmla="*/ 45 w 2790"/>
                <a:gd name="T5" fmla="*/ 681 h 1611"/>
                <a:gd name="T6" fmla="*/ 58 w 2790"/>
                <a:gd name="T7" fmla="*/ 578 h 1611"/>
                <a:gd name="T8" fmla="*/ 1002 w 2790"/>
                <a:gd name="T9" fmla="*/ 33 h 1611"/>
                <a:gd name="T10" fmla="*/ 1002 w 2790"/>
                <a:gd name="T11" fmla="*/ 33 h 1611"/>
                <a:gd name="T12" fmla="*/ 1180 w 2790"/>
                <a:gd name="T13" fmla="*/ 26 h 1611"/>
                <a:gd name="T14" fmla="*/ 2744 w 2790"/>
                <a:gd name="T15" fmla="*/ 929 h 1611"/>
                <a:gd name="T16" fmla="*/ 2744 w 2790"/>
                <a:gd name="T17" fmla="*/ 929 h 1611"/>
                <a:gd name="T18" fmla="*/ 2731 w 2790"/>
                <a:gd name="T19" fmla="*/ 1032 h 1611"/>
                <a:gd name="T20" fmla="*/ 1787 w 2790"/>
                <a:gd name="T21" fmla="*/ 1577 h 1611"/>
                <a:gd name="T22" fmla="*/ 1787 w 2790"/>
                <a:gd name="T23" fmla="*/ 1577 h 1611"/>
                <a:gd name="T24" fmla="*/ 1610 w 2790"/>
                <a:gd name="T25" fmla="*/ 1584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90" h="1611">
                  <a:moveTo>
                    <a:pt x="1610" y="1584"/>
                  </a:moveTo>
                  <a:lnTo>
                    <a:pt x="45" y="681"/>
                  </a:lnTo>
                  <a:lnTo>
                    <a:pt x="45" y="681"/>
                  </a:lnTo>
                  <a:cubicBezTo>
                    <a:pt x="0" y="655"/>
                    <a:pt x="5" y="609"/>
                    <a:pt x="58" y="578"/>
                  </a:cubicBezTo>
                  <a:lnTo>
                    <a:pt x="1002" y="33"/>
                  </a:lnTo>
                  <a:lnTo>
                    <a:pt x="1002" y="33"/>
                  </a:lnTo>
                  <a:cubicBezTo>
                    <a:pt x="1055" y="3"/>
                    <a:pt x="1134" y="0"/>
                    <a:pt x="1180" y="26"/>
                  </a:cubicBezTo>
                  <a:lnTo>
                    <a:pt x="2744" y="929"/>
                  </a:lnTo>
                  <a:lnTo>
                    <a:pt x="2744" y="929"/>
                  </a:lnTo>
                  <a:cubicBezTo>
                    <a:pt x="2789" y="955"/>
                    <a:pt x="2784" y="1001"/>
                    <a:pt x="2731" y="1032"/>
                  </a:cubicBezTo>
                  <a:lnTo>
                    <a:pt x="1787" y="1577"/>
                  </a:lnTo>
                  <a:lnTo>
                    <a:pt x="1787" y="1577"/>
                  </a:lnTo>
                  <a:cubicBezTo>
                    <a:pt x="1735" y="1607"/>
                    <a:pt x="1655" y="1610"/>
                    <a:pt x="1610" y="158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663108BB-E01A-C443-A336-2302760D2A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43466" y="5708760"/>
              <a:ext cx="462758" cy="423858"/>
            </a:xfrm>
            <a:custGeom>
              <a:avLst/>
              <a:gdLst>
                <a:gd name="connsiteX0" fmla="*/ 123077 w 462758"/>
                <a:gd name="connsiteY0" fmla="*/ 0 h 423858"/>
                <a:gd name="connsiteX1" fmla="*/ 442758 w 462758"/>
                <a:gd name="connsiteY1" fmla="*/ 261178 h 423858"/>
                <a:gd name="connsiteX2" fmla="*/ 448967 w 462758"/>
                <a:gd name="connsiteY2" fmla="*/ 263493 h 423858"/>
                <a:gd name="connsiteX3" fmla="*/ 461609 w 462758"/>
                <a:gd name="connsiteY3" fmla="*/ 311265 h 423858"/>
                <a:gd name="connsiteX4" fmla="*/ 374267 w 462758"/>
                <a:gd name="connsiteY4" fmla="*/ 419141 h 423858"/>
                <a:gd name="connsiteX5" fmla="*/ 346142 w 462758"/>
                <a:gd name="connsiteY5" fmla="*/ 423705 h 423858"/>
                <a:gd name="connsiteX6" fmla="*/ 326291 w 462758"/>
                <a:gd name="connsiteY6" fmla="*/ 416143 h 423858"/>
                <a:gd name="connsiteX7" fmla="*/ 325599 w 462758"/>
                <a:gd name="connsiteY7" fmla="*/ 416992 h 423858"/>
                <a:gd name="connsiteX8" fmla="*/ 0 w 462758"/>
                <a:gd name="connsiteY8" fmla="*/ 150326 h 42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758" h="423858">
                  <a:moveTo>
                    <a:pt x="123077" y="0"/>
                  </a:moveTo>
                  <a:lnTo>
                    <a:pt x="442758" y="261178"/>
                  </a:lnTo>
                  <a:lnTo>
                    <a:pt x="448967" y="263493"/>
                  </a:lnTo>
                  <a:cubicBezTo>
                    <a:pt x="460131" y="272620"/>
                    <a:pt x="465221" y="289229"/>
                    <a:pt x="461609" y="311265"/>
                  </a:cubicBezTo>
                  <a:cubicBezTo>
                    <a:pt x="454385" y="354678"/>
                    <a:pt x="415639" y="403355"/>
                    <a:pt x="374267" y="419141"/>
                  </a:cubicBezTo>
                  <a:cubicBezTo>
                    <a:pt x="363924" y="422924"/>
                    <a:pt x="354443" y="424362"/>
                    <a:pt x="346142" y="423705"/>
                  </a:cubicBezTo>
                  <a:lnTo>
                    <a:pt x="326291" y="416143"/>
                  </a:lnTo>
                  <a:lnTo>
                    <a:pt x="325599" y="416992"/>
                  </a:lnTo>
                  <a:lnTo>
                    <a:pt x="0" y="150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" name="Freeform 135">
              <a:extLst>
                <a:ext uri="{FF2B5EF4-FFF2-40B4-BE49-F238E27FC236}">
                  <a16:creationId xmlns:a16="http://schemas.microsoft.com/office/drawing/2014/main" id="{0BB9DA7E-FD4A-B441-B71E-73EBD6ABED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98191" y="5751966"/>
              <a:ext cx="233305" cy="241945"/>
            </a:xfrm>
            <a:custGeom>
              <a:avLst/>
              <a:gdLst>
                <a:gd name="T0" fmla="*/ 189 w 358"/>
                <a:gd name="T1" fmla="*/ 0 h 369"/>
                <a:gd name="T2" fmla="*/ 357 w 358"/>
                <a:gd name="T3" fmla="*/ 138 h 369"/>
                <a:gd name="T4" fmla="*/ 357 w 358"/>
                <a:gd name="T5" fmla="*/ 138 h 369"/>
                <a:gd name="T6" fmla="*/ 169 w 358"/>
                <a:gd name="T7" fmla="*/ 368 h 369"/>
                <a:gd name="T8" fmla="*/ 0 w 358"/>
                <a:gd name="T9" fmla="*/ 230 h 369"/>
                <a:gd name="T10" fmla="*/ 0 w 358"/>
                <a:gd name="T11" fmla="*/ 230 h 369"/>
                <a:gd name="T12" fmla="*/ 189 w 358"/>
                <a:gd name="T13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369">
                  <a:moveTo>
                    <a:pt x="189" y="0"/>
                  </a:moveTo>
                  <a:lnTo>
                    <a:pt x="357" y="138"/>
                  </a:lnTo>
                  <a:lnTo>
                    <a:pt x="357" y="138"/>
                  </a:lnTo>
                  <a:cubicBezTo>
                    <a:pt x="333" y="230"/>
                    <a:pt x="255" y="325"/>
                    <a:pt x="169" y="368"/>
                  </a:cubicBezTo>
                  <a:lnTo>
                    <a:pt x="0" y="230"/>
                  </a:lnTo>
                  <a:lnTo>
                    <a:pt x="0" y="230"/>
                  </a:lnTo>
                  <a:cubicBezTo>
                    <a:pt x="24" y="139"/>
                    <a:pt x="102" y="43"/>
                    <a:pt x="189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C23D415-0582-124A-8F25-485D85463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29512" y="5435133"/>
              <a:ext cx="554466" cy="529258"/>
            </a:xfrm>
            <a:custGeom>
              <a:avLst/>
              <a:gdLst>
                <a:gd name="connsiteX0" fmla="*/ 199821 w 554466"/>
                <a:gd name="connsiteY0" fmla="*/ 0 h 529258"/>
                <a:gd name="connsiteX1" fmla="*/ 532204 w 554466"/>
                <a:gd name="connsiteY1" fmla="*/ 272320 h 529258"/>
                <a:gd name="connsiteX2" fmla="*/ 532079 w 554466"/>
                <a:gd name="connsiteY2" fmla="*/ 272473 h 529258"/>
                <a:gd name="connsiteX3" fmla="*/ 551199 w 554466"/>
                <a:gd name="connsiteY3" fmla="*/ 302892 h 529258"/>
                <a:gd name="connsiteX4" fmla="*/ 552763 w 554466"/>
                <a:gd name="connsiteY4" fmla="*/ 348936 h 529258"/>
                <a:gd name="connsiteX5" fmla="*/ 411436 w 554466"/>
                <a:gd name="connsiteY5" fmla="*/ 521163 h 529258"/>
                <a:gd name="connsiteX6" fmla="*/ 365697 w 554466"/>
                <a:gd name="connsiteY6" fmla="*/ 529063 h 529258"/>
                <a:gd name="connsiteX7" fmla="*/ 333108 w 554466"/>
                <a:gd name="connsiteY7" fmla="*/ 516910 h 529258"/>
                <a:gd name="connsiteX8" fmla="*/ 332383 w 554466"/>
                <a:gd name="connsiteY8" fmla="*/ 517800 h 529258"/>
                <a:gd name="connsiteX9" fmla="*/ 0 w 554466"/>
                <a:gd name="connsiteY9" fmla="*/ 245480 h 529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4466" h="529258">
                  <a:moveTo>
                    <a:pt x="199821" y="0"/>
                  </a:moveTo>
                  <a:lnTo>
                    <a:pt x="532204" y="272320"/>
                  </a:lnTo>
                  <a:lnTo>
                    <a:pt x="532079" y="272473"/>
                  </a:lnTo>
                  <a:lnTo>
                    <a:pt x="551199" y="302892"/>
                  </a:lnTo>
                  <a:cubicBezTo>
                    <a:pt x="554849" y="315828"/>
                    <a:pt x="555544" y="331322"/>
                    <a:pt x="552763" y="348936"/>
                  </a:cubicBezTo>
                  <a:cubicBezTo>
                    <a:pt x="540986" y="418088"/>
                    <a:pt x="478174" y="495721"/>
                    <a:pt x="411436" y="521163"/>
                  </a:cubicBezTo>
                  <a:cubicBezTo>
                    <a:pt x="394588" y="527524"/>
                    <a:pt x="379171" y="530011"/>
                    <a:pt x="365697" y="529063"/>
                  </a:cubicBezTo>
                  <a:lnTo>
                    <a:pt x="333108" y="516910"/>
                  </a:lnTo>
                  <a:lnTo>
                    <a:pt x="332383" y="517800"/>
                  </a:lnTo>
                  <a:lnTo>
                    <a:pt x="0" y="2454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" name="Freeform 137">
              <a:extLst>
                <a:ext uri="{FF2B5EF4-FFF2-40B4-BE49-F238E27FC236}">
                  <a16:creationId xmlns:a16="http://schemas.microsoft.com/office/drawing/2014/main" id="{431CA1B8-9EDA-E74A-A795-44A0E04764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97830" y="5406330"/>
              <a:ext cx="264988" cy="305312"/>
            </a:xfrm>
            <a:custGeom>
              <a:avLst/>
              <a:gdLst>
                <a:gd name="T0" fmla="*/ 170 w 405"/>
                <a:gd name="T1" fmla="*/ 429 h 469"/>
                <a:gd name="T2" fmla="*/ 170 w 405"/>
                <a:gd name="T3" fmla="*/ 429 h 469"/>
                <a:gd name="T4" fmla="*/ 386 w 405"/>
                <a:gd name="T5" fmla="*/ 164 h 469"/>
                <a:gd name="T6" fmla="*/ 386 w 405"/>
                <a:gd name="T7" fmla="*/ 164 h 469"/>
                <a:gd name="T8" fmla="*/ 234 w 405"/>
                <a:gd name="T9" fmla="*/ 39 h 469"/>
                <a:gd name="T10" fmla="*/ 234 w 405"/>
                <a:gd name="T11" fmla="*/ 39 h 469"/>
                <a:gd name="T12" fmla="*/ 17 w 405"/>
                <a:gd name="T13" fmla="*/ 304 h 469"/>
                <a:gd name="T14" fmla="*/ 17 w 405"/>
                <a:gd name="T15" fmla="*/ 304 h 469"/>
                <a:gd name="T16" fmla="*/ 170 w 405"/>
                <a:gd name="T17" fmla="*/ 42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" h="469">
                  <a:moveTo>
                    <a:pt x="170" y="429"/>
                  </a:moveTo>
                  <a:lnTo>
                    <a:pt x="170" y="429"/>
                  </a:lnTo>
                  <a:cubicBezTo>
                    <a:pt x="272" y="390"/>
                    <a:pt x="370" y="271"/>
                    <a:pt x="386" y="164"/>
                  </a:cubicBezTo>
                  <a:lnTo>
                    <a:pt x="386" y="164"/>
                  </a:lnTo>
                  <a:cubicBezTo>
                    <a:pt x="404" y="56"/>
                    <a:pt x="335" y="0"/>
                    <a:pt x="234" y="39"/>
                  </a:cubicBezTo>
                  <a:lnTo>
                    <a:pt x="234" y="39"/>
                  </a:lnTo>
                  <a:cubicBezTo>
                    <a:pt x="132" y="78"/>
                    <a:pt x="35" y="196"/>
                    <a:pt x="17" y="304"/>
                  </a:cubicBezTo>
                  <a:lnTo>
                    <a:pt x="17" y="304"/>
                  </a:lnTo>
                  <a:cubicBezTo>
                    <a:pt x="0" y="412"/>
                    <a:pt x="68" y="468"/>
                    <a:pt x="170" y="429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" name="Freeform 138">
              <a:extLst>
                <a:ext uri="{FF2B5EF4-FFF2-40B4-BE49-F238E27FC236}">
                  <a16:creationId xmlns:a16="http://schemas.microsoft.com/office/drawing/2014/main" id="{B4F2DE23-D5CD-A44E-8396-F55ED8C4A1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55436" y="5472576"/>
              <a:ext cx="149776" cy="172818"/>
            </a:xfrm>
            <a:custGeom>
              <a:avLst/>
              <a:gdLst>
                <a:gd name="T0" fmla="*/ 96 w 229"/>
                <a:gd name="T1" fmla="*/ 242 h 265"/>
                <a:gd name="T2" fmla="*/ 96 w 229"/>
                <a:gd name="T3" fmla="*/ 242 h 265"/>
                <a:gd name="T4" fmla="*/ 219 w 229"/>
                <a:gd name="T5" fmla="*/ 92 h 265"/>
                <a:gd name="T6" fmla="*/ 219 w 229"/>
                <a:gd name="T7" fmla="*/ 92 h 265"/>
                <a:gd name="T8" fmla="*/ 132 w 229"/>
                <a:gd name="T9" fmla="*/ 22 h 265"/>
                <a:gd name="T10" fmla="*/ 132 w 229"/>
                <a:gd name="T11" fmla="*/ 22 h 265"/>
                <a:gd name="T12" fmla="*/ 10 w 229"/>
                <a:gd name="T13" fmla="*/ 171 h 265"/>
                <a:gd name="T14" fmla="*/ 10 w 229"/>
                <a:gd name="T15" fmla="*/ 171 h 265"/>
                <a:gd name="T16" fmla="*/ 96 w 229"/>
                <a:gd name="T17" fmla="*/ 242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65">
                  <a:moveTo>
                    <a:pt x="96" y="242"/>
                  </a:moveTo>
                  <a:lnTo>
                    <a:pt x="96" y="242"/>
                  </a:lnTo>
                  <a:cubicBezTo>
                    <a:pt x="154" y="220"/>
                    <a:pt x="209" y="153"/>
                    <a:pt x="219" y="92"/>
                  </a:cubicBezTo>
                  <a:lnTo>
                    <a:pt x="219" y="92"/>
                  </a:lnTo>
                  <a:cubicBezTo>
                    <a:pt x="228" y="31"/>
                    <a:pt x="189" y="0"/>
                    <a:pt x="132" y="22"/>
                  </a:cubicBezTo>
                  <a:lnTo>
                    <a:pt x="132" y="22"/>
                  </a:lnTo>
                  <a:cubicBezTo>
                    <a:pt x="74" y="43"/>
                    <a:pt x="20" y="111"/>
                    <a:pt x="10" y="171"/>
                  </a:cubicBezTo>
                  <a:lnTo>
                    <a:pt x="10" y="171"/>
                  </a:lnTo>
                  <a:cubicBezTo>
                    <a:pt x="0" y="232"/>
                    <a:pt x="38" y="264"/>
                    <a:pt x="96" y="242"/>
                  </a:cubicBezTo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" name="Freeform 139">
              <a:extLst>
                <a:ext uri="{FF2B5EF4-FFF2-40B4-BE49-F238E27FC236}">
                  <a16:creationId xmlns:a16="http://schemas.microsoft.com/office/drawing/2014/main" id="{E2AE6F52-D9F0-CA46-B6A4-DD3176FB9E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91983" y="5916143"/>
              <a:ext cx="66248" cy="100811"/>
            </a:xfrm>
            <a:custGeom>
              <a:avLst/>
              <a:gdLst>
                <a:gd name="T0" fmla="*/ 40 w 100"/>
                <a:gd name="T1" fmla="*/ 133 h 154"/>
                <a:gd name="T2" fmla="*/ 40 w 100"/>
                <a:gd name="T3" fmla="*/ 133 h 154"/>
                <a:gd name="T4" fmla="*/ 94 w 100"/>
                <a:gd name="T5" fmla="*/ 112 h 154"/>
                <a:gd name="T6" fmla="*/ 94 w 100"/>
                <a:gd name="T7" fmla="*/ 112 h 154"/>
                <a:gd name="T8" fmla="*/ 59 w 100"/>
                <a:gd name="T9" fmla="*/ 20 h 154"/>
                <a:gd name="T10" fmla="*/ 59 w 100"/>
                <a:gd name="T11" fmla="*/ 20 h 154"/>
                <a:gd name="T12" fmla="*/ 5 w 100"/>
                <a:gd name="T13" fmla="*/ 40 h 154"/>
                <a:gd name="T14" fmla="*/ 5 w 100"/>
                <a:gd name="T15" fmla="*/ 40 h 154"/>
                <a:gd name="T16" fmla="*/ 40 w 100"/>
                <a:gd name="T17" fmla="*/ 13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0" h="154">
                  <a:moveTo>
                    <a:pt x="40" y="133"/>
                  </a:moveTo>
                  <a:lnTo>
                    <a:pt x="40" y="133"/>
                  </a:lnTo>
                  <a:cubicBezTo>
                    <a:pt x="65" y="153"/>
                    <a:pt x="89" y="144"/>
                    <a:pt x="94" y="112"/>
                  </a:cubicBezTo>
                  <a:lnTo>
                    <a:pt x="94" y="112"/>
                  </a:lnTo>
                  <a:cubicBezTo>
                    <a:pt x="99" y="81"/>
                    <a:pt x="83" y="40"/>
                    <a:pt x="59" y="20"/>
                  </a:cubicBezTo>
                  <a:lnTo>
                    <a:pt x="59" y="20"/>
                  </a:lnTo>
                  <a:cubicBezTo>
                    <a:pt x="34" y="0"/>
                    <a:pt x="10" y="9"/>
                    <a:pt x="5" y="40"/>
                  </a:cubicBezTo>
                  <a:lnTo>
                    <a:pt x="5" y="40"/>
                  </a:lnTo>
                  <a:cubicBezTo>
                    <a:pt x="0" y="71"/>
                    <a:pt x="16" y="113"/>
                    <a:pt x="40" y="133"/>
                  </a:cubicBezTo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5EFBCED-7CA4-2447-B2C6-417FD31DCC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0657" y="5108292"/>
              <a:ext cx="4503021" cy="4214597"/>
            </a:xfrm>
            <a:custGeom>
              <a:avLst/>
              <a:gdLst>
                <a:gd name="connsiteX0" fmla="*/ 3759698 w 4503021"/>
                <a:gd name="connsiteY0" fmla="*/ 134 h 4214597"/>
                <a:gd name="connsiteX1" fmla="*/ 4492574 w 4503021"/>
                <a:gd name="connsiteY1" fmla="*/ 418218 h 4214597"/>
                <a:gd name="connsiteX2" fmla="*/ 4497801 w 4503021"/>
                <a:gd name="connsiteY2" fmla="*/ 454797 h 4214597"/>
                <a:gd name="connsiteX3" fmla="*/ 4461209 w 4503021"/>
                <a:gd name="connsiteY3" fmla="*/ 460675 h 4214597"/>
                <a:gd name="connsiteX4" fmla="*/ 3386980 w 4503021"/>
                <a:gd name="connsiteY4" fmla="*/ 145181 h 4214597"/>
                <a:gd name="connsiteX5" fmla="*/ 2709380 w 4503021"/>
                <a:gd name="connsiteY5" fmla="*/ 356164 h 4214597"/>
                <a:gd name="connsiteX6" fmla="*/ 2086667 w 4503021"/>
                <a:gd name="connsiteY6" fmla="*/ 3790672 h 4214597"/>
                <a:gd name="connsiteX7" fmla="*/ 2091241 w 4503021"/>
                <a:gd name="connsiteY7" fmla="*/ 3860564 h 4214597"/>
                <a:gd name="connsiteX8" fmla="*/ 1935072 w 4503021"/>
                <a:gd name="connsiteY8" fmla="*/ 4164954 h 4214597"/>
                <a:gd name="connsiteX9" fmla="*/ 1761915 w 4503021"/>
                <a:gd name="connsiteY9" fmla="*/ 4214597 h 4214597"/>
                <a:gd name="connsiteX10" fmla="*/ 1592025 w 4503021"/>
                <a:gd name="connsiteY10" fmla="*/ 4166914 h 4214597"/>
                <a:gd name="connsiteX11" fmla="*/ 1409479 w 4503021"/>
                <a:gd name="connsiteY11" fmla="*/ 4058355 h 4214597"/>
                <a:gd name="connsiteX12" fmla="*/ 1406534 w 4503021"/>
                <a:gd name="connsiteY12" fmla="*/ 4057374 h 4214597"/>
                <a:gd name="connsiteX13" fmla="*/ 12724 w 4503021"/>
                <a:gd name="connsiteY13" fmla="*/ 3233411 h 4214597"/>
                <a:gd name="connsiteX14" fmla="*/ 3580 w 4503021"/>
                <a:gd name="connsiteY14" fmla="*/ 3197530 h 4214597"/>
                <a:gd name="connsiteX15" fmla="*/ 39503 w 4503021"/>
                <a:gd name="connsiteY15" fmla="*/ 3188396 h 4214597"/>
                <a:gd name="connsiteX16" fmla="*/ 1384756 w 4503021"/>
                <a:gd name="connsiteY16" fmla="*/ 3984285 h 4214597"/>
                <a:gd name="connsiteX17" fmla="*/ 1387503 w 4503021"/>
                <a:gd name="connsiteY17" fmla="*/ 3984672 h 4214597"/>
                <a:gd name="connsiteX18" fmla="*/ 1618815 w 4503021"/>
                <a:gd name="connsiteY18" fmla="*/ 4121843 h 4214597"/>
                <a:gd name="connsiteX19" fmla="*/ 1906975 w 4503021"/>
                <a:gd name="connsiteY19" fmla="*/ 4120536 h 4214597"/>
                <a:gd name="connsiteX20" fmla="*/ 2038967 w 4503021"/>
                <a:gd name="connsiteY20" fmla="*/ 3863830 h 4214597"/>
                <a:gd name="connsiteX21" fmla="*/ 2034393 w 4503021"/>
                <a:gd name="connsiteY21" fmla="*/ 3794591 h 4214597"/>
                <a:gd name="connsiteX22" fmla="*/ 2696311 w 4503021"/>
                <a:gd name="connsiteY22" fmla="*/ 305215 h 4214597"/>
                <a:gd name="connsiteX23" fmla="*/ 3369991 w 4503021"/>
                <a:gd name="connsiteY23" fmla="*/ 96192 h 4214597"/>
                <a:gd name="connsiteX24" fmla="*/ 3759698 w 4503021"/>
                <a:gd name="connsiteY24" fmla="*/ 134 h 4214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503021" h="4214597">
                  <a:moveTo>
                    <a:pt x="3759698" y="134"/>
                  </a:moveTo>
                  <a:cubicBezTo>
                    <a:pt x="3936499" y="4560"/>
                    <a:pt x="4097252" y="119788"/>
                    <a:pt x="4492574" y="418218"/>
                  </a:cubicBezTo>
                  <a:cubicBezTo>
                    <a:pt x="4504335" y="427362"/>
                    <a:pt x="4506295" y="443692"/>
                    <a:pt x="4497801" y="454797"/>
                  </a:cubicBezTo>
                  <a:cubicBezTo>
                    <a:pt x="4489307" y="466554"/>
                    <a:pt x="4472317" y="469167"/>
                    <a:pt x="4461209" y="460675"/>
                  </a:cubicBezTo>
                  <a:cubicBezTo>
                    <a:pt x="3832615" y="-14199"/>
                    <a:pt x="3824121" y="-10933"/>
                    <a:pt x="3386980" y="145181"/>
                  </a:cubicBezTo>
                  <a:cubicBezTo>
                    <a:pt x="3232119" y="200703"/>
                    <a:pt x="3020409" y="276474"/>
                    <a:pt x="2709380" y="356164"/>
                  </a:cubicBezTo>
                  <a:cubicBezTo>
                    <a:pt x="1857315" y="573678"/>
                    <a:pt x="2006295" y="2666521"/>
                    <a:pt x="2086667" y="3790672"/>
                  </a:cubicBezTo>
                  <a:lnTo>
                    <a:pt x="2091241" y="3860564"/>
                  </a:lnTo>
                  <a:cubicBezTo>
                    <a:pt x="2100389" y="3985325"/>
                    <a:pt x="2041580" y="4099634"/>
                    <a:pt x="1935072" y="4164954"/>
                  </a:cubicBezTo>
                  <a:cubicBezTo>
                    <a:pt x="1880838" y="4198267"/>
                    <a:pt x="1821377" y="4214597"/>
                    <a:pt x="1761915" y="4214597"/>
                  </a:cubicBezTo>
                  <a:cubicBezTo>
                    <a:pt x="1703760" y="4214597"/>
                    <a:pt x="1645605" y="4198920"/>
                    <a:pt x="1592025" y="4166914"/>
                  </a:cubicBezTo>
                  <a:lnTo>
                    <a:pt x="1409479" y="4058355"/>
                  </a:lnTo>
                  <a:lnTo>
                    <a:pt x="1406534" y="4057374"/>
                  </a:lnTo>
                  <a:lnTo>
                    <a:pt x="12724" y="3233411"/>
                  </a:lnTo>
                  <a:cubicBezTo>
                    <a:pt x="315" y="3225582"/>
                    <a:pt x="-3604" y="3209925"/>
                    <a:pt x="3580" y="3197530"/>
                  </a:cubicBezTo>
                  <a:cubicBezTo>
                    <a:pt x="11418" y="3185135"/>
                    <a:pt x="26440" y="3181220"/>
                    <a:pt x="39503" y="3188396"/>
                  </a:cubicBezTo>
                  <a:lnTo>
                    <a:pt x="1384756" y="3984285"/>
                  </a:lnTo>
                  <a:lnTo>
                    <a:pt x="1387503" y="3984672"/>
                  </a:lnTo>
                  <a:lnTo>
                    <a:pt x="1618815" y="4121843"/>
                  </a:lnTo>
                  <a:cubicBezTo>
                    <a:pt x="1709641" y="4176058"/>
                    <a:pt x="1817456" y="4175405"/>
                    <a:pt x="1906975" y="4120536"/>
                  </a:cubicBezTo>
                  <a:cubicBezTo>
                    <a:pt x="1997148" y="4065015"/>
                    <a:pt x="2046808" y="3969648"/>
                    <a:pt x="2038967" y="3863830"/>
                  </a:cubicBezTo>
                  <a:lnTo>
                    <a:pt x="2034393" y="3794591"/>
                  </a:lnTo>
                  <a:cubicBezTo>
                    <a:pt x="1953368" y="2654763"/>
                    <a:pt x="1802427" y="534487"/>
                    <a:pt x="2696311" y="305215"/>
                  </a:cubicBezTo>
                  <a:cubicBezTo>
                    <a:pt x="3004727" y="226831"/>
                    <a:pt x="3215130" y="151060"/>
                    <a:pt x="3369991" y="96192"/>
                  </a:cubicBezTo>
                  <a:cubicBezTo>
                    <a:pt x="3541760" y="34710"/>
                    <a:pt x="3653618" y="-2523"/>
                    <a:pt x="3759698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" name="Freeform 141">
              <a:extLst>
                <a:ext uri="{FF2B5EF4-FFF2-40B4-BE49-F238E27FC236}">
                  <a16:creationId xmlns:a16="http://schemas.microsoft.com/office/drawing/2014/main" id="{A7E73D3C-8603-794E-9321-0BA83228C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6443" y="8721557"/>
              <a:ext cx="1857796" cy="1071472"/>
            </a:xfrm>
            <a:custGeom>
              <a:avLst/>
              <a:gdLst>
                <a:gd name="T0" fmla="*/ 2336 w 2843"/>
                <a:gd name="T1" fmla="*/ 1349 h 1642"/>
                <a:gd name="T2" fmla="*/ 2336 w 2843"/>
                <a:gd name="T3" fmla="*/ 1349 h 1642"/>
                <a:gd name="T4" fmla="*/ 505 w 2843"/>
                <a:gd name="T5" fmla="*/ 1349 h 1642"/>
                <a:gd name="T6" fmla="*/ 505 w 2843"/>
                <a:gd name="T7" fmla="*/ 1349 h 1642"/>
                <a:gd name="T8" fmla="*/ 505 w 2843"/>
                <a:gd name="T9" fmla="*/ 292 h 1642"/>
                <a:gd name="T10" fmla="*/ 505 w 2843"/>
                <a:gd name="T11" fmla="*/ 292 h 1642"/>
                <a:gd name="T12" fmla="*/ 2336 w 2843"/>
                <a:gd name="T13" fmla="*/ 292 h 1642"/>
                <a:gd name="T14" fmla="*/ 2336 w 2843"/>
                <a:gd name="T15" fmla="*/ 292 h 1642"/>
                <a:gd name="T16" fmla="*/ 2336 w 2843"/>
                <a:gd name="T17" fmla="*/ 1349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43" h="1642">
                  <a:moveTo>
                    <a:pt x="2336" y="1349"/>
                  </a:moveTo>
                  <a:lnTo>
                    <a:pt x="2336" y="1349"/>
                  </a:lnTo>
                  <a:cubicBezTo>
                    <a:pt x="1831" y="1641"/>
                    <a:pt x="1011" y="1641"/>
                    <a:pt x="505" y="1349"/>
                  </a:cubicBezTo>
                  <a:lnTo>
                    <a:pt x="505" y="1349"/>
                  </a:lnTo>
                  <a:cubicBezTo>
                    <a:pt x="0" y="1057"/>
                    <a:pt x="0" y="584"/>
                    <a:pt x="505" y="292"/>
                  </a:cubicBezTo>
                  <a:lnTo>
                    <a:pt x="505" y="292"/>
                  </a:lnTo>
                  <a:cubicBezTo>
                    <a:pt x="1011" y="0"/>
                    <a:pt x="1831" y="0"/>
                    <a:pt x="2336" y="292"/>
                  </a:cubicBezTo>
                  <a:lnTo>
                    <a:pt x="2336" y="292"/>
                  </a:lnTo>
                  <a:cubicBezTo>
                    <a:pt x="2842" y="584"/>
                    <a:pt x="2842" y="1057"/>
                    <a:pt x="2336" y="1349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" name="Freeform 142">
              <a:extLst>
                <a:ext uri="{FF2B5EF4-FFF2-40B4-BE49-F238E27FC236}">
                  <a16:creationId xmlns:a16="http://schemas.microsoft.com/office/drawing/2014/main" id="{FF40B879-4192-5E4B-81C2-C0547B9BB3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02866" y="8782044"/>
              <a:ext cx="434925" cy="538616"/>
            </a:xfrm>
            <a:custGeom>
              <a:avLst/>
              <a:gdLst>
                <a:gd name="T0" fmla="*/ 545 w 664"/>
                <a:gd name="T1" fmla="*/ 410 h 824"/>
                <a:gd name="T2" fmla="*/ 545 w 664"/>
                <a:gd name="T3" fmla="*/ 410 h 824"/>
                <a:gd name="T4" fmla="*/ 657 w 664"/>
                <a:gd name="T5" fmla="*/ 610 h 824"/>
                <a:gd name="T6" fmla="*/ 657 w 664"/>
                <a:gd name="T7" fmla="*/ 610 h 824"/>
                <a:gd name="T8" fmla="*/ 641 w 664"/>
                <a:gd name="T9" fmla="*/ 708 h 824"/>
                <a:gd name="T10" fmla="*/ 641 w 664"/>
                <a:gd name="T11" fmla="*/ 708 h 824"/>
                <a:gd name="T12" fmla="*/ 420 w 664"/>
                <a:gd name="T13" fmla="*/ 776 h 824"/>
                <a:gd name="T14" fmla="*/ 420 w 664"/>
                <a:gd name="T15" fmla="*/ 776 h 824"/>
                <a:gd name="T16" fmla="*/ 19 w 664"/>
                <a:gd name="T17" fmla="*/ 309 h 824"/>
                <a:gd name="T18" fmla="*/ 19 w 664"/>
                <a:gd name="T19" fmla="*/ 309 h 824"/>
                <a:gd name="T20" fmla="*/ 545 w 664"/>
                <a:gd name="T21" fmla="*/ 410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4" h="824">
                  <a:moveTo>
                    <a:pt x="545" y="410"/>
                  </a:moveTo>
                  <a:lnTo>
                    <a:pt x="545" y="410"/>
                  </a:lnTo>
                  <a:cubicBezTo>
                    <a:pt x="618" y="441"/>
                    <a:pt x="663" y="523"/>
                    <a:pt x="657" y="610"/>
                  </a:cubicBezTo>
                  <a:lnTo>
                    <a:pt x="657" y="610"/>
                  </a:lnTo>
                  <a:cubicBezTo>
                    <a:pt x="655" y="652"/>
                    <a:pt x="649" y="690"/>
                    <a:pt x="641" y="708"/>
                  </a:cubicBezTo>
                  <a:lnTo>
                    <a:pt x="641" y="708"/>
                  </a:lnTo>
                  <a:cubicBezTo>
                    <a:pt x="618" y="757"/>
                    <a:pt x="542" y="823"/>
                    <a:pt x="420" y="776"/>
                  </a:cubicBezTo>
                  <a:lnTo>
                    <a:pt x="420" y="776"/>
                  </a:lnTo>
                  <a:cubicBezTo>
                    <a:pt x="299" y="728"/>
                    <a:pt x="29" y="474"/>
                    <a:pt x="19" y="309"/>
                  </a:cubicBezTo>
                  <a:lnTo>
                    <a:pt x="19" y="309"/>
                  </a:lnTo>
                  <a:cubicBezTo>
                    <a:pt x="0" y="0"/>
                    <a:pt x="353" y="329"/>
                    <a:pt x="545" y="41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" name="Freeform 143">
              <a:extLst>
                <a:ext uri="{FF2B5EF4-FFF2-40B4-BE49-F238E27FC236}">
                  <a16:creationId xmlns:a16="http://schemas.microsoft.com/office/drawing/2014/main" id="{7E6771CD-D68D-174B-B06F-F742726270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05834" y="9090235"/>
              <a:ext cx="604864" cy="495412"/>
            </a:xfrm>
            <a:custGeom>
              <a:avLst/>
              <a:gdLst>
                <a:gd name="T0" fmla="*/ 896 w 926"/>
                <a:gd name="T1" fmla="*/ 446 h 759"/>
                <a:gd name="T2" fmla="*/ 896 w 926"/>
                <a:gd name="T3" fmla="*/ 446 h 759"/>
                <a:gd name="T4" fmla="*/ 911 w 926"/>
                <a:gd name="T5" fmla="*/ 656 h 759"/>
                <a:gd name="T6" fmla="*/ 911 w 926"/>
                <a:gd name="T7" fmla="*/ 656 h 759"/>
                <a:gd name="T8" fmla="*/ 688 w 926"/>
                <a:gd name="T9" fmla="*/ 743 h 759"/>
                <a:gd name="T10" fmla="*/ 688 w 926"/>
                <a:gd name="T11" fmla="*/ 743 h 759"/>
                <a:gd name="T12" fmla="*/ 124 w 926"/>
                <a:gd name="T13" fmla="*/ 367 h 759"/>
                <a:gd name="T14" fmla="*/ 124 w 926"/>
                <a:gd name="T15" fmla="*/ 367 h 759"/>
                <a:gd name="T16" fmla="*/ 817 w 926"/>
                <a:gd name="T17" fmla="*/ 395 h 759"/>
                <a:gd name="T18" fmla="*/ 896 w 926"/>
                <a:gd name="T19" fmla="*/ 446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6" h="759">
                  <a:moveTo>
                    <a:pt x="896" y="446"/>
                  </a:moveTo>
                  <a:lnTo>
                    <a:pt x="896" y="446"/>
                  </a:lnTo>
                  <a:cubicBezTo>
                    <a:pt x="896" y="446"/>
                    <a:pt x="925" y="623"/>
                    <a:pt x="911" y="656"/>
                  </a:cubicBezTo>
                  <a:lnTo>
                    <a:pt x="911" y="656"/>
                  </a:lnTo>
                  <a:cubicBezTo>
                    <a:pt x="897" y="689"/>
                    <a:pt x="813" y="758"/>
                    <a:pt x="688" y="743"/>
                  </a:cubicBezTo>
                  <a:lnTo>
                    <a:pt x="688" y="743"/>
                  </a:lnTo>
                  <a:cubicBezTo>
                    <a:pt x="563" y="728"/>
                    <a:pt x="204" y="604"/>
                    <a:pt x="124" y="367"/>
                  </a:cubicBezTo>
                  <a:lnTo>
                    <a:pt x="124" y="367"/>
                  </a:lnTo>
                  <a:cubicBezTo>
                    <a:pt x="0" y="0"/>
                    <a:pt x="817" y="395"/>
                    <a:pt x="817" y="395"/>
                  </a:cubicBezTo>
                  <a:lnTo>
                    <a:pt x="896" y="446"/>
                  </a:ln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" name="Freeform 144">
              <a:extLst>
                <a:ext uri="{FF2B5EF4-FFF2-40B4-BE49-F238E27FC236}">
                  <a16:creationId xmlns:a16="http://schemas.microsoft.com/office/drawing/2014/main" id="{5A2EC203-FC32-814A-AC90-3138B3D87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5710" y="7419660"/>
              <a:ext cx="786322" cy="2050775"/>
            </a:xfrm>
            <a:custGeom>
              <a:avLst/>
              <a:gdLst>
                <a:gd name="T0" fmla="*/ 28 w 1206"/>
                <a:gd name="T1" fmla="*/ 164 h 3141"/>
                <a:gd name="T2" fmla="*/ 0 w 1206"/>
                <a:gd name="T3" fmla="*/ 2936 h 3141"/>
                <a:gd name="T4" fmla="*/ 0 w 1206"/>
                <a:gd name="T5" fmla="*/ 2936 h 3141"/>
                <a:gd name="T6" fmla="*/ 151 w 1206"/>
                <a:gd name="T7" fmla="*/ 3128 h 3141"/>
                <a:gd name="T8" fmla="*/ 151 w 1206"/>
                <a:gd name="T9" fmla="*/ 3128 h 3141"/>
                <a:gd name="T10" fmla="*/ 184 w 1206"/>
                <a:gd name="T11" fmla="*/ 3132 h 3141"/>
                <a:gd name="T12" fmla="*/ 184 w 1206"/>
                <a:gd name="T13" fmla="*/ 3132 h 3141"/>
                <a:gd name="T14" fmla="*/ 349 w 1206"/>
                <a:gd name="T15" fmla="*/ 3064 h 3141"/>
                <a:gd name="T16" fmla="*/ 349 w 1206"/>
                <a:gd name="T17" fmla="*/ 3064 h 3141"/>
                <a:gd name="T18" fmla="*/ 386 w 1206"/>
                <a:gd name="T19" fmla="*/ 2953 h 3141"/>
                <a:gd name="T20" fmla="*/ 422 w 1206"/>
                <a:gd name="T21" fmla="*/ 1769 h 3141"/>
                <a:gd name="T22" fmla="*/ 598 w 1206"/>
                <a:gd name="T23" fmla="*/ 711 h 3141"/>
                <a:gd name="T24" fmla="*/ 843 w 1206"/>
                <a:gd name="T25" fmla="*/ 2584 h 3141"/>
                <a:gd name="T26" fmla="*/ 843 w 1206"/>
                <a:gd name="T27" fmla="*/ 2584 h 3141"/>
                <a:gd name="T28" fmla="*/ 910 w 1206"/>
                <a:gd name="T29" fmla="*/ 2707 h 3141"/>
                <a:gd name="T30" fmla="*/ 910 w 1206"/>
                <a:gd name="T31" fmla="*/ 2707 h 3141"/>
                <a:gd name="T32" fmla="*/ 1021 w 1206"/>
                <a:gd name="T33" fmla="*/ 2737 h 3141"/>
                <a:gd name="T34" fmla="*/ 1021 w 1206"/>
                <a:gd name="T35" fmla="*/ 2737 h 3141"/>
                <a:gd name="T36" fmla="*/ 1169 w 1206"/>
                <a:gd name="T37" fmla="*/ 2664 h 3141"/>
                <a:gd name="T38" fmla="*/ 1169 w 1206"/>
                <a:gd name="T39" fmla="*/ 2664 h 3141"/>
                <a:gd name="T40" fmla="*/ 1204 w 1206"/>
                <a:gd name="T41" fmla="*/ 2564 h 3141"/>
                <a:gd name="T42" fmla="*/ 1107 w 1206"/>
                <a:gd name="T43" fmla="*/ 1437 h 3141"/>
                <a:gd name="T44" fmla="*/ 1072 w 1206"/>
                <a:gd name="T45" fmla="*/ 0 h 3141"/>
                <a:gd name="T46" fmla="*/ 28 w 1206"/>
                <a:gd name="T47" fmla="*/ 164 h 3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06" h="3141">
                  <a:moveTo>
                    <a:pt x="28" y="164"/>
                  </a:moveTo>
                  <a:lnTo>
                    <a:pt x="0" y="2936"/>
                  </a:lnTo>
                  <a:lnTo>
                    <a:pt x="0" y="2936"/>
                  </a:lnTo>
                  <a:cubicBezTo>
                    <a:pt x="3" y="3033"/>
                    <a:pt x="66" y="3114"/>
                    <a:pt x="151" y="3128"/>
                  </a:cubicBezTo>
                  <a:lnTo>
                    <a:pt x="151" y="3128"/>
                  </a:lnTo>
                  <a:cubicBezTo>
                    <a:pt x="161" y="3130"/>
                    <a:pt x="173" y="3132"/>
                    <a:pt x="184" y="3132"/>
                  </a:cubicBezTo>
                  <a:lnTo>
                    <a:pt x="184" y="3132"/>
                  </a:lnTo>
                  <a:cubicBezTo>
                    <a:pt x="271" y="3140"/>
                    <a:pt x="321" y="3103"/>
                    <a:pt x="349" y="3064"/>
                  </a:cubicBezTo>
                  <a:lnTo>
                    <a:pt x="349" y="3064"/>
                  </a:lnTo>
                  <a:cubicBezTo>
                    <a:pt x="372" y="3033"/>
                    <a:pt x="385" y="2993"/>
                    <a:pt x="386" y="2953"/>
                  </a:cubicBezTo>
                  <a:lnTo>
                    <a:pt x="422" y="1769"/>
                  </a:lnTo>
                  <a:lnTo>
                    <a:pt x="598" y="711"/>
                  </a:lnTo>
                  <a:lnTo>
                    <a:pt x="843" y="2584"/>
                  </a:lnTo>
                  <a:lnTo>
                    <a:pt x="843" y="2584"/>
                  </a:lnTo>
                  <a:cubicBezTo>
                    <a:pt x="846" y="2634"/>
                    <a:pt x="871" y="2681"/>
                    <a:pt x="910" y="2707"/>
                  </a:cubicBezTo>
                  <a:lnTo>
                    <a:pt x="910" y="2707"/>
                  </a:lnTo>
                  <a:cubicBezTo>
                    <a:pt x="937" y="2725"/>
                    <a:pt x="973" y="2739"/>
                    <a:pt x="1021" y="2737"/>
                  </a:cubicBezTo>
                  <a:lnTo>
                    <a:pt x="1021" y="2737"/>
                  </a:lnTo>
                  <a:cubicBezTo>
                    <a:pt x="1091" y="2735"/>
                    <a:pt x="1140" y="2698"/>
                    <a:pt x="1169" y="2664"/>
                  </a:cubicBezTo>
                  <a:lnTo>
                    <a:pt x="1169" y="2664"/>
                  </a:lnTo>
                  <a:cubicBezTo>
                    <a:pt x="1193" y="2638"/>
                    <a:pt x="1205" y="2601"/>
                    <a:pt x="1204" y="2564"/>
                  </a:cubicBezTo>
                  <a:lnTo>
                    <a:pt x="1107" y="1437"/>
                  </a:lnTo>
                  <a:lnTo>
                    <a:pt x="1072" y="0"/>
                  </a:lnTo>
                  <a:lnTo>
                    <a:pt x="28" y="164"/>
                  </a:lnTo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2" name="Freeform 145">
              <a:extLst>
                <a:ext uri="{FF2B5EF4-FFF2-40B4-BE49-F238E27FC236}">
                  <a16:creationId xmlns:a16="http://schemas.microsoft.com/office/drawing/2014/main" id="{2A5F91D2-8A3A-9549-ACE8-95E270F55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55161" y="5907502"/>
              <a:ext cx="175698" cy="253467"/>
            </a:xfrm>
            <a:custGeom>
              <a:avLst/>
              <a:gdLst>
                <a:gd name="T0" fmla="*/ 220 w 267"/>
                <a:gd name="T1" fmla="*/ 0 h 388"/>
                <a:gd name="T2" fmla="*/ 264 w 267"/>
                <a:gd name="T3" fmla="*/ 253 h 388"/>
                <a:gd name="T4" fmla="*/ 264 w 267"/>
                <a:gd name="T5" fmla="*/ 253 h 388"/>
                <a:gd name="T6" fmla="*/ 170 w 267"/>
                <a:gd name="T7" fmla="*/ 362 h 388"/>
                <a:gd name="T8" fmla="*/ 170 w 267"/>
                <a:gd name="T9" fmla="*/ 362 h 388"/>
                <a:gd name="T10" fmla="*/ 44 w 267"/>
                <a:gd name="T11" fmla="*/ 324 h 388"/>
                <a:gd name="T12" fmla="*/ 0 w 267"/>
                <a:gd name="T13" fmla="*/ 40 h 388"/>
                <a:gd name="T14" fmla="*/ 220 w 267"/>
                <a:gd name="T15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7" h="388">
                  <a:moveTo>
                    <a:pt x="220" y="0"/>
                  </a:moveTo>
                  <a:lnTo>
                    <a:pt x="264" y="253"/>
                  </a:lnTo>
                  <a:lnTo>
                    <a:pt x="264" y="253"/>
                  </a:lnTo>
                  <a:cubicBezTo>
                    <a:pt x="264" y="253"/>
                    <a:pt x="266" y="339"/>
                    <a:pt x="170" y="362"/>
                  </a:cubicBezTo>
                  <a:lnTo>
                    <a:pt x="170" y="362"/>
                  </a:lnTo>
                  <a:cubicBezTo>
                    <a:pt x="74" y="387"/>
                    <a:pt x="44" y="324"/>
                    <a:pt x="44" y="324"/>
                  </a:cubicBezTo>
                  <a:lnTo>
                    <a:pt x="0" y="40"/>
                  </a:lnTo>
                  <a:lnTo>
                    <a:pt x="220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3" name="Freeform 146">
              <a:extLst>
                <a:ext uri="{FF2B5EF4-FFF2-40B4-BE49-F238E27FC236}">
                  <a16:creationId xmlns:a16="http://schemas.microsoft.com/office/drawing/2014/main" id="{0220205D-6979-6742-A95A-165B09CE83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46967" y="5461054"/>
              <a:ext cx="567420" cy="567420"/>
            </a:xfrm>
            <a:custGeom>
              <a:avLst/>
              <a:gdLst>
                <a:gd name="T0" fmla="*/ 176 w 867"/>
                <a:gd name="T1" fmla="*/ 693 h 867"/>
                <a:gd name="T2" fmla="*/ 176 w 867"/>
                <a:gd name="T3" fmla="*/ 693 h 867"/>
                <a:gd name="T4" fmla="*/ 724 w 867"/>
                <a:gd name="T5" fmla="*/ 722 h 867"/>
                <a:gd name="T6" fmla="*/ 724 w 867"/>
                <a:gd name="T7" fmla="*/ 722 h 867"/>
                <a:gd name="T8" fmla="*/ 690 w 867"/>
                <a:gd name="T9" fmla="*/ 173 h 867"/>
                <a:gd name="T10" fmla="*/ 690 w 867"/>
                <a:gd name="T11" fmla="*/ 173 h 867"/>
                <a:gd name="T12" fmla="*/ 142 w 867"/>
                <a:gd name="T13" fmla="*/ 144 h 867"/>
                <a:gd name="T14" fmla="*/ 142 w 867"/>
                <a:gd name="T15" fmla="*/ 144 h 867"/>
                <a:gd name="T16" fmla="*/ 176 w 867"/>
                <a:gd name="T17" fmla="*/ 693 h 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" h="867">
                  <a:moveTo>
                    <a:pt x="176" y="693"/>
                  </a:moveTo>
                  <a:lnTo>
                    <a:pt x="176" y="693"/>
                  </a:lnTo>
                  <a:cubicBezTo>
                    <a:pt x="336" y="853"/>
                    <a:pt x="582" y="866"/>
                    <a:pt x="724" y="722"/>
                  </a:cubicBezTo>
                  <a:lnTo>
                    <a:pt x="724" y="722"/>
                  </a:lnTo>
                  <a:cubicBezTo>
                    <a:pt x="866" y="580"/>
                    <a:pt x="851" y="334"/>
                    <a:pt x="690" y="173"/>
                  </a:cubicBezTo>
                  <a:lnTo>
                    <a:pt x="690" y="173"/>
                  </a:lnTo>
                  <a:cubicBezTo>
                    <a:pt x="530" y="13"/>
                    <a:pt x="284" y="0"/>
                    <a:pt x="142" y="144"/>
                  </a:cubicBezTo>
                  <a:lnTo>
                    <a:pt x="142" y="144"/>
                  </a:lnTo>
                  <a:cubicBezTo>
                    <a:pt x="0" y="287"/>
                    <a:pt x="15" y="533"/>
                    <a:pt x="176" y="693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0E1A9B02-E7F7-0B47-8C4A-4C891B908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1123" y="5644851"/>
              <a:ext cx="1445297" cy="2078819"/>
            </a:xfrm>
            <a:custGeom>
              <a:avLst/>
              <a:gdLst>
                <a:gd name="connsiteX0" fmla="*/ 1299979 w 1445297"/>
                <a:gd name="connsiteY0" fmla="*/ 274 h 2078819"/>
                <a:gd name="connsiteX1" fmla="*/ 1434287 w 1445297"/>
                <a:gd name="connsiteY1" fmla="*/ 53137 h 2078819"/>
                <a:gd name="connsiteX2" fmla="*/ 1342198 w 1445297"/>
                <a:gd name="connsiteY2" fmla="*/ 574178 h 2078819"/>
                <a:gd name="connsiteX3" fmla="*/ 1282038 w 1445297"/>
                <a:gd name="connsiteY3" fmla="*/ 695089 h 2078819"/>
                <a:gd name="connsiteX4" fmla="*/ 1293651 w 1445297"/>
                <a:gd name="connsiteY4" fmla="*/ 750098 h 2078819"/>
                <a:gd name="connsiteX5" fmla="*/ 1303487 w 1445297"/>
                <a:gd name="connsiteY5" fmla="*/ 1772484 h 2078819"/>
                <a:gd name="connsiteX6" fmla="*/ 1060970 w 1445297"/>
                <a:gd name="connsiteY6" fmla="*/ 2011540 h 2078819"/>
                <a:gd name="connsiteX7" fmla="*/ 825643 w 1445297"/>
                <a:gd name="connsiteY7" fmla="*/ 2078815 h 2078819"/>
                <a:gd name="connsiteX8" fmla="*/ 592277 w 1445297"/>
                <a:gd name="connsiteY8" fmla="*/ 1899196 h 2078819"/>
                <a:gd name="connsiteX9" fmla="*/ 587947 w 1445297"/>
                <a:gd name="connsiteY9" fmla="*/ 1210197 h 2078819"/>
                <a:gd name="connsiteX10" fmla="*/ 571427 w 1445297"/>
                <a:gd name="connsiteY10" fmla="*/ 993151 h 2078819"/>
                <a:gd name="connsiteX11" fmla="*/ 547759 w 1445297"/>
                <a:gd name="connsiteY11" fmla="*/ 966754 h 2078819"/>
                <a:gd name="connsiteX12" fmla="*/ 5114 w 1445297"/>
                <a:gd name="connsiteY12" fmla="*/ 501146 h 2078819"/>
                <a:gd name="connsiteX13" fmla="*/ 47534 w 1445297"/>
                <a:gd name="connsiteY13" fmla="*/ 334491 h 2078819"/>
                <a:gd name="connsiteX14" fmla="*/ 81878 w 1445297"/>
                <a:gd name="connsiteY14" fmla="*/ 319377 h 2078819"/>
                <a:gd name="connsiteX15" fmla="*/ 114753 w 1445297"/>
                <a:gd name="connsiteY15" fmla="*/ 341026 h 2078819"/>
                <a:gd name="connsiteX16" fmla="*/ 533731 w 1445297"/>
                <a:gd name="connsiteY16" fmla="*/ 588722 h 2078819"/>
                <a:gd name="connsiteX17" fmla="*/ 534460 w 1445297"/>
                <a:gd name="connsiteY17" fmla="*/ 592017 h 2078819"/>
                <a:gd name="connsiteX18" fmla="*/ 534099 w 1445297"/>
                <a:gd name="connsiteY18" fmla="*/ 588309 h 2078819"/>
                <a:gd name="connsiteX19" fmla="*/ 840678 w 1445297"/>
                <a:gd name="connsiteY19" fmla="*/ 430244 h 2078819"/>
                <a:gd name="connsiteX20" fmla="*/ 1047820 w 1445297"/>
                <a:gd name="connsiteY20" fmla="*/ 356407 h 2078819"/>
                <a:gd name="connsiteX21" fmla="*/ 1093947 w 1445297"/>
                <a:gd name="connsiteY21" fmla="*/ 359826 h 2078819"/>
                <a:gd name="connsiteX22" fmla="*/ 1112031 w 1445297"/>
                <a:gd name="connsiteY22" fmla="*/ 355305 h 2078819"/>
                <a:gd name="connsiteX23" fmla="*/ 1239705 w 1445297"/>
                <a:gd name="connsiteY23" fmla="*/ 209769 h 2078819"/>
                <a:gd name="connsiteX24" fmla="*/ 1260015 w 1445297"/>
                <a:gd name="connsiteY24" fmla="*/ 34864 h 2078819"/>
                <a:gd name="connsiteX25" fmla="*/ 1299979 w 1445297"/>
                <a:gd name="connsiteY25" fmla="*/ 274 h 20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45297" h="2078819">
                  <a:moveTo>
                    <a:pt x="1299979" y="274"/>
                  </a:moveTo>
                  <a:cubicBezTo>
                    <a:pt x="1348461" y="6801"/>
                    <a:pt x="1423805" y="21158"/>
                    <a:pt x="1434287" y="53137"/>
                  </a:cubicBezTo>
                  <a:cubicBezTo>
                    <a:pt x="1448046" y="95966"/>
                    <a:pt x="1471335" y="283200"/>
                    <a:pt x="1342198" y="574178"/>
                  </a:cubicBezTo>
                  <a:lnTo>
                    <a:pt x="1282038" y="695089"/>
                  </a:lnTo>
                  <a:lnTo>
                    <a:pt x="1293651" y="750098"/>
                  </a:lnTo>
                  <a:cubicBezTo>
                    <a:pt x="1355577" y="1138104"/>
                    <a:pt x="1340747" y="1682348"/>
                    <a:pt x="1303487" y="1772484"/>
                  </a:cubicBezTo>
                  <a:cubicBezTo>
                    <a:pt x="1257075" y="1883521"/>
                    <a:pt x="1142027" y="1965819"/>
                    <a:pt x="1060970" y="2011540"/>
                  </a:cubicBezTo>
                  <a:cubicBezTo>
                    <a:pt x="989064" y="2053342"/>
                    <a:pt x="908007" y="2078162"/>
                    <a:pt x="825643" y="2078815"/>
                  </a:cubicBezTo>
                  <a:cubicBezTo>
                    <a:pt x="743278" y="2079468"/>
                    <a:pt x="586394" y="2006968"/>
                    <a:pt x="592277" y="1899196"/>
                  </a:cubicBezTo>
                  <a:cubicBezTo>
                    <a:pt x="605024" y="1652956"/>
                    <a:pt x="600612" y="1425984"/>
                    <a:pt x="587947" y="1210197"/>
                  </a:cubicBezTo>
                  <a:lnTo>
                    <a:pt x="571427" y="993151"/>
                  </a:lnTo>
                  <a:lnTo>
                    <a:pt x="547759" y="966754"/>
                  </a:lnTo>
                  <a:cubicBezTo>
                    <a:pt x="412763" y="837112"/>
                    <a:pt x="74781" y="756194"/>
                    <a:pt x="5114" y="501146"/>
                  </a:cubicBezTo>
                  <a:cubicBezTo>
                    <a:pt x="-13159" y="435137"/>
                    <a:pt x="21429" y="373704"/>
                    <a:pt x="47534" y="334491"/>
                  </a:cubicBezTo>
                  <a:cubicBezTo>
                    <a:pt x="55366" y="323054"/>
                    <a:pt x="68744" y="318152"/>
                    <a:pt x="81878" y="319377"/>
                  </a:cubicBezTo>
                  <a:cubicBezTo>
                    <a:pt x="95012" y="320603"/>
                    <a:pt x="107901" y="327955"/>
                    <a:pt x="114753" y="341026"/>
                  </a:cubicBezTo>
                  <a:cubicBezTo>
                    <a:pt x="277906" y="639699"/>
                    <a:pt x="533731" y="588722"/>
                    <a:pt x="533731" y="588722"/>
                  </a:cubicBezTo>
                  <a:lnTo>
                    <a:pt x="534460" y="592017"/>
                  </a:lnTo>
                  <a:lnTo>
                    <a:pt x="534099" y="588309"/>
                  </a:lnTo>
                  <a:cubicBezTo>
                    <a:pt x="534099" y="588309"/>
                    <a:pt x="584433" y="534097"/>
                    <a:pt x="840678" y="430244"/>
                  </a:cubicBezTo>
                  <a:cubicBezTo>
                    <a:pt x="843537" y="429020"/>
                    <a:pt x="947003" y="362734"/>
                    <a:pt x="1047820" y="356407"/>
                  </a:cubicBezTo>
                  <a:lnTo>
                    <a:pt x="1093947" y="359826"/>
                  </a:lnTo>
                  <a:lnTo>
                    <a:pt x="1112031" y="355305"/>
                  </a:lnTo>
                  <a:cubicBezTo>
                    <a:pt x="1166655" y="337195"/>
                    <a:pt x="1224964" y="297222"/>
                    <a:pt x="1239705" y="209769"/>
                  </a:cubicBezTo>
                  <a:cubicBezTo>
                    <a:pt x="1254773" y="120358"/>
                    <a:pt x="1259360" y="66190"/>
                    <a:pt x="1260015" y="34864"/>
                  </a:cubicBezTo>
                  <a:cubicBezTo>
                    <a:pt x="1260670" y="13980"/>
                    <a:pt x="1279014" y="-2336"/>
                    <a:pt x="129997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5" name="Freeform 148">
              <a:extLst>
                <a:ext uri="{FF2B5EF4-FFF2-40B4-BE49-F238E27FC236}">
                  <a16:creationId xmlns:a16="http://schemas.microsoft.com/office/drawing/2014/main" id="{843100CA-8911-4544-B898-E67AA39069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7430" y="7886269"/>
              <a:ext cx="218903" cy="1313418"/>
            </a:xfrm>
            <a:custGeom>
              <a:avLst/>
              <a:gdLst>
                <a:gd name="T0" fmla="*/ 0 w 334"/>
                <a:gd name="T1" fmla="*/ 0 h 2009"/>
                <a:gd name="T2" fmla="*/ 245 w 334"/>
                <a:gd name="T3" fmla="*/ 1873 h 2009"/>
                <a:gd name="T4" fmla="*/ 245 w 334"/>
                <a:gd name="T5" fmla="*/ 1873 h 2009"/>
                <a:gd name="T6" fmla="*/ 312 w 334"/>
                <a:gd name="T7" fmla="*/ 1996 h 2009"/>
                <a:gd name="T8" fmla="*/ 312 w 334"/>
                <a:gd name="T9" fmla="*/ 1996 h 2009"/>
                <a:gd name="T10" fmla="*/ 333 w 334"/>
                <a:gd name="T11" fmla="*/ 2008 h 2009"/>
                <a:gd name="T12" fmla="*/ 333 w 334"/>
                <a:gd name="T13" fmla="*/ 2008 h 2009"/>
                <a:gd name="T14" fmla="*/ 106 w 334"/>
                <a:gd name="T15" fmla="*/ 224 h 2009"/>
                <a:gd name="T16" fmla="*/ 106 w 334"/>
                <a:gd name="T17" fmla="*/ 224 h 2009"/>
                <a:gd name="T18" fmla="*/ 0 w 334"/>
                <a:gd name="T19" fmla="*/ 0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009">
                  <a:moveTo>
                    <a:pt x="0" y="0"/>
                  </a:moveTo>
                  <a:lnTo>
                    <a:pt x="245" y="1873"/>
                  </a:lnTo>
                  <a:lnTo>
                    <a:pt x="245" y="1873"/>
                  </a:lnTo>
                  <a:cubicBezTo>
                    <a:pt x="248" y="1923"/>
                    <a:pt x="273" y="1970"/>
                    <a:pt x="312" y="1996"/>
                  </a:cubicBezTo>
                  <a:lnTo>
                    <a:pt x="312" y="1996"/>
                  </a:lnTo>
                  <a:cubicBezTo>
                    <a:pt x="318" y="2000"/>
                    <a:pt x="325" y="2004"/>
                    <a:pt x="333" y="2008"/>
                  </a:cubicBezTo>
                  <a:lnTo>
                    <a:pt x="333" y="2008"/>
                  </a:lnTo>
                  <a:cubicBezTo>
                    <a:pt x="282" y="1970"/>
                    <a:pt x="134" y="398"/>
                    <a:pt x="106" y="224"/>
                  </a:cubicBezTo>
                  <a:lnTo>
                    <a:pt x="106" y="224"/>
                  </a:lnTo>
                  <a:cubicBezTo>
                    <a:pt x="79" y="48"/>
                    <a:pt x="0" y="0"/>
                    <a:pt x="0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9A7213A4-7F83-8B4E-81A8-21DD5C1F05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6735" y="5039997"/>
              <a:ext cx="312245" cy="722837"/>
            </a:xfrm>
            <a:custGeom>
              <a:avLst/>
              <a:gdLst>
                <a:gd name="connsiteX0" fmla="*/ 90657 w 312245"/>
                <a:gd name="connsiteY0" fmla="*/ 668 h 722837"/>
                <a:gd name="connsiteX1" fmla="*/ 116987 w 312245"/>
                <a:gd name="connsiteY1" fmla="*/ 16386 h 722837"/>
                <a:gd name="connsiteX2" fmla="*/ 131334 w 312245"/>
                <a:gd name="connsiteY2" fmla="*/ 34724 h 722837"/>
                <a:gd name="connsiteX3" fmla="*/ 187419 w 312245"/>
                <a:gd name="connsiteY3" fmla="*/ 127070 h 722837"/>
                <a:gd name="connsiteX4" fmla="*/ 204375 w 312245"/>
                <a:gd name="connsiteY4" fmla="*/ 182740 h 722837"/>
                <a:gd name="connsiteX5" fmla="*/ 205679 w 312245"/>
                <a:gd name="connsiteY5" fmla="*/ 238410 h 722837"/>
                <a:gd name="connsiteX6" fmla="*/ 205628 w 312245"/>
                <a:gd name="connsiteY6" fmla="*/ 238424 h 722837"/>
                <a:gd name="connsiteX7" fmla="*/ 312245 w 312245"/>
                <a:gd name="connsiteY7" fmla="*/ 722837 h 722837"/>
                <a:gd name="connsiteX8" fmla="*/ 151429 w 312245"/>
                <a:gd name="connsiteY8" fmla="*/ 641164 h 722837"/>
                <a:gd name="connsiteX9" fmla="*/ 121717 w 312245"/>
                <a:gd name="connsiteY9" fmla="*/ 260381 h 722837"/>
                <a:gd name="connsiteX10" fmla="*/ 68076 w 312245"/>
                <a:gd name="connsiteY10" fmla="*/ 184705 h 722837"/>
                <a:gd name="connsiteX11" fmla="*/ 8079 w 312245"/>
                <a:gd name="connsiteY11" fmla="*/ 160472 h 722837"/>
                <a:gd name="connsiteX12" fmla="*/ 253 w 312245"/>
                <a:gd name="connsiteY12" fmla="*/ 145409 h 722837"/>
                <a:gd name="connsiteX13" fmla="*/ 15905 w 312245"/>
                <a:gd name="connsiteY13" fmla="*/ 135585 h 722837"/>
                <a:gd name="connsiteX14" fmla="*/ 51773 w 312245"/>
                <a:gd name="connsiteY14" fmla="*/ 142134 h 722837"/>
                <a:gd name="connsiteX15" fmla="*/ 23730 w 312245"/>
                <a:gd name="connsiteY15" fmla="*/ 63542 h 722837"/>
                <a:gd name="connsiteX16" fmla="*/ 47860 w 312245"/>
                <a:gd name="connsiteY16" fmla="*/ 15076 h 722837"/>
                <a:gd name="connsiteX17" fmla="*/ 60903 w 312245"/>
                <a:gd name="connsiteY17" fmla="*/ 6562 h 722837"/>
                <a:gd name="connsiteX18" fmla="*/ 90657 w 312245"/>
                <a:gd name="connsiteY18" fmla="*/ 668 h 72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2245" h="722837">
                  <a:moveTo>
                    <a:pt x="90657" y="668"/>
                  </a:moveTo>
                  <a:cubicBezTo>
                    <a:pt x="100684" y="2469"/>
                    <a:pt x="110140" y="7872"/>
                    <a:pt x="116987" y="16386"/>
                  </a:cubicBezTo>
                  <a:lnTo>
                    <a:pt x="131334" y="34724"/>
                  </a:lnTo>
                  <a:lnTo>
                    <a:pt x="187419" y="127070"/>
                  </a:lnTo>
                  <a:cubicBezTo>
                    <a:pt x="197853" y="144099"/>
                    <a:pt x="203070" y="163747"/>
                    <a:pt x="204375" y="182740"/>
                  </a:cubicBezTo>
                  <a:lnTo>
                    <a:pt x="205679" y="238410"/>
                  </a:lnTo>
                  <a:lnTo>
                    <a:pt x="205628" y="238424"/>
                  </a:lnTo>
                  <a:lnTo>
                    <a:pt x="312245" y="722837"/>
                  </a:lnTo>
                  <a:lnTo>
                    <a:pt x="151429" y="641164"/>
                  </a:lnTo>
                  <a:lnTo>
                    <a:pt x="121717" y="260381"/>
                  </a:lnTo>
                  <a:lnTo>
                    <a:pt x="68076" y="184705"/>
                  </a:lnTo>
                  <a:lnTo>
                    <a:pt x="8079" y="160472"/>
                  </a:lnTo>
                  <a:cubicBezTo>
                    <a:pt x="2862" y="157852"/>
                    <a:pt x="-1051" y="151958"/>
                    <a:pt x="253" y="145409"/>
                  </a:cubicBezTo>
                  <a:cubicBezTo>
                    <a:pt x="1558" y="138204"/>
                    <a:pt x="8079" y="133620"/>
                    <a:pt x="15905" y="135585"/>
                  </a:cubicBezTo>
                  <a:lnTo>
                    <a:pt x="51773" y="142134"/>
                  </a:lnTo>
                  <a:lnTo>
                    <a:pt x="23730" y="63542"/>
                  </a:lnTo>
                  <a:cubicBezTo>
                    <a:pt x="21774" y="43893"/>
                    <a:pt x="31556" y="25555"/>
                    <a:pt x="47860" y="15076"/>
                  </a:cubicBezTo>
                  <a:lnTo>
                    <a:pt x="60903" y="6562"/>
                  </a:lnTo>
                  <a:cubicBezTo>
                    <a:pt x="70033" y="668"/>
                    <a:pt x="80630" y="-1133"/>
                    <a:pt x="90657" y="66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803352FA-FDD9-684F-AE4D-B48EDB7049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4288" y="5398427"/>
              <a:ext cx="268233" cy="730205"/>
            </a:xfrm>
            <a:custGeom>
              <a:avLst/>
              <a:gdLst>
                <a:gd name="connsiteX0" fmla="*/ 80821 w 268233"/>
                <a:gd name="connsiteY0" fmla="*/ 946 h 730205"/>
                <a:gd name="connsiteX1" fmla="*/ 95144 w 268233"/>
                <a:gd name="connsiteY1" fmla="*/ 4207 h 730205"/>
                <a:gd name="connsiteX2" fmla="*/ 135508 w 268233"/>
                <a:gd name="connsiteY2" fmla="*/ 41379 h 730205"/>
                <a:gd name="connsiteX3" fmla="*/ 134206 w 268233"/>
                <a:gd name="connsiteY3" fmla="*/ 124854 h 730205"/>
                <a:gd name="connsiteX4" fmla="*/ 166757 w 268233"/>
                <a:gd name="connsiteY4" fmla="*/ 105941 h 730205"/>
                <a:gd name="connsiteX5" fmla="*/ 184335 w 268233"/>
                <a:gd name="connsiteY5" fmla="*/ 110506 h 730205"/>
                <a:gd name="connsiteX6" fmla="*/ 181731 w 268233"/>
                <a:gd name="connsiteY6" fmla="*/ 127462 h 730205"/>
                <a:gd name="connsiteX7" fmla="*/ 133555 w 268233"/>
                <a:gd name="connsiteY7" fmla="*/ 169852 h 730205"/>
                <a:gd name="connsiteX8" fmla="*/ 110139 w 268233"/>
                <a:gd name="connsiteY8" fmla="*/ 255493 h 730205"/>
                <a:gd name="connsiteX9" fmla="*/ 268233 w 268233"/>
                <a:gd name="connsiteY9" fmla="*/ 597632 h 730205"/>
                <a:gd name="connsiteX10" fmla="*/ 167152 w 268233"/>
                <a:gd name="connsiteY10" fmla="*/ 730205 h 730205"/>
                <a:gd name="connsiteX11" fmla="*/ 25072 w 268233"/>
                <a:gd name="connsiteY11" fmla="*/ 267199 h 730205"/>
                <a:gd name="connsiteX12" fmla="*/ 22229 w 268233"/>
                <a:gd name="connsiteY12" fmla="*/ 267021 h 730205"/>
                <a:gd name="connsiteX13" fmla="*/ 5953 w 268233"/>
                <a:gd name="connsiteY13" fmla="*/ 214849 h 730205"/>
                <a:gd name="connsiteX14" fmla="*/ 2698 w 268233"/>
                <a:gd name="connsiteY14" fmla="*/ 156809 h 730205"/>
                <a:gd name="connsiteX15" fmla="*/ 24182 w 268233"/>
                <a:gd name="connsiteY15" fmla="*/ 51161 h 730205"/>
                <a:gd name="connsiteX16" fmla="*/ 31343 w 268233"/>
                <a:gd name="connsiteY16" fmla="*/ 28988 h 730205"/>
                <a:gd name="connsiteX17" fmla="*/ 80821 w 268233"/>
                <a:gd name="connsiteY17" fmla="*/ 946 h 730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8233" h="730205">
                  <a:moveTo>
                    <a:pt x="80821" y="946"/>
                  </a:moveTo>
                  <a:lnTo>
                    <a:pt x="95144" y="4207"/>
                  </a:lnTo>
                  <a:cubicBezTo>
                    <a:pt x="114675" y="8772"/>
                    <a:pt x="129649" y="22467"/>
                    <a:pt x="135508" y="41379"/>
                  </a:cubicBezTo>
                  <a:lnTo>
                    <a:pt x="134206" y="124854"/>
                  </a:lnTo>
                  <a:lnTo>
                    <a:pt x="166757" y="105941"/>
                  </a:lnTo>
                  <a:cubicBezTo>
                    <a:pt x="172616" y="102029"/>
                    <a:pt x="180429" y="104637"/>
                    <a:pt x="184335" y="110506"/>
                  </a:cubicBezTo>
                  <a:cubicBezTo>
                    <a:pt x="187590" y="115724"/>
                    <a:pt x="186288" y="122897"/>
                    <a:pt x="181731" y="127462"/>
                  </a:cubicBezTo>
                  <a:lnTo>
                    <a:pt x="133555" y="169852"/>
                  </a:lnTo>
                  <a:lnTo>
                    <a:pt x="110139" y="255493"/>
                  </a:lnTo>
                  <a:lnTo>
                    <a:pt x="268233" y="597632"/>
                  </a:lnTo>
                  <a:lnTo>
                    <a:pt x="167152" y="730205"/>
                  </a:lnTo>
                  <a:lnTo>
                    <a:pt x="25072" y="267199"/>
                  </a:lnTo>
                  <a:lnTo>
                    <a:pt x="22229" y="267021"/>
                  </a:lnTo>
                  <a:lnTo>
                    <a:pt x="5953" y="214849"/>
                  </a:lnTo>
                  <a:cubicBezTo>
                    <a:pt x="-557" y="195937"/>
                    <a:pt x="-1859" y="176373"/>
                    <a:pt x="2698" y="156809"/>
                  </a:cubicBezTo>
                  <a:lnTo>
                    <a:pt x="24182" y="51161"/>
                  </a:lnTo>
                  <a:lnTo>
                    <a:pt x="31343" y="28988"/>
                  </a:lnTo>
                  <a:cubicBezTo>
                    <a:pt x="37854" y="8772"/>
                    <a:pt x="59338" y="-3619"/>
                    <a:pt x="80821" y="94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8" name="Freeform 155">
              <a:extLst>
                <a:ext uri="{FF2B5EF4-FFF2-40B4-BE49-F238E27FC236}">
                  <a16:creationId xmlns:a16="http://schemas.microsoft.com/office/drawing/2014/main" id="{0AF0E6CE-0CCF-EE45-9FC4-C3159E6B0F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4698" y="6322266"/>
              <a:ext cx="711436" cy="1402706"/>
            </a:xfrm>
            <a:custGeom>
              <a:avLst/>
              <a:gdLst>
                <a:gd name="T0" fmla="*/ 826 w 1089"/>
                <a:gd name="T1" fmla="*/ 405 h 2148"/>
                <a:gd name="T2" fmla="*/ 826 w 1089"/>
                <a:gd name="T3" fmla="*/ 405 h 2148"/>
                <a:gd name="T4" fmla="*/ 1088 w 1089"/>
                <a:gd name="T5" fmla="*/ 2146 h 2148"/>
                <a:gd name="T6" fmla="*/ 1088 w 1089"/>
                <a:gd name="T7" fmla="*/ 2146 h 2148"/>
                <a:gd name="T8" fmla="*/ 731 w 1089"/>
                <a:gd name="T9" fmla="*/ 1871 h 2148"/>
                <a:gd name="T10" fmla="*/ 731 w 1089"/>
                <a:gd name="T11" fmla="*/ 1871 h 2148"/>
                <a:gd name="T12" fmla="*/ 701 w 1089"/>
                <a:gd name="T13" fmla="*/ 484 h 2148"/>
                <a:gd name="T14" fmla="*/ 701 w 1089"/>
                <a:gd name="T15" fmla="*/ 484 h 2148"/>
                <a:gd name="T16" fmla="*/ 0 w 1089"/>
                <a:gd name="T17" fmla="*/ 0 h 2148"/>
                <a:gd name="T18" fmla="*/ 0 w 1089"/>
                <a:gd name="T19" fmla="*/ 0 h 2148"/>
                <a:gd name="T20" fmla="*/ 826 w 1089"/>
                <a:gd name="T21" fmla="*/ 405 h 2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9" h="2148">
                  <a:moveTo>
                    <a:pt x="826" y="405"/>
                  </a:moveTo>
                  <a:lnTo>
                    <a:pt x="826" y="405"/>
                  </a:lnTo>
                  <a:cubicBezTo>
                    <a:pt x="862" y="567"/>
                    <a:pt x="761" y="1833"/>
                    <a:pt x="1088" y="2146"/>
                  </a:cubicBezTo>
                  <a:lnTo>
                    <a:pt x="1088" y="2146"/>
                  </a:lnTo>
                  <a:cubicBezTo>
                    <a:pt x="962" y="2147"/>
                    <a:pt x="722" y="2036"/>
                    <a:pt x="731" y="1871"/>
                  </a:cubicBezTo>
                  <a:lnTo>
                    <a:pt x="731" y="1871"/>
                  </a:lnTo>
                  <a:cubicBezTo>
                    <a:pt x="757" y="1365"/>
                    <a:pt x="736" y="913"/>
                    <a:pt x="701" y="484"/>
                  </a:cubicBezTo>
                  <a:lnTo>
                    <a:pt x="701" y="484"/>
                  </a:lnTo>
                  <a:cubicBezTo>
                    <a:pt x="573" y="318"/>
                    <a:pt x="220" y="212"/>
                    <a:pt x="0" y="0"/>
                  </a:cubicBezTo>
                  <a:lnTo>
                    <a:pt x="0" y="0"/>
                  </a:lnTo>
                  <a:cubicBezTo>
                    <a:pt x="16" y="5"/>
                    <a:pt x="790" y="243"/>
                    <a:pt x="826" y="405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9" name="Freeform 156">
              <a:extLst>
                <a:ext uri="{FF2B5EF4-FFF2-40B4-BE49-F238E27FC236}">
                  <a16:creationId xmlns:a16="http://schemas.microsoft.com/office/drawing/2014/main" id="{CC13B49A-4C57-2A47-B3DD-FE38DA0F2F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9236" y="5991031"/>
              <a:ext cx="253467" cy="155536"/>
            </a:xfrm>
            <a:custGeom>
              <a:avLst/>
              <a:gdLst>
                <a:gd name="T0" fmla="*/ 389 w 390"/>
                <a:gd name="T1" fmla="*/ 57 h 237"/>
                <a:gd name="T2" fmla="*/ 334 w 390"/>
                <a:gd name="T3" fmla="*/ 0 h 237"/>
                <a:gd name="T4" fmla="*/ 334 w 390"/>
                <a:gd name="T5" fmla="*/ 0 h 237"/>
                <a:gd name="T6" fmla="*/ 168 w 390"/>
                <a:gd name="T7" fmla="*/ 109 h 237"/>
                <a:gd name="T8" fmla="*/ 168 w 390"/>
                <a:gd name="T9" fmla="*/ 109 h 237"/>
                <a:gd name="T10" fmla="*/ 36 w 390"/>
                <a:gd name="T11" fmla="*/ 137 h 237"/>
                <a:gd name="T12" fmla="*/ 0 w 390"/>
                <a:gd name="T13" fmla="*/ 236 h 237"/>
                <a:gd name="T14" fmla="*/ 0 w 390"/>
                <a:gd name="T15" fmla="*/ 236 h 237"/>
                <a:gd name="T16" fmla="*/ 389 w 390"/>
                <a:gd name="T17" fmla="*/ 5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0" h="237">
                  <a:moveTo>
                    <a:pt x="389" y="57"/>
                  </a:moveTo>
                  <a:lnTo>
                    <a:pt x="334" y="0"/>
                  </a:lnTo>
                  <a:lnTo>
                    <a:pt x="334" y="0"/>
                  </a:lnTo>
                  <a:cubicBezTo>
                    <a:pt x="334" y="0"/>
                    <a:pt x="242" y="94"/>
                    <a:pt x="168" y="109"/>
                  </a:cubicBezTo>
                  <a:lnTo>
                    <a:pt x="168" y="109"/>
                  </a:lnTo>
                  <a:cubicBezTo>
                    <a:pt x="168" y="109"/>
                    <a:pt x="80" y="135"/>
                    <a:pt x="36" y="137"/>
                  </a:cubicBezTo>
                  <a:lnTo>
                    <a:pt x="0" y="236"/>
                  </a:lnTo>
                  <a:lnTo>
                    <a:pt x="0" y="236"/>
                  </a:lnTo>
                  <a:cubicBezTo>
                    <a:pt x="0" y="236"/>
                    <a:pt x="292" y="215"/>
                    <a:pt x="389" y="57"/>
                  </a:cubicBezTo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0" name="Freeform 157">
              <a:extLst>
                <a:ext uri="{FF2B5EF4-FFF2-40B4-BE49-F238E27FC236}">
                  <a16:creationId xmlns:a16="http://schemas.microsoft.com/office/drawing/2014/main" id="{1BB4BECE-5BD0-A844-8C96-5DBA17A103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1918" y="5357363"/>
              <a:ext cx="702794" cy="587582"/>
            </a:xfrm>
            <a:custGeom>
              <a:avLst/>
              <a:gdLst>
                <a:gd name="T0" fmla="*/ 556 w 1078"/>
                <a:gd name="T1" fmla="*/ 735 h 901"/>
                <a:gd name="T2" fmla="*/ 556 w 1078"/>
                <a:gd name="T3" fmla="*/ 735 h 901"/>
                <a:gd name="T4" fmla="*/ 512 w 1078"/>
                <a:gd name="T5" fmla="*/ 735 h 901"/>
                <a:gd name="T6" fmla="*/ 512 w 1078"/>
                <a:gd name="T7" fmla="*/ 735 h 901"/>
                <a:gd name="T8" fmla="*/ 401 w 1078"/>
                <a:gd name="T9" fmla="*/ 635 h 901"/>
                <a:gd name="T10" fmla="*/ 401 w 1078"/>
                <a:gd name="T11" fmla="*/ 635 h 901"/>
                <a:gd name="T12" fmla="*/ 73 w 1078"/>
                <a:gd name="T13" fmla="*/ 581 h 901"/>
                <a:gd name="T14" fmla="*/ 73 w 1078"/>
                <a:gd name="T15" fmla="*/ 581 h 901"/>
                <a:gd name="T16" fmla="*/ 8 w 1078"/>
                <a:gd name="T17" fmla="*/ 333 h 901"/>
                <a:gd name="T18" fmla="*/ 8 w 1078"/>
                <a:gd name="T19" fmla="*/ 333 h 901"/>
                <a:gd name="T20" fmla="*/ 323 w 1078"/>
                <a:gd name="T21" fmla="*/ 185 h 901"/>
                <a:gd name="T22" fmla="*/ 323 w 1078"/>
                <a:gd name="T23" fmla="*/ 185 h 901"/>
                <a:gd name="T24" fmla="*/ 951 w 1078"/>
                <a:gd name="T25" fmla="*/ 354 h 901"/>
                <a:gd name="T26" fmla="*/ 951 w 1078"/>
                <a:gd name="T27" fmla="*/ 354 h 901"/>
                <a:gd name="T28" fmla="*/ 879 w 1078"/>
                <a:gd name="T29" fmla="*/ 876 h 901"/>
                <a:gd name="T30" fmla="*/ 879 w 1078"/>
                <a:gd name="T31" fmla="*/ 876 h 901"/>
                <a:gd name="T32" fmla="*/ 629 w 1078"/>
                <a:gd name="T33" fmla="*/ 840 h 901"/>
                <a:gd name="T34" fmla="*/ 629 w 1078"/>
                <a:gd name="T35" fmla="*/ 840 h 901"/>
                <a:gd name="T36" fmla="*/ 649 w 1078"/>
                <a:gd name="T37" fmla="*/ 752 h 901"/>
                <a:gd name="T38" fmla="*/ 649 w 1078"/>
                <a:gd name="T39" fmla="*/ 752 h 901"/>
                <a:gd name="T40" fmla="*/ 556 w 1078"/>
                <a:gd name="T41" fmla="*/ 735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78" h="901">
                  <a:moveTo>
                    <a:pt x="556" y="735"/>
                  </a:moveTo>
                  <a:lnTo>
                    <a:pt x="556" y="735"/>
                  </a:lnTo>
                  <a:cubicBezTo>
                    <a:pt x="542" y="741"/>
                    <a:pt x="527" y="742"/>
                    <a:pt x="512" y="735"/>
                  </a:cubicBezTo>
                  <a:lnTo>
                    <a:pt x="512" y="735"/>
                  </a:lnTo>
                  <a:cubicBezTo>
                    <a:pt x="489" y="722"/>
                    <a:pt x="451" y="628"/>
                    <a:pt x="401" y="635"/>
                  </a:cubicBezTo>
                  <a:lnTo>
                    <a:pt x="401" y="635"/>
                  </a:lnTo>
                  <a:cubicBezTo>
                    <a:pt x="324" y="645"/>
                    <a:pt x="213" y="806"/>
                    <a:pt x="73" y="581"/>
                  </a:cubicBezTo>
                  <a:lnTo>
                    <a:pt x="73" y="581"/>
                  </a:lnTo>
                  <a:cubicBezTo>
                    <a:pt x="0" y="464"/>
                    <a:pt x="43" y="400"/>
                    <a:pt x="8" y="333"/>
                  </a:cubicBezTo>
                  <a:lnTo>
                    <a:pt x="8" y="333"/>
                  </a:lnTo>
                  <a:cubicBezTo>
                    <a:pt x="8" y="333"/>
                    <a:pt x="20" y="370"/>
                    <a:pt x="323" y="185"/>
                  </a:cubicBezTo>
                  <a:lnTo>
                    <a:pt x="323" y="185"/>
                  </a:lnTo>
                  <a:cubicBezTo>
                    <a:pt x="626" y="0"/>
                    <a:pt x="874" y="225"/>
                    <a:pt x="951" y="354"/>
                  </a:cubicBezTo>
                  <a:lnTo>
                    <a:pt x="951" y="354"/>
                  </a:lnTo>
                  <a:cubicBezTo>
                    <a:pt x="1027" y="483"/>
                    <a:pt x="1077" y="735"/>
                    <a:pt x="879" y="876"/>
                  </a:cubicBezTo>
                  <a:lnTo>
                    <a:pt x="879" y="876"/>
                  </a:lnTo>
                  <a:cubicBezTo>
                    <a:pt x="845" y="900"/>
                    <a:pt x="633" y="857"/>
                    <a:pt x="629" y="840"/>
                  </a:cubicBezTo>
                  <a:lnTo>
                    <a:pt x="629" y="840"/>
                  </a:lnTo>
                  <a:cubicBezTo>
                    <a:pt x="625" y="822"/>
                    <a:pt x="682" y="794"/>
                    <a:pt x="649" y="752"/>
                  </a:cubicBezTo>
                  <a:lnTo>
                    <a:pt x="649" y="752"/>
                  </a:lnTo>
                  <a:cubicBezTo>
                    <a:pt x="623" y="718"/>
                    <a:pt x="592" y="716"/>
                    <a:pt x="556" y="735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1" name="Freeform 159">
              <a:extLst>
                <a:ext uri="{FF2B5EF4-FFF2-40B4-BE49-F238E27FC236}">
                  <a16:creationId xmlns:a16="http://schemas.microsoft.com/office/drawing/2014/main" id="{E8B3D335-1BDD-0244-99AD-C98B1FF3E0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50817" y="3591739"/>
              <a:ext cx="3081924" cy="5066451"/>
            </a:xfrm>
            <a:custGeom>
              <a:avLst/>
              <a:gdLst>
                <a:gd name="T0" fmla="*/ 3 w 4718"/>
                <a:gd name="T1" fmla="*/ 6671 h 7755"/>
                <a:gd name="T2" fmla="*/ 3 w 4718"/>
                <a:gd name="T3" fmla="*/ 6671 h 7755"/>
                <a:gd name="T4" fmla="*/ 3 w 4718"/>
                <a:gd name="T5" fmla="*/ 901 h 7755"/>
                <a:gd name="T6" fmla="*/ 2297 w 4718"/>
                <a:gd name="T7" fmla="*/ 300 h 7755"/>
                <a:gd name="T8" fmla="*/ 2720 w 4718"/>
                <a:gd name="T9" fmla="*/ 56 h 7755"/>
                <a:gd name="T10" fmla="*/ 2720 w 4718"/>
                <a:gd name="T11" fmla="*/ 56 h 7755"/>
                <a:gd name="T12" fmla="*/ 3098 w 4718"/>
                <a:gd name="T13" fmla="*/ 72 h 7755"/>
                <a:gd name="T14" fmla="*/ 3493 w 4718"/>
                <a:gd name="T15" fmla="*/ 299 h 7755"/>
                <a:gd name="T16" fmla="*/ 4717 w 4718"/>
                <a:gd name="T17" fmla="*/ 299 h 7755"/>
                <a:gd name="T18" fmla="*/ 4354 w 4718"/>
                <a:gd name="T19" fmla="*/ 5869 h 7755"/>
                <a:gd name="T20" fmla="*/ 4354 w 4718"/>
                <a:gd name="T21" fmla="*/ 5869 h 7755"/>
                <a:gd name="T22" fmla="*/ 4290 w 4718"/>
                <a:gd name="T23" fmla="*/ 5971 h 7755"/>
                <a:gd name="T24" fmla="*/ 2000 w 4718"/>
                <a:gd name="T25" fmla="*/ 7698 h 7755"/>
                <a:gd name="T26" fmla="*/ 2000 w 4718"/>
                <a:gd name="T27" fmla="*/ 7698 h 7755"/>
                <a:gd name="T28" fmla="*/ 1621 w 4718"/>
                <a:gd name="T29" fmla="*/ 7683 h 7755"/>
                <a:gd name="T30" fmla="*/ 95 w 4718"/>
                <a:gd name="T31" fmla="*/ 6802 h 7755"/>
                <a:gd name="T32" fmla="*/ 95 w 4718"/>
                <a:gd name="T33" fmla="*/ 6802 h 7755"/>
                <a:gd name="T34" fmla="*/ 3 w 4718"/>
                <a:gd name="T35" fmla="*/ 6671 h 7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18" h="7755">
                  <a:moveTo>
                    <a:pt x="3" y="6671"/>
                  </a:moveTo>
                  <a:lnTo>
                    <a:pt x="3" y="6671"/>
                  </a:lnTo>
                  <a:lnTo>
                    <a:pt x="3" y="901"/>
                  </a:lnTo>
                  <a:lnTo>
                    <a:pt x="2297" y="300"/>
                  </a:lnTo>
                  <a:lnTo>
                    <a:pt x="2720" y="56"/>
                  </a:lnTo>
                  <a:lnTo>
                    <a:pt x="2720" y="56"/>
                  </a:lnTo>
                  <a:cubicBezTo>
                    <a:pt x="2817" y="0"/>
                    <a:pt x="2987" y="7"/>
                    <a:pt x="3098" y="72"/>
                  </a:cubicBezTo>
                  <a:lnTo>
                    <a:pt x="3493" y="299"/>
                  </a:lnTo>
                  <a:lnTo>
                    <a:pt x="4717" y="299"/>
                  </a:lnTo>
                  <a:lnTo>
                    <a:pt x="4354" y="5869"/>
                  </a:lnTo>
                  <a:lnTo>
                    <a:pt x="4354" y="5869"/>
                  </a:lnTo>
                  <a:cubicBezTo>
                    <a:pt x="4357" y="5907"/>
                    <a:pt x="4336" y="5944"/>
                    <a:pt x="4290" y="5971"/>
                  </a:cubicBezTo>
                  <a:lnTo>
                    <a:pt x="2000" y="7698"/>
                  </a:lnTo>
                  <a:lnTo>
                    <a:pt x="2000" y="7698"/>
                  </a:lnTo>
                  <a:cubicBezTo>
                    <a:pt x="1903" y="7754"/>
                    <a:pt x="1733" y="7747"/>
                    <a:pt x="1621" y="7683"/>
                  </a:cubicBezTo>
                  <a:lnTo>
                    <a:pt x="95" y="6802"/>
                  </a:lnTo>
                  <a:lnTo>
                    <a:pt x="95" y="6802"/>
                  </a:lnTo>
                  <a:cubicBezTo>
                    <a:pt x="31" y="6764"/>
                    <a:pt x="0" y="6716"/>
                    <a:pt x="3" y="6671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2" name="Freeform 160">
              <a:extLst>
                <a:ext uri="{FF2B5EF4-FFF2-40B4-BE49-F238E27FC236}">
                  <a16:creationId xmlns:a16="http://schemas.microsoft.com/office/drawing/2014/main" id="{989E8462-4C27-764C-8883-FFFE993BF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3099" y="3603260"/>
              <a:ext cx="1909641" cy="5043409"/>
            </a:xfrm>
            <a:custGeom>
              <a:avLst/>
              <a:gdLst>
                <a:gd name="T0" fmla="*/ 1099 w 2923"/>
                <a:gd name="T1" fmla="*/ 0 h 7720"/>
                <a:gd name="T2" fmla="*/ 1099 w 2923"/>
                <a:gd name="T3" fmla="*/ 0 h 7720"/>
                <a:gd name="T4" fmla="*/ 1301 w 2923"/>
                <a:gd name="T5" fmla="*/ 54 h 7720"/>
                <a:gd name="T6" fmla="*/ 1696 w 2923"/>
                <a:gd name="T7" fmla="*/ 281 h 7720"/>
                <a:gd name="T8" fmla="*/ 2920 w 2923"/>
                <a:gd name="T9" fmla="*/ 281 h 7720"/>
                <a:gd name="T10" fmla="*/ 2920 w 2923"/>
                <a:gd name="T11" fmla="*/ 6067 h 7720"/>
                <a:gd name="T12" fmla="*/ 2920 w 2923"/>
                <a:gd name="T13" fmla="*/ 6067 h 7720"/>
                <a:gd name="T14" fmla="*/ 2855 w 2923"/>
                <a:gd name="T15" fmla="*/ 6168 h 7720"/>
                <a:gd name="T16" fmla="*/ 203 w 2923"/>
                <a:gd name="T17" fmla="*/ 7680 h 7720"/>
                <a:gd name="T18" fmla="*/ 203 w 2923"/>
                <a:gd name="T19" fmla="*/ 7680 h 7720"/>
                <a:gd name="T20" fmla="*/ 27 w 2923"/>
                <a:gd name="T21" fmla="*/ 7718 h 7720"/>
                <a:gd name="T22" fmla="*/ 0 w 2923"/>
                <a:gd name="T23" fmla="*/ 1896 h 7720"/>
                <a:gd name="T24" fmla="*/ 1099 w 2923"/>
                <a:gd name="T25" fmla="*/ 0 h 7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23" h="7720">
                  <a:moveTo>
                    <a:pt x="1099" y="0"/>
                  </a:moveTo>
                  <a:lnTo>
                    <a:pt x="1099" y="0"/>
                  </a:lnTo>
                  <a:cubicBezTo>
                    <a:pt x="1170" y="2"/>
                    <a:pt x="1243" y="20"/>
                    <a:pt x="1301" y="54"/>
                  </a:cubicBezTo>
                  <a:lnTo>
                    <a:pt x="1696" y="281"/>
                  </a:lnTo>
                  <a:lnTo>
                    <a:pt x="2920" y="281"/>
                  </a:lnTo>
                  <a:lnTo>
                    <a:pt x="2920" y="6067"/>
                  </a:lnTo>
                  <a:lnTo>
                    <a:pt x="2920" y="6067"/>
                  </a:lnTo>
                  <a:cubicBezTo>
                    <a:pt x="2922" y="6105"/>
                    <a:pt x="2901" y="6141"/>
                    <a:pt x="2855" y="6168"/>
                  </a:cubicBezTo>
                  <a:lnTo>
                    <a:pt x="203" y="7680"/>
                  </a:lnTo>
                  <a:lnTo>
                    <a:pt x="203" y="7680"/>
                  </a:lnTo>
                  <a:cubicBezTo>
                    <a:pt x="156" y="7707"/>
                    <a:pt x="93" y="7719"/>
                    <a:pt x="27" y="7718"/>
                  </a:cubicBezTo>
                  <a:lnTo>
                    <a:pt x="0" y="1896"/>
                  </a:lnTo>
                  <a:lnTo>
                    <a:pt x="1099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3" name="Freeform 161">
              <a:extLst>
                <a:ext uri="{FF2B5EF4-FFF2-40B4-BE49-F238E27FC236}">
                  <a16:creationId xmlns:a16="http://schemas.microsoft.com/office/drawing/2014/main" id="{F2296489-8328-8944-9A1E-058961E6D9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2449" y="4795706"/>
              <a:ext cx="198742" cy="3853845"/>
            </a:xfrm>
            <a:custGeom>
              <a:avLst/>
              <a:gdLst>
                <a:gd name="T0" fmla="*/ 302 w 303"/>
                <a:gd name="T1" fmla="*/ 5866 h 5902"/>
                <a:gd name="T2" fmla="*/ 302 w 303"/>
                <a:gd name="T3" fmla="*/ 5866 h 5902"/>
                <a:gd name="T4" fmla="*/ 0 w 303"/>
                <a:gd name="T5" fmla="*/ 5862 h 5902"/>
                <a:gd name="T6" fmla="*/ 0 w 303"/>
                <a:gd name="T7" fmla="*/ 0 h 5902"/>
                <a:gd name="T8" fmla="*/ 302 w 303"/>
                <a:gd name="T9" fmla="*/ 0 h 5902"/>
                <a:gd name="T10" fmla="*/ 302 w 303"/>
                <a:gd name="T11" fmla="*/ 5866 h 5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3" h="5902">
                  <a:moveTo>
                    <a:pt x="302" y="5866"/>
                  </a:moveTo>
                  <a:lnTo>
                    <a:pt x="302" y="5866"/>
                  </a:lnTo>
                  <a:cubicBezTo>
                    <a:pt x="219" y="5901"/>
                    <a:pt x="98" y="5899"/>
                    <a:pt x="0" y="5862"/>
                  </a:cubicBezTo>
                  <a:lnTo>
                    <a:pt x="0" y="0"/>
                  </a:lnTo>
                  <a:lnTo>
                    <a:pt x="302" y="0"/>
                  </a:lnTo>
                  <a:lnTo>
                    <a:pt x="302" y="586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4" name="Freeform 162">
              <a:extLst>
                <a:ext uri="{FF2B5EF4-FFF2-40B4-BE49-F238E27FC236}">
                  <a16:creationId xmlns:a16="http://schemas.microsoft.com/office/drawing/2014/main" id="{FE69F064-6E69-674F-994D-8A2F5864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30653" y="3090567"/>
              <a:ext cx="3122248" cy="1788667"/>
            </a:xfrm>
            <a:custGeom>
              <a:avLst/>
              <a:gdLst>
                <a:gd name="T0" fmla="*/ 2029 w 4779"/>
                <a:gd name="T1" fmla="*/ 2683 h 2740"/>
                <a:gd name="T2" fmla="*/ 4681 w 4779"/>
                <a:gd name="T3" fmla="*/ 1171 h 2740"/>
                <a:gd name="T4" fmla="*/ 4681 w 4779"/>
                <a:gd name="T5" fmla="*/ 1171 h 2740"/>
                <a:gd name="T6" fmla="*/ 4653 w 4779"/>
                <a:gd name="T7" fmla="*/ 953 h 2740"/>
                <a:gd name="T8" fmla="*/ 3127 w 4779"/>
                <a:gd name="T9" fmla="*/ 72 h 2740"/>
                <a:gd name="T10" fmla="*/ 3127 w 4779"/>
                <a:gd name="T11" fmla="*/ 72 h 2740"/>
                <a:gd name="T12" fmla="*/ 2749 w 4779"/>
                <a:gd name="T13" fmla="*/ 56 h 2740"/>
                <a:gd name="T14" fmla="*/ 97 w 4779"/>
                <a:gd name="T15" fmla="*/ 1568 h 2740"/>
                <a:gd name="T16" fmla="*/ 97 w 4779"/>
                <a:gd name="T17" fmla="*/ 1568 h 2740"/>
                <a:gd name="T18" fmla="*/ 124 w 4779"/>
                <a:gd name="T19" fmla="*/ 1787 h 2740"/>
                <a:gd name="T20" fmla="*/ 1650 w 4779"/>
                <a:gd name="T21" fmla="*/ 2668 h 2740"/>
                <a:gd name="T22" fmla="*/ 1650 w 4779"/>
                <a:gd name="T23" fmla="*/ 2668 h 2740"/>
                <a:gd name="T24" fmla="*/ 2029 w 4779"/>
                <a:gd name="T25" fmla="*/ 2683 h 2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79" h="2740">
                  <a:moveTo>
                    <a:pt x="2029" y="2683"/>
                  </a:moveTo>
                  <a:lnTo>
                    <a:pt x="4681" y="1171"/>
                  </a:lnTo>
                  <a:lnTo>
                    <a:pt x="4681" y="1171"/>
                  </a:lnTo>
                  <a:cubicBezTo>
                    <a:pt x="4778" y="1115"/>
                    <a:pt x="4766" y="1017"/>
                    <a:pt x="4653" y="953"/>
                  </a:cubicBezTo>
                  <a:lnTo>
                    <a:pt x="3127" y="72"/>
                  </a:lnTo>
                  <a:lnTo>
                    <a:pt x="3127" y="72"/>
                  </a:lnTo>
                  <a:cubicBezTo>
                    <a:pt x="3016" y="7"/>
                    <a:pt x="2846" y="0"/>
                    <a:pt x="2749" y="56"/>
                  </a:cubicBezTo>
                  <a:lnTo>
                    <a:pt x="97" y="1568"/>
                  </a:lnTo>
                  <a:lnTo>
                    <a:pt x="97" y="1568"/>
                  </a:lnTo>
                  <a:cubicBezTo>
                    <a:pt x="0" y="1624"/>
                    <a:pt x="12" y="1722"/>
                    <a:pt x="124" y="1787"/>
                  </a:cubicBezTo>
                  <a:lnTo>
                    <a:pt x="1650" y="2668"/>
                  </a:lnTo>
                  <a:lnTo>
                    <a:pt x="1650" y="2668"/>
                  </a:lnTo>
                  <a:cubicBezTo>
                    <a:pt x="1762" y="2732"/>
                    <a:pt x="1932" y="2739"/>
                    <a:pt x="2029" y="268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5" name="Freeform 163">
              <a:extLst>
                <a:ext uri="{FF2B5EF4-FFF2-40B4-BE49-F238E27FC236}">
                  <a16:creationId xmlns:a16="http://schemas.microsoft.com/office/drawing/2014/main" id="{22DB196D-1307-6940-B939-85D83DD94B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39296" y="3755916"/>
              <a:ext cx="3104966" cy="1123318"/>
            </a:xfrm>
            <a:custGeom>
              <a:avLst/>
              <a:gdLst>
                <a:gd name="T0" fmla="*/ 113 w 4753"/>
                <a:gd name="T1" fmla="*/ 658 h 1719"/>
                <a:gd name="T2" fmla="*/ 1639 w 4753"/>
                <a:gd name="T3" fmla="*/ 1539 h 1719"/>
                <a:gd name="T4" fmla="*/ 1639 w 4753"/>
                <a:gd name="T5" fmla="*/ 1539 h 1719"/>
                <a:gd name="T6" fmla="*/ 2018 w 4753"/>
                <a:gd name="T7" fmla="*/ 1555 h 1719"/>
                <a:gd name="T8" fmla="*/ 4670 w 4753"/>
                <a:gd name="T9" fmla="*/ 43 h 1719"/>
                <a:gd name="T10" fmla="*/ 4670 w 4753"/>
                <a:gd name="T11" fmla="*/ 43 h 1719"/>
                <a:gd name="T12" fmla="*/ 4718 w 4753"/>
                <a:gd name="T13" fmla="*/ 0 h 1719"/>
                <a:gd name="T14" fmla="*/ 4718 w 4753"/>
                <a:gd name="T15" fmla="*/ 0 h 1719"/>
                <a:gd name="T16" fmla="*/ 4670 w 4753"/>
                <a:gd name="T17" fmla="*/ 150 h 1719"/>
                <a:gd name="T18" fmla="*/ 2018 w 4753"/>
                <a:gd name="T19" fmla="*/ 1662 h 1719"/>
                <a:gd name="T20" fmla="*/ 2018 w 4753"/>
                <a:gd name="T21" fmla="*/ 1662 h 1719"/>
                <a:gd name="T22" fmla="*/ 1639 w 4753"/>
                <a:gd name="T23" fmla="*/ 1647 h 1719"/>
                <a:gd name="T24" fmla="*/ 113 w 4753"/>
                <a:gd name="T25" fmla="*/ 766 h 1719"/>
                <a:gd name="T26" fmla="*/ 113 w 4753"/>
                <a:gd name="T27" fmla="*/ 766 h 1719"/>
                <a:gd name="T28" fmla="*/ 38 w 4753"/>
                <a:gd name="T29" fmla="*/ 590 h 1719"/>
                <a:gd name="T30" fmla="*/ 38 w 4753"/>
                <a:gd name="T31" fmla="*/ 590 h 1719"/>
                <a:gd name="T32" fmla="*/ 113 w 4753"/>
                <a:gd name="T33" fmla="*/ 658 h 1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53" h="1719">
                  <a:moveTo>
                    <a:pt x="113" y="658"/>
                  </a:moveTo>
                  <a:lnTo>
                    <a:pt x="1639" y="1539"/>
                  </a:lnTo>
                  <a:lnTo>
                    <a:pt x="1639" y="1539"/>
                  </a:lnTo>
                  <a:cubicBezTo>
                    <a:pt x="1751" y="1604"/>
                    <a:pt x="1921" y="1611"/>
                    <a:pt x="2018" y="1555"/>
                  </a:cubicBezTo>
                  <a:lnTo>
                    <a:pt x="4670" y="43"/>
                  </a:lnTo>
                  <a:lnTo>
                    <a:pt x="4670" y="43"/>
                  </a:lnTo>
                  <a:cubicBezTo>
                    <a:pt x="4691" y="30"/>
                    <a:pt x="4707" y="16"/>
                    <a:pt x="4718" y="0"/>
                  </a:cubicBezTo>
                  <a:lnTo>
                    <a:pt x="4718" y="0"/>
                  </a:lnTo>
                  <a:cubicBezTo>
                    <a:pt x="4752" y="54"/>
                    <a:pt x="4736" y="112"/>
                    <a:pt x="4670" y="150"/>
                  </a:cubicBezTo>
                  <a:lnTo>
                    <a:pt x="2018" y="1662"/>
                  </a:lnTo>
                  <a:lnTo>
                    <a:pt x="2018" y="1662"/>
                  </a:lnTo>
                  <a:cubicBezTo>
                    <a:pt x="1921" y="1718"/>
                    <a:pt x="1751" y="1711"/>
                    <a:pt x="1639" y="1647"/>
                  </a:cubicBezTo>
                  <a:lnTo>
                    <a:pt x="113" y="766"/>
                  </a:lnTo>
                  <a:lnTo>
                    <a:pt x="113" y="766"/>
                  </a:lnTo>
                  <a:cubicBezTo>
                    <a:pt x="27" y="716"/>
                    <a:pt x="0" y="645"/>
                    <a:pt x="38" y="590"/>
                  </a:cubicBezTo>
                  <a:lnTo>
                    <a:pt x="38" y="590"/>
                  </a:lnTo>
                  <a:cubicBezTo>
                    <a:pt x="53" y="615"/>
                    <a:pt x="78" y="638"/>
                    <a:pt x="113" y="658"/>
                  </a:cubicBezTo>
                </a:path>
              </a:pathLst>
            </a:custGeom>
            <a:solidFill>
              <a:srgbClr val="FAFD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6" name="Freeform 164">
              <a:extLst>
                <a:ext uri="{FF2B5EF4-FFF2-40B4-BE49-F238E27FC236}">
                  <a16:creationId xmlns:a16="http://schemas.microsoft.com/office/drawing/2014/main" id="{95C49D78-5F9C-504B-B399-D5A768F22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7363" y="3416040"/>
              <a:ext cx="1803069" cy="1045551"/>
            </a:xfrm>
            <a:custGeom>
              <a:avLst/>
              <a:gdLst>
                <a:gd name="T0" fmla="*/ 949 w 2762"/>
                <a:gd name="T1" fmla="*/ 1571 h 1599"/>
                <a:gd name="T2" fmla="*/ 2715 w 2762"/>
                <a:gd name="T3" fmla="*/ 548 h 1599"/>
                <a:gd name="T4" fmla="*/ 2715 w 2762"/>
                <a:gd name="T5" fmla="*/ 548 h 1599"/>
                <a:gd name="T6" fmla="*/ 2702 w 2762"/>
                <a:gd name="T7" fmla="*/ 446 h 1599"/>
                <a:gd name="T8" fmla="*/ 1988 w 2762"/>
                <a:gd name="T9" fmla="*/ 34 h 1599"/>
                <a:gd name="T10" fmla="*/ 1988 w 2762"/>
                <a:gd name="T11" fmla="*/ 34 h 1599"/>
                <a:gd name="T12" fmla="*/ 1811 w 2762"/>
                <a:gd name="T13" fmla="*/ 26 h 1599"/>
                <a:gd name="T14" fmla="*/ 46 w 2762"/>
                <a:gd name="T15" fmla="*/ 1050 h 1599"/>
                <a:gd name="T16" fmla="*/ 46 w 2762"/>
                <a:gd name="T17" fmla="*/ 1050 h 1599"/>
                <a:gd name="T18" fmla="*/ 58 w 2762"/>
                <a:gd name="T19" fmla="*/ 1152 h 1599"/>
                <a:gd name="T20" fmla="*/ 773 w 2762"/>
                <a:gd name="T21" fmla="*/ 1564 h 1599"/>
                <a:gd name="T22" fmla="*/ 773 w 2762"/>
                <a:gd name="T23" fmla="*/ 1564 h 1599"/>
                <a:gd name="T24" fmla="*/ 949 w 2762"/>
                <a:gd name="T25" fmla="*/ 1571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62" h="1599">
                  <a:moveTo>
                    <a:pt x="949" y="1571"/>
                  </a:moveTo>
                  <a:lnTo>
                    <a:pt x="2715" y="548"/>
                  </a:lnTo>
                  <a:lnTo>
                    <a:pt x="2715" y="548"/>
                  </a:lnTo>
                  <a:cubicBezTo>
                    <a:pt x="2761" y="522"/>
                    <a:pt x="2755" y="476"/>
                    <a:pt x="2702" y="446"/>
                  </a:cubicBezTo>
                  <a:lnTo>
                    <a:pt x="1988" y="34"/>
                  </a:lnTo>
                  <a:lnTo>
                    <a:pt x="1988" y="34"/>
                  </a:lnTo>
                  <a:cubicBezTo>
                    <a:pt x="1936" y="3"/>
                    <a:pt x="1857" y="0"/>
                    <a:pt x="1811" y="26"/>
                  </a:cubicBezTo>
                  <a:lnTo>
                    <a:pt x="46" y="1050"/>
                  </a:lnTo>
                  <a:lnTo>
                    <a:pt x="46" y="1050"/>
                  </a:lnTo>
                  <a:cubicBezTo>
                    <a:pt x="0" y="1076"/>
                    <a:pt x="6" y="1121"/>
                    <a:pt x="58" y="1152"/>
                  </a:cubicBezTo>
                  <a:lnTo>
                    <a:pt x="773" y="1564"/>
                  </a:lnTo>
                  <a:lnTo>
                    <a:pt x="773" y="1564"/>
                  </a:lnTo>
                  <a:cubicBezTo>
                    <a:pt x="825" y="1594"/>
                    <a:pt x="904" y="1598"/>
                    <a:pt x="949" y="1571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18E41D16-B41B-094E-9C4D-EAC64F594B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75488" y="3716325"/>
              <a:ext cx="823595" cy="473231"/>
            </a:xfrm>
            <a:custGeom>
              <a:avLst/>
              <a:gdLst>
                <a:gd name="connsiteX0" fmla="*/ 70295 w 823595"/>
                <a:gd name="connsiteY0" fmla="*/ 384981 h 473231"/>
                <a:gd name="connsiteX1" fmla="*/ 86071 w 823595"/>
                <a:gd name="connsiteY1" fmla="*/ 385639 h 473231"/>
                <a:gd name="connsiteX2" fmla="*/ 151146 w 823595"/>
                <a:gd name="connsiteY2" fmla="*/ 423165 h 473231"/>
                <a:gd name="connsiteX3" fmla="*/ 152461 w 823595"/>
                <a:gd name="connsiteY3" fmla="*/ 432382 h 473231"/>
                <a:gd name="connsiteX4" fmla="*/ 84756 w 823595"/>
                <a:gd name="connsiteY4" fmla="*/ 471884 h 473231"/>
                <a:gd name="connsiteX5" fmla="*/ 68980 w 823595"/>
                <a:gd name="connsiteY5" fmla="*/ 470567 h 473231"/>
                <a:gd name="connsiteX6" fmla="*/ 3905 w 823595"/>
                <a:gd name="connsiteY6" fmla="*/ 433041 h 473231"/>
                <a:gd name="connsiteX7" fmla="*/ 2590 w 823595"/>
                <a:gd name="connsiteY7" fmla="*/ 423824 h 473231"/>
                <a:gd name="connsiteX8" fmla="*/ 294958 w 823595"/>
                <a:gd name="connsiteY8" fmla="*/ 258266 h 473231"/>
                <a:gd name="connsiteX9" fmla="*/ 310734 w 823595"/>
                <a:gd name="connsiteY9" fmla="*/ 258929 h 473231"/>
                <a:gd name="connsiteX10" fmla="*/ 375809 w 823595"/>
                <a:gd name="connsiteY10" fmla="*/ 296726 h 473231"/>
                <a:gd name="connsiteX11" fmla="*/ 377124 w 823595"/>
                <a:gd name="connsiteY11" fmla="*/ 306009 h 473231"/>
                <a:gd name="connsiteX12" fmla="*/ 309419 w 823595"/>
                <a:gd name="connsiteY12" fmla="*/ 345131 h 473231"/>
                <a:gd name="connsiteX13" fmla="*/ 293643 w 823595"/>
                <a:gd name="connsiteY13" fmla="*/ 344468 h 473231"/>
                <a:gd name="connsiteX14" fmla="*/ 228568 w 823595"/>
                <a:gd name="connsiteY14" fmla="*/ 306672 h 473231"/>
                <a:gd name="connsiteX15" fmla="*/ 227253 w 823595"/>
                <a:gd name="connsiteY15" fmla="*/ 297389 h 473231"/>
                <a:gd name="connsiteX16" fmla="*/ 515084 w 823595"/>
                <a:gd name="connsiteY16" fmla="*/ 130869 h 473231"/>
                <a:gd name="connsiteX17" fmla="*/ 531286 w 823595"/>
                <a:gd name="connsiteY17" fmla="*/ 131532 h 473231"/>
                <a:gd name="connsiteX18" fmla="*/ 595444 w 823595"/>
                <a:gd name="connsiteY18" fmla="*/ 169329 h 473231"/>
                <a:gd name="connsiteX19" fmla="*/ 596741 w 823595"/>
                <a:gd name="connsiteY19" fmla="*/ 178612 h 473231"/>
                <a:gd name="connsiteX20" fmla="*/ 529990 w 823595"/>
                <a:gd name="connsiteY20" fmla="*/ 218397 h 473231"/>
                <a:gd name="connsiteX21" fmla="*/ 514436 w 823595"/>
                <a:gd name="connsiteY21" fmla="*/ 217734 h 473231"/>
                <a:gd name="connsiteX22" fmla="*/ 449630 w 823595"/>
                <a:gd name="connsiteY22" fmla="*/ 179275 h 473231"/>
                <a:gd name="connsiteX23" fmla="*/ 448982 w 823595"/>
                <a:gd name="connsiteY23" fmla="*/ 170655 h 473231"/>
                <a:gd name="connsiteX24" fmla="*/ 739747 w 823595"/>
                <a:gd name="connsiteY24" fmla="*/ 1899 h 473231"/>
                <a:gd name="connsiteX25" fmla="*/ 755301 w 823595"/>
                <a:gd name="connsiteY25" fmla="*/ 2558 h 473231"/>
                <a:gd name="connsiteX26" fmla="*/ 820107 w 823595"/>
                <a:gd name="connsiteY26" fmla="*/ 39426 h 473231"/>
                <a:gd name="connsiteX27" fmla="*/ 820756 w 823595"/>
                <a:gd name="connsiteY27" fmla="*/ 49301 h 473231"/>
                <a:gd name="connsiteX28" fmla="*/ 754653 w 823595"/>
                <a:gd name="connsiteY28" fmla="*/ 88144 h 473231"/>
                <a:gd name="connsiteX29" fmla="*/ 739099 w 823595"/>
                <a:gd name="connsiteY29" fmla="*/ 87486 h 473231"/>
                <a:gd name="connsiteX30" fmla="*/ 674292 w 823595"/>
                <a:gd name="connsiteY30" fmla="*/ 49959 h 473231"/>
                <a:gd name="connsiteX31" fmla="*/ 673644 w 823595"/>
                <a:gd name="connsiteY31" fmla="*/ 40742 h 47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23595" h="473231">
                  <a:moveTo>
                    <a:pt x="70295" y="384981"/>
                  </a:moveTo>
                  <a:cubicBezTo>
                    <a:pt x="74239" y="382347"/>
                    <a:pt x="81470" y="383005"/>
                    <a:pt x="86071" y="385639"/>
                  </a:cubicBezTo>
                  <a:lnTo>
                    <a:pt x="151146" y="423165"/>
                  </a:lnTo>
                  <a:cubicBezTo>
                    <a:pt x="155748" y="425799"/>
                    <a:pt x="156405" y="430407"/>
                    <a:pt x="152461" y="432382"/>
                  </a:cubicBezTo>
                  <a:lnTo>
                    <a:pt x="84756" y="471884"/>
                  </a:lnTo>
                  <a:cubicBezTo>
                    <a:pt x="80812" y="473859"/>
                    <a:pt x="73582" y="473859"/>
                    <a:pt x="68980" y="470567"/>
                  </a:cubicBezTo>
                  <a:lnTo>
                    <a:pt x="3905" y="433041"/>
                  </a:lnTo>
                  <a:cubicBezTo>
                    <a:pt x="-696" y="430407"/>
                    <a:pt x="-1354" y="426457"/>
                    <a:pt x="2590" y="423824"/>
                  </a:cubicBezTo>
                  <a:close/>
                  <a:moveTo>
                    <a:pt x="294958" y="258266"/>
                  </a:moveTo>
                  <a:cubicBezTo>
                    <a:pt x="298902" y="255614"/>
                    <a:pt x="306133" y="255614"/>
                    <a:pt x="310734" y="258929"/>
                  </a:cubicBezTo>
                  <a:lnTo>
                    <a:pt x="375809" y="296726"/>
                  </a:lnTo>
                  <a:cubicBezTo>
                    <a:pt x="380411" y="299378"/>
                    <a:pt x="381068" y="304020"/>
                    <a:pt x="377124" y="306009"/>
                  </a:cubicBezTo>
                  <a:lnTo>
                    <a:pt x="309419" y="345131"/>
                  </a:lnTo>
                  <a:cubicBezTo>
                    <a:pt x="305475" y="347121"/>
                    <a:pt x="298245" y="347121"/>
                    <a:pt x="293643" y="344468"/>
                  </a:cubicBezTo>
                  <a:lnTo>
                    <a:pt x="228568" y="306672"/>
                  </a:lnTo>
                  <a:cubicBezTo>
                    <a:pt x="223967" y="304020"/>
                    <a:pt x="223309" y="300041"/>
                    <a:pt x="227253" y="297389"/>
                  </a:cubicBezTo>
                  <a:close/>
                  <a:moveTo>
                    <a:pt x="515084" y="130869"/>
                  </a:moveTo>
                  <a:cubicBezTo>
                    <a:pt x="518973" y="128880"/>
                    <a:pt x="526749" y="128880"/>
                    <a:pt x="531286" y="131532"/>
                  </a:cubicBezTo>
                  <a:lnTo>
                    <a:pt x="595444" y="169329"/>
                  </a:lnTo>
                  <a:cubicBezTo>
                    <a:pt x="599981" y="171981"/>
                    <a:pt x="599981" y="176623"/>
                    <a:pt x="596741" y="178612"/>
                  </a:cubicBezTo>
                  <a:lnTo>
                    <a:pt x="529990" y="218397"/>
                  </a:lnTo>
                  <a:cubicBezTo>
                    <a:pt x="526101" y="220387"/>
                    <a:pt x="518973" y="220387"/>
                    <a:pt x="514436" y="217734"/>
                  </a:cubicBezTo>
                  <a:lnTo>
                    <a:pt x="449630" y="179275"/>
                  </a:lnTo>
                  <a:cubicBezTo>
                    <a:pt x="445093" y="177286"/>
                    <a:pt x="445093" y="172644"/>
                    <a:pt x="448982" y="170655"/>
                  </a:cubicBezTo>
                  <a:close/>
                  <a:moveTo>
                    <a:pt x="739747" y="1899"/>
                  </a:moveTo>
                  <a:cubicBezTo>
                    <a:pt x="743636" y="-734"/>
                    <a:pt x="750764" y="-734"/>
                    <a:pt x="755301" y="2558"/>
                  </a:cubicBezTo>
                  <a:lnTo>
                    <a:pt x="820107" y="39426"/>
                  </a:lnTo>
                  <a:cubicBezTo>
                    <a:pt x="824644" y="42717"/>
                    <a:pt x="824644" y="46668"/>
                    <a:pt x="820756" y="49301"/>
                  </a:cubicBezTo>
                  <a:lnTo>
                    <a:pt x="754653" y="88144"/>
                  </a:lnTo>
                  <a:cubicBezTo>
                    <a:pt x="750764" y="90778"/>
                    <a:pt x="743636" y="90119"/>
                    <a:pt x="739099" y="87486"/>
                  </a:cubicBezTo>
                  <a:lnTo>
                    <a:pt x="674292" y="49959"/>
                  </a:lnTo>
                  <a:cubicBezTo>
                    <a:pt x="669756" y="47326"/>
                    <a:pt x="669756" y="42717"/>
                    <a:pt x="673644" y="40742"/>
                  </a:cubicBezTo>
                  <a:close/>
                </a:path>
              </a:pathLst>
            </a:custGeom>
            <a:solidFill>
              <a:srgbClr val="D4E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8" name="Freeform 169">
              <a:extLst>
                <a:ext uri="{FF2B5EF4-FFF2-40B4-BE49-F238E27FC236}">
                  <a16:creationId xmlns:a16="http://schemas.microsoft.com/office/drawing/2014/main" id="{23488545-8F28-3045-9D65-56F9FB5803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0244" y="3416039"/>
              <a:ext cx="1800188" cy="748879"/>
            </a:xfrm>
            <a:custGeom>
              <a:avLst/>
              <a:gdLst>
                <a:gd name="T0" fmla="*/ 2711 w 2758"/>
                <a:gd name="T1" fmla="*/ 548 h 1146"/>
                <a:gd name="T2" fmla="*/ 2709 w 2758"/>
                <a:gd name="T3" fmla="*/ 549 h 1146"/>
                <a:gd name="T4" fmla="*/ 2709 w 2758"/>
                <a:gd name="T5" fmla="*/ 549 h 1146"/>
                <a:gd name="T6" fmla="*/ 2698 w 2758"/>
                <a:gd name="T7" fmla="*/ 542 h 1146"/>
                <a:gd name="T8" fmla="*/ 1984 w 2758"/>
                <a:gd name="T9" fmla="*/ 129 h 1146"/>
                <a:gd name="T10" fmla="*/ 1984 w 2758"/>
                <a:gd name="T11" fmla="*/ 129 h 1146"/>
                <a:gd name="T12" fmla="*/ 1807 w 2758"/>
                <a:gd name="T13" fmla="*/ 122 h 1146"/>
                <a:gd name="T14" fmla="*/ 44 w 2758"/>
                <a:gd name="T15" fmla="*/ 1145 h 1146"/>
                <a:gd name="T16" fmla="*/ 44 w 2758"/>
                <a:gd name="T17" fmla="*/ 1145 h 1146"/>
                <a:gd name="T18" fmla="*/ 42 w 2758"/>
                <a:gd name="T19" fmla="*/ 1050 h 1146"/>
                <a:gd name="T20" fmla="*/ 1807 w 2758"/>
                <a:gd name="T21" fmla="*/ 26 h 1146"/>
                <a:gd name="T22" fmla="*/ 1807 w 2758"/>
                <a:gd name="T23" fmla="*/ 26 h 1146"/>
                <a:gd name="T24" fmla="*/ 1984 w 2758"/>
                <a:gd name="T25" fmla="*/ 34 h 1146"/>
                <a:gd name="T26" fmla="*/ 2698 w 2758"/>
                <a:gd name="T27" fmla="*/ 446 h 1146"/>
                <a:gd name="T28" fmla="*/ 2698 w 2758"/>
                <a:gd name="T29" fmla="*/ 446 h 1146"/>
                <a:gd name="T30" fmla="*/ 2711 w 2758"/>
                <a:gd name="T31" fmla="*/ 548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58" h="1146">
                  <a:moveTo>
                    <a:pt x="2711" y="548"/>
                  </a:moveTo>
                  <a:lnTo>
                    <a:pt x="2709" y="549"/>
                  </a:lnTo>
                  <a:lnTo>
                    <a:pt x="2709" y="549"/>
                  </a:lnTo>
                  <a:cubicBezTo>
                    <a:pt x="2706" y="547"/>
                    <a:pt x="2703" y="544"/>
                    <a:pt x="2698" y="542"/>
                  </a:cubicBezTo>
                  <a:lnTo>
                    <a:pt x="1984" y="129"/>
                  </a:lnTo>
                  <a:lnTo>
                    <a:pt x="1984" y="129"/>
                  </a:lnTo>
                  <a:cubicBezTo>
                    <a:pt x="1932" y="99"/>
                    <a:pt x="1853" y="96"/>
                    <a:pt x="1807" y="122"/>
                  </a:cubicBezTo>
                  <a:lnTo>
                    <a:pt x="44" y="1145"/>
                  </a:lnTo>
                  <a:lnTo>
                    <a:pt x="44" y="1145"/>
                  </a:lnTo>
                  <a:cubicBezTo>
                    <a:pt x="2" y="1115"/>
                    <a:pt x="0" y="1074"/>
                    <a:pt x="42" y="1050"/>
                  </a:cubicBezTo>
                  <a:lnTo>
                    <a:pt x="1807" y="26"/>
                  </a:lnTo>
                  <a:lnTo>
                    <a:pt x="1807" y="26"/>
                  </a:lnTo>
                  <a:cubicBezTo>
                    <a:pt x="1853" y="0"/>
                    <a:pt x="1932" y="3"/>
                    <a:pt x="1984" y="34"/>
                  </a:cubicBezTo>
                  <a:lnTo>
                    <a:pt x="2698" y="446"/>
                  </a:lnTo>
                  <a:lnTo>
                    <a:pt x="2698" y="446"/>
                  </a:lnTo>
                  <a:cubicBezTo>
                    <a:pt x="2751" y="476"/>
                    <a:pt x="2757" y="522"/>
                    <a:pt x="2711" y="54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9" name="Freeform 170">
              <a:extLst>
                <a:ext uri="{FF2B5EF4-FFF2-40B4-BE49-F238E27FC236}">
                  <a16:creationId xmlns:a16="http://schemas.microsoft.com/office/drawing/2014/main" id="{31DAE372-40A5-6445-A0CF-6910490A07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951" y="4781303"/>
              <a:ext cx="789203" cy="829527"/>
            </a:xfrm>
            <a:custGeom>
              <a:avLst/>
              <a:gdLst>
                <a:gd name="T0" fmla="*/ 1107 w 1210"/>
                <a:gd name="T1" fmla="*/ 1239 h 1272"/>
                <a:gd name="T2" fmla="*/ 102 w 1210"/>
                <a:gd name="T3" fmla="*/ 664 h 1272"/>
                <a:gd name="T4" fmla="*/ 102 w 1210"/>
                <a:gd name="T5" fmla="*/ 664 h 1272"/>
                <a:gd name="T6" fmla="*/ 0 w 1210"/>
                <a:gd name="T7" fmla="*/ 468 h 1272"/>
                <a:gd name="T8" fmla="*/ 0 w 1210"/>
                <a:gd name="T9" fmla="*/ 110 h 1272"/>
                <a:gd name="T10" fmla="*/ 0 w 1210"/>
                <a:gd name="T11" fmla="*/ 110 h 1272"/>
                <a:gd name="T12" fmla="*/ 102 w 1210"/>
                <a:gd name="T13" fmla="*/ 32 h 1272"/>
                <a:gd name="T14" fmla="*/ 1107 w 1210"/>
                <a:gd name="T15" fmla="*/ 607 h 1272"/>
                <a:gd name="T16" fmla="*/ 1107 w 1210"/>
                <a:gd name="T17" fmla="*/ 607 h 1272"/>
                <a:gd name="T18" fmla="*/ 1209 w 1210"/>
                <a:gd name="T19" fmla="*/ 802 h 1272"/>
                <a:gd name="T20" fmla="*/ 1209 w 1210"/>
                <a:gd name="T21" fmla="*/ 1162 h 1272"/>
                <a:gd name="T22" fmla="*/ 1209 w 1210"/>
                <a:gd name="T23" fmla="*/ 1162 h 1272"/>
                <a:gd name="T24" fmla="*/ 1107 w 1210"/>
                <a:gd name="T25" fmla="*/ 1239 h 1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0" h="1272">
                  <a:moveTo>
                    <a:pt x="1107" y="1239"/>
                  </a:moveTo>
                  <a:lnTo>
                    <a:pt x="102" y="664"/>
                  </a:lnTo>
                  <a:lnTo>
                    <a:pt x="102" y="664"/>
                  </a:lnTo>
                  <a:cubicBezTo>
                    <a:pt x="46" y="632"/>
                    <a:pt x="0" y="544"/>
                    <a:pt x="0" y="468"/>
                  </a:cubicBezTo>
                  <a:lnTo>
                    <a:pt x="0" y="110"/>
                  </a:lnTo>
                  <a:lnTo>
                    <a:pt x="0" y="110"/>
                  </a:lnTo>
                  <a:cubicBezTo>
                    <a:pt x="0" y="34"/>
                    <a:pt x="46" y="0"/>
                    <a:pt x="102" y="32"/>
                  </a:cubicBezTo>
                  <a:lnTo>
                    <a:pt x="1107" y="607"/>
                  </a:lnTo>
                  <a:lnTo>
                    <a:pt x="1107" y="607"/>
                  </a:lnTo>
                  <a:cubicBezTo>
                    <a:pt x="1163" y="640"/>
                    <a:pt x="1209" y="727"/>
                    <a:pt x="1209" y="802"/>
                  </a:cubicBezTo>
                  <a:lnTo>
                    <a:pt x="1209" y="1162"/>
                  </a:lnTo>
                  <a:lnTo>
                    <a:pt x="1209" y="1162"/>
                  </a:lnTo>
                  <a:cubicBezTo>
                    <a:pt x="1209" y="1237"/>
                    <a:pt x="1163" y="1271"/>
                    <a:pt x="1107" y="1239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0" name="Freeform 171">
              <a:extLst>
                <a:ext uri="{FF2B5EF4-FFF2-40B4-BE49-F238E27FC236}">
                  <a16:creationId xmlns:a16="http://schemas.microsoft.com/office/drawing/2014/main" id="{A513ACF3-7765-5A44-837F-C953CE5F18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950" y="4792824"/>
              <a:ext cx="771921" cy="809366"/>
            </a:xfrm>
            <a:custGeom>
              <a:avLst/>
              <a:gdLst>
                <a:gd name="T0" fmla="*/ 53 w 1184"/>
                <a:gd name="T1" fmla="*/ 0 h 1237"/>
                <a:gd name="T2" fmla="*/ 53 w 1184"/>
                <a:gd name="T3" fmla="*/ 0 h 1237"/>
                <a:gd name="T4" fmla="*/ 27 w 1184"/>
                <a:gd name="T5" fmla="*/ 75 h 1237"/>
                <a:gd name="T6" fmla="*/ 27 w 1184"/>
                <a:gd name="T7" fmla="*/ 434 h 1237"/>
                <a:gd name="T8" fmla="*/ 27 w 1184"/>
                <a:gd name="T9" fmla="*/ 434 h 1237"/>
                <a:gd name="T10" fmla="*/ 129 w 1184"/>
                <a:gd name="T11" fmla="*/ 629 h 1237"/>
                <a:gd name="T12" fmla="*/ 1133 w 1184"/>
                <a:gd name="T13" fmla="*/ 1204 h 1237"/>
                <a:gd name="T14" fmla="*/ 1133 w 1184"/>
                <a:gd name="T15" fmla="*/ 1204 h 1237"/>
                <a:gd name="T16" fmla="*/ 1183 w 1184"/>
                <a:gd name="T17" fmla="*/ 1215 h 1237"/>
                <a:gd name="T18" fmla="*/ 1183 w 1184"/>
                <a:gd name="T19" fmla="*/ 1215 h 1237"/>
                <a:gd name="T20" fmla="*/ 1107 w 1184"/>
                <a:gd name="T21" fmla="*/ 1218 h 1237"/>
                <a:gd name="T22" fmla="*/ 102 w 1184"/>
                <a:gd name="T23" fmla="*/ 643 h 1237"/>
                <a:gd name="T24" fmla="*/ 102 w 1184"/>
                <a:gd name="T25" fmla="*/ 643 h 1237"/>
                <a:gd name="T26" fmla="*/ 0 w 1184"/>
                <a:gd name="T27" fmla="*/ 447 h 1237"/>
                <a:gd name="T28" fmla="*/ 0 w 1184"/>
                <a:gd name="T29" fmla="*/ 89 h 1237"/>
                <a:gd name="T30" fmla="*/ 0 w 1184"/>
                <a:gd name="T31" fmla="*/ 89 h 1237"/>
                <a:gd name="T32" fmla="*/ 53 w 1184"/>
                <a:gd name="T33" fmla="*/ 0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84" h="1237">
                  <a:moveTo>
                    <a:pt x="53" y="0"/>
                  </a:moveTo>
                  <a:lnTo>
                    <a:pt x="53" y="0"/>
                  </a:lnTo>
                  <a:cubicBezTo>
                    <a:pt x="37" y="15"/>
                    <a:pt x="27" y="41"/>
                    <a:pt x="27" y="75"/>
                  </a:cubicBezTo>
                  <a:lnTo>
                    <a:pt x="27" y="434"/>
                  </a:lnTo>
                  <a:lnTo>
                    <a:pt x="27" y="434"/>
                  </a:lnTo>
                  <a:cubicBezTo>
                    <a:pt x="27" y="510"/>
                    <a:pt x="73" y="597"/>
                    <a:pt x="129" y="629"/>
                  </a:cubicBezTo>
                  <a:lnTo>
                    <a:pt x="1133" y="1204"/>
                  </a:lnTo>
                  <a:lnTo>
                    <a:pt x="1133" y="1204"/>
                  </a:lnTo>
                  <a:cubicBezTo>
                    <a:pt x="1151" y="1215"/>
                    <a:pt x="1168" y="1218"/>
                    <a:pt x="1183" y="1215"/>
                  </a:cubicBezTo>
                  <a:lnTo>
                    <a:pt x="1183" y="1215"/>
                  </a:lnTo>
                  <a:cubicBezTo>
                    <a:pt x="1164" y="1233"/>
                    <a:pt x="1137" y="1236"/>
                    <a:pt x="1107" y="1218"/>
                  </a:cubicBezTo>
                  <a:lnTo>
                    <a:pt x="102" y="643"/>
                  </a:lnTo>
                  <a:lnTo>
                    <a:pt x="102" y="643"/>
                  </a:lnTo>
                  <a:cubicBezTo>
                    <a:pt x="46" y="611"/>
                    <a:pt x="0" y="523"/>
                    <a:pt x="0" y="447"/>
                  </a:cubicBezTo>
                  <a:lnTo>
                    <a:pt x="0" y="89"/>
                  </a:lnTo>
                  <a:lnTo>
                    <a:pt x="0" y="89"/>
                  </a:lnTo>
                  <a:cubicBezTo>
                    <a:pt x="0" y="38"/>
                    <a:pt x="21" y="6"/>
                    <a:pt x="5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1" name="Freeform 174">
              <a:extLst>
                <a:ext uri="{FF2B5EF4-FFF2-40B4-BE49-F238E27FC236}">
                  <a16:creationId xmlns:a16="http://schemas.microsoft.com/office/drawing/2014/main" id="{A744E789-F036-B74A-ADB1-6743242C4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951" y="6474921"/>
              <a:ext cx="789203" cy="832408"/>
            </a:xfrm>
            <a:custGeom>
              <a:avLst/>
              <a:gdLst>
                <a:gd name="T0" fmla="*/ 1107 w 1210"/>
                <a:gd name="T1" fmla="*/ 1239 h 1273"/>
                <a:gd name="T2" fmla="*/ 102 w 1210"/>
                <a:gd name="T3" fmla="*/ 664 h 1273"/>
                <a:gd name="T4" fmla="*/ 102 w 1210"/>
                <a:gd name="T5" fmla="*/ 664 h 1273"/>
                <a:gd name="T6" fmla="*/ 0 w 1210"/>
                <a:gd name="T7" fmla="*/ 469 h 1273"/>
                <a:gd name="T8" fmla="*/ 0 w 1210"/>
                <a:gd name="T9" fmla="*/ 110 h 1273"/>
                <a:gd name="T10" fmla="*/ 0 w 1210"/>
                <a:gd name="T11" fmla="*/ 110 h 1273"/>
                <a:gd name="T12" fmla="*/ 102 w 1210"/>
                <a:gd name="T13" fmla="*/ 32 h 1273"/>
                <a:gd name="T14" fmla="*/ 1107 w 1210"/>
                <a:gd name="T15" fmla="*/ 607 h 1273"/>
                <a:gd name="T16" fmla="*/ 1107 w 1210"/>
                <a:gd name="T17" fmla="*/ 607 h 1273"/>
                <a:gd name="T18" fmla="*/ 1209 w 1210"/>
                <a:gd name="T19" fmla="*/ 803 h 1273"/>
                <a:gd name="T20" fmla="*/ 1209 w 1210"/>
                <a:gd name="T21" fmla="*/ 1162 h 1273"/>
                <a:gd name="T22" fmla="*/ 1209 w 1210"/>
                <a:gd name="T23" fmla="*/ 1162 h 1273"/>
                <a:gd name="T24" fmla="*/ 1107 w 1210"/>
                <a:gd name="T25" fmla="*/ 1239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0" h="1273">
                  <a:moveTo>
                    <a:pt x="1107" y="1239"/>
                  </a:moveTo>
                  <a:lnTo>
                    <a:pt x="102" y="664"/>
                  </a:lnTo>
                  <a:lnTo>
                    <a:pt x="102" y="664"/>
                  </a:lnTo>
                  <a:cubicBezTo>
                    <a:pt x="46" y="632"/>
                    <a:pt x="0" y="544"/>
                    <a:pt x="0" y="469"/>
                  </a:cubicBezTo>
                  <a:lnTo>
                    <a:pt x="0" y="110"/>
                  </a:lnTo>
                  <a:lnTo>
                    <a:pt x="0" y="110"/>
                  </a:lnTo>
                  <a:cubicBezTo>
                    <a:pt x="0" y="35"/>
                    <a:pt x="46" y="0"/>
                    <a:pt x="102" y="32"/>
                  </a:cubicBezTo>
                  <a:lnTo>
                    <a:pt x="1107" y="607"/>
                  </a:lnTo>
                  <a:lnTo>
                    <a:pt x="1107" y="607"/>
                  </a:lnTo>
                  <a:cubicBezTo>
                    <a:pt x="1163" y="640"/>
                    <a:pt x="1209" y="728"/>
                    <a:pt x="1209" y="803"/>
                  </a:cubicBezTo>
                  <a:lnTo>
                    <a:pt x="1209" y="1162"/>
                  </a:lnTo>
                  <a:lnTo>
                    <a:pt x="1209" y="1162"/>
                  </a:lnTo>
                  <a:cubicBezTo>
                    <a:pt x="1209" y="1237"/>
                    <a:pt x="1163" y="1272"/>
                    <a:pt x="1107" y="1239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2" name="Freeform 175">
              <a:extLst>
                <a:ext uri="{FF2B5EF4-FFF2-40B4-BE49-F238E27FC236}">
                  <a16:creationId xmlns:a16="http://schemas.microsoft.com/office/drawing/2014/main" id="{74A115F4-9D52-5C48-861E-B760F3CAA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950" y="6489323"/>
              <a:ext cx="771921" cy="806485"/>
            </a:xfrm>
            <a:custGeom>
              <a:avLst/>
              <a:gdLst>
                <a:gd name="T0" fmla="*/ 53 w 1184"/>
                <a:gd name="T1" fmla="*/ 0 h 1236"/>
                <a:gd name="T2" fmla="*/ 53 w 1184"/>
                <a:gd name="T3" fmla="*/ 0 h 1236"/>
                <a:gd name="T4" fmla="*/ 27 w 1184"/>
                <a:gd name="T5" fmla="*/ 74 h 1236"/>
                <a:gd name="T6" fmla="*/ 27 w 1184"/>
                <a:gd name="T7" fmla="*/ 434 h 1236"/>
                <a:gd name="T8" fmla="*/ 27 w 1184"/>
                <a:gd name="T9" fmla="*/ 434 h 1236"/>
                <a:gd name="T10" fmla="*/ 129 w 1184"/>
                <a:gd name="T11" fmla="*/ 629 h 1236"/>
                <a:gd name="T12" fmla="*/ 1133 w 1184"/>
                <a:gd name="T13" fmla="*/ 1204 h 1236"/>
                <a:gd name="T14" fmla="*/ 1133 w 1184"/>
                <a:gd name="T15" fmla="*/ 1204 h 1236"/>
                <a:gd name="T16" fmla="*/ 1183 w 1184"/>
                <a:gd name="T17" fmla="*/ 1214 h 1236"/>
                <a:gd name="T18" fmla="*/ 1183 w 1184"/>
                <a:gd name="T19" fmla="*/ 1214 h 1236"/>
                <a:gd name="T20" fmla="*/ 1107 w 1184"/>
                <a:gd name="T21" fmla="*/ 1217 h 1236"/>
                <a:gd name="T22" fmla="*/ 102 w 1184"/>
                <a:gd name="T23" fmla="*/ 642 h 1236"/>
                <a:gd name="T24" fmla="*/ 102 w 1184"/>
                <a:gd name="T25" fmla="*/ 642 h 1236"/>
                <a:gd name="T26" fmla="*/ 0 w 1184"/>
                <a:gd name="T27" fmla="*/ 447 h 1236"/>
                <a:gd name="T28" fmla="*/ 0 w 1184"/>
                <a:gd name="T29" fmla="*/ 88 h 1236"/>
                <a:gd name="T30" fmla="*/ 0 w 1184"/>
                <a:gd name="T31" fmla="*/ 88 h 1236"/>
                <a:gd name="T32" fmla="*/ 53 w 1184"/>
                <a:gd name="T33" fmla="*/ 0 h 1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84" h="1236">
                  <a:moveTo>
                    <a:pt x="53" y="0"/>
                  </a:moveTo>
                  <a:lnTo>
                    <a:pt x="53" y="0"/>
                  </a:lnTo>
                  <a:cubicBezTo>
                    <a:pt x="37" y="14"/>
                    <a:pt x="27" y="40"/>
                    <a:pt x="27" y="74"/>
                  </a:cubicBezTo>
                  <a:lnTo>
                    <a:pt x="27" y="434"/>
                  </a:lnTo>
                  <a:lnTo>
                    <a:pt x="27" y="434"/>
                  </a:lnTo>
                  <a:cubicBezTo>
                    <a:pt x="27" y="509"/>
                    <a:pt x="73" y="596"/>
                    <a:pt x="129" y="629"/>
                  </a:cubicBezTo>
                  <a:lnTo>
                    <a:pt x="1133" y="1204"/>
                  </a:lnTo>
                  <a:lnTo>
                    <a:pt x="1133" y="1204"/>
                  </a:lnTo>
                  <a:cubicBezTo>
                    <a:pt x="1151" y="1214"/>
                    <a:pt x="1168" y="1217"/>
                    <a:pt x="1183" y="1214"/>
                  </a:cubicBezTo>
                  <a:lnTo>
                    <a:pt x="1183" y="1214"/>
                  </a:lnTo>
                  <a:cubicBezTo>
                    <a:pt x="1164" y="1232"/>
                    <a:pt x="1137" y="1235"/>
                    <a:pt x="1107" y="1217"/>
                  </a:cubicBezTo>
                  <a:lnTo>
                    <a:pt x="102" y="642"/>
                  </a:lnTo>
                  <a:lnTo>
                    <a:pt x="102" y="642"/>
                  </a:lnTo>
                  <a:cubicBezTo>
                    <a:pt x="46" y="610"/>
                    <a:pt x="0" y="522"/>
                    <a:pt x="0" y="447"/>
                  </a:cubicBezTo>
                  <a:lnTo>
                    <a:pt x="0" y="88"/>
                  </a:lnTo>
                  <a:lnTo>
                    <a:pt x="0" y="88"/>
                  </a:lnTo>
                  <a:cubicBezTo>
                    <a:pt x="0" y="37"/>
                    <a:pt x="21" y="5"/>
                    <a:pt x="5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3" name="Freeform 178">
              <a:extLst>
                <a:ext uri="{FF2B5EF4-FFF2-40B4-BE49-F238E27FC236}">
                  <a16:creationId xmlns:a16="http://schemas.microsoft.com/office/drawing/2014/main" id="{EBCB8498-89A7-6E49-A317-4A446256F5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951" y="7321730"/>
              <a:ext cx="789203" cy="832408"/>
            </a:xfrm>
            <a:custGeom>
              <a:avLst/>
              <a:gdLst>
                <a:gd name="T0" fmla="*/ 1107 w 1210"/>
                <a:gd name="T1" fmla="*/ 1239 h 1273"/>
                <a:gd name="T2" fmla="*/ 102 w 1210"/>
                <a:gd name="T3" fmla="*/ 665 h 1273"/>
                <a:gd name="T4" fmla="*/ 102 w 1210"/>
                <a:gd name="T5" fmla="*/ 665 h 1273"/>
                <a:gd name="T6" fmla="*/ 0 w 1210"/>
                <a:gd name="T7" fmla="*/ 469 h 1273"/>
                <a:gd name="T8" fmla="*/ 0 w 1210"/>
                <a:gd name="T9" fmla="*/ 110 h 1273"/>
                <a:gd name="T10" fmla="*/ 0 w 1210"/>
                <a:gd name="T11" fmla="*/ 110 h 1273"/>
                <a:gd name="T12" fmla="*/ 102 w 1210"/>
                <a:gd name="T13" fmla="*/ 33 h 1273"/>
                <a:gd name="T14" fmla="*/ 1107 w 1210"/>
                <a:gd name="T15" fmla="*/ 608 h 1273"/>
                <a:gd name="T16" fmla="*/ 1107 w 1210"/>
                <a:gd name="T17" fmla="*/ 608 h 1273"/>
                <a:gd name="T18" fmla="*/ 1209 w 1210"/>
                <a:gd name="T19" fmla="*/ 803 h 1273"/>
                <a:gd name="T20" fmla="*/ 1209 w 1210"/>
                <a:gd name="T21" fmla="*/ 1162 h 1273"/>
                <a:gd name="T22" fmla="*/ 1209 w 1210"/>
                <a:gd name="T23" fmla="*/ 1162 h 1273"/>
                <a:gd name="T24" fmla="*/ 1107 w 1210"/>
                <a:gd name="T25" fmla="*/ 1239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0" h="1273">
                  <a:moveTo>
                    <a:pt x="1107" y="1239"/>
                  </a:moveTo>
                  <a:lnTo>
                    <a:pt x="102" y="665"/>
                  </a:lnTo>
                  <a:lnTo>
                    <a:pt x="102" y="665"/>
                  </a:lnTo>
                  <a:cubicBezTo>
                    <a:pt x="46" y="632"/>
                    <a:pt x="0" y="544"/>
                    <a:pt x="0" y="469"/>
                  </a:cubicBezTo>
                  <a:lnTo>
                    <a:pt x="0" y="110"/>
                  </a:lnTo>
                  <a:lnTo>
                    <a:pt x="0" y="110"/>
                  </a:lnTo>
                  <a:cubicBezTo>
                    <a:pt x="0" y="34"/>
                    <a:pt x="46" y="0"/>
                    <a:pt x="102" y="33"/>
                  </a:cubicBezTo>
                  <a:lnTo>
                    <a:pt x="1107" y="608"/>
                  </a:lnTo>
                  <a:lnTo>
                    <a:pt x="1107" y="608"/>
                  </a:lnTo>
                  <a:cubicBezTo>
                    <a:pt x="1163" y="640"/>
                    <a:pt x="1209" y="727"/>
                    <a:pt x="1209" y="803"/>
                  </a:cubicBezTo>
                  <a:lnTo>
                    <a:pt x="1209" y="1162"/>
                  </a:lnTo>
                  <a:lnTo>
                    <a:pt x="1209" y="1162"/>
                  </a:lnTo>
                  <a:cubicBezTo>
                    <a:pt x="1209" y="1237"/>
                    <a:pt x="1163" y="1272"/>
                    <a:pt x="1107" y="1239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4" name="Freeform 179">
              <a:extLst>
                <a:ext uri="{FF2B5EF4-FFF2-40B4-BE49-F238E27FC236}">
                  <a16:creationId xmlns:a16="http://schemas.microsoft.com/office/drawing/2014/main" id="{0ADA1E91-8BEB-8845-9750-711B9D3145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950" y="7336132"/>
              <a:ext cx="771921" cy="806485"/>
            </a:xfrm>
            <a:custGeom>
              <a:avLst/>
              <a:gdLst>
                <a:gd name="T0" fmla="*/ 53 w 1184"/>
                <a:gd name="T1" fmla="*/ 0 h 1236"/>
                <a:gd name="T2" fmla="*/ 53 w 1184"/>
                <a:gd name="T3" fmla="*/ 0 h 1236"/>
                <a:gd name="T4" fmla="*/ 27 w 1184"/>
                <a:gd name="T5" fmla="*/ 75 h 1236"/>
                <a:gd name="T6" fmla="*/ 27 w 1184"/>
                <a:gd name="T7" fmla="*/ 433 h 1236"/>
                <a:gd name="T8" fmla="*/ 27 w 1184"/>
                <a:gd name="T9" fmla="*/ 433 h 1236"/>
                <a:gd name="T10" fmla="*/ 129 w 1184"/>
                <a:gd name="T11" fmla="*/ 629 h 1236"/>
                <a:gd name="T12" fmla="*/ 1133 w 1184"/>
                <a:gd name="T13" fmla="*/ 1203 h 1236"/>
                <a:gd name="T14" fmla="*/ 1133 w 1184"/>
                <a:gd name="T15" fmla="*/ 1203 h 1236"/>
                <a:gd name="T16" fmla="*/ 1183 w 1184"/>
                <a:gd name="T17" fmla="*/ 1215 h 1236"/>
                <a:gd name="T18" fmla="*/ 1183 w 1184"/>
                <a:gd name="T19" fmla="*/ 1215 h 1236"/>
                <a:gd name="T20" fmla="*/ 1107 w 1184"/>
                <a:gd name="T21" fmla="*/ 1217 h 1236"/>
                <a:gd name="T22" fmla="*/ 102 w 1184"/>
                <a:gd name="T23" fmla="*/ 643 h 1236"/>
                <a:gd name="T24" fmla="*/ 102 w 1184"/>
                <a:gd name="T25" fmla="*/ 643 h 1236"/>
                <a:gd name="T26" fmla="*/ 0 w 1184"/>
                <a:gd name="T27" fmla="*/ 447 h 1236"/>
                <a:gd name="T28" fmla="*/ 0 w 1184"/>
                <a:gd name="T29" fmla="*/ 88 h 1236"/>
                <a:gd name="T30" fmla="*/ 0 w 1184"/>
                <a:gd name="T31" fmla="*/ 88 h 1236"/>
                <a:gd name="T32" fmla="*/ 53 w 1184"/>
                <a:gd name="T33" fmla="*/ 0 h 1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84" h="1236">
                  <a:moveTo>
                    <a:pt x="53" y="0"/>
                  </a:moveTo>
                  <a:lnTo>
                    <a:pt x="53" y="0"/>
                  </a:lnTo>
                  <a:cubicBezTo>
                    <a:pt x="37" y="15"/>
                    <a:pt x="27" y="40"/>
                    <a:pt x="27" y="75"/>
                  </a:cubicBezTo>
                  <a:lnTo>
                    <a:pt x="27" y="433"/>
                  </a:lnTo>
                  <a:lnTo>
                    <a:pt x="27" y="433"/>
                  </a:lnTo>
                  <a:cubicBezTo>
                    <a:pt x="27" y="509"/>
                    <a:pt x="73" y="596"/>
                    <a:pt x="129" y="629"/>
                  </a:cubicBezTo>
                  <a:lnTo>
                    <a:pt x="1133" y="1203"/>
                  </a:lnTo>
                  <a:lnTo>
                    <a:pt x="1133" y="1203"/>
                  </a:lnTo>
                  <a:cubicBezTo>
                    <a:pt x="1151" y="1214"/>
                    <a:pt x="1168" y="1217"/>
                    <a:pt x="1183" y="1215"/>
                  </a:cubicBezTo>
                  <a:lnTo>
                    <a:pt x="1183" y="1215"/>
                  </a:lnTo>
                  <a:cubicBezTo>
                    <a:pt x="1164" y="1232"/>
                    <a:pt x="1137" y="1235"/>
                    <a:pt x="1107" y="1217"/>
                  </a:cubicBezTo>
                  <a:lnTo>
                    <a:pt x="102" y="643"/>
                  </a:lnTo>
                  <a:lnTo>
                    <a:pt x="102" y="643"/>
                  </a:lnTo>
                  <a:cubicBezTo>
                    <a:pt x="46" y="610"/>
                    <a:pt x="0" y="522"/>
                    <a:pt x="0" y="447"/>
                  </a:cubicBezTo>
                  <a:lnTo>
                    <a:pt x="0" y="88"/>
                  </a:lnTo>
                  <a:lnTo>
                    <a:pt x="0" y="88"/>
                  </a:lnTo>
                  <a:cubicBezTo>
                    <a:pt x="0" y="37"/>
                    <a:pt x="21" y="5"/>
                    <a:pt x="5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5" name="Freeform 182">
              <a:extLst>
                <a:ext uri="{FF2B5EF4-FFF2-40B4-BE49-F238E27FC236}">
                  <a16:creationId xmlns:a16="http://schemas.microsoft.com/office/drawing/2014/main" id="{B13C3E68-0D2E-1643-B481-31CA18ADE6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951" y="5625234"/>
              <a:ext cx="789203" cy="832406"/>
            </a:xfrm>
            <a:custGeom>
              <a:avLst/>
              <a:gdLst>
                <a:gd name="T0" fmla="*/ 1107 w 1210"/>
                <a:gd name="T1" fmla="*/ 1239 h 1273"/>
                <a:gd name="T2" fmla="*/ 102 w 1210"/>
                <a:gd name="T3" fmla="*/ 664 h 1273"/>
                <a:gd name="T4" fmla="*/ 102 w 1210"/>
                <a:gd name="T5" fmla="*/ 664 h 1273"/>
                <a:gd name="T6" fmla="*/ 0 w 1210"/>
                <a:gd name="T7" fmla="*/ 469 h 1273"/>
                <a:gd name="T8" fmla="*/ 0 w 1210"/>
                <a:gd name="T9" fmla="*/ 111 h 1273"/>
                <a:gd name="T10" fmla="*/ 0 w 1210"/>
                <a:gd name="T11" fmla="*/ 111 h 1273"/>
                <a:gd name="T12" fmla="*/ 102 w 1210"/>
                <a:gd name="T13" fmla="*/ 33 h 1273"/>
                <a:gd name="T14" fmla="*/ 1107 w 1210"/>
                <a:gd name="T15" fmla="*/ 607 h 1273"/>
                <a:gd name="T16" fmla="*/ 1107 w 1210"/>
                <a:gd name="T17" fmla="*/ 607 h 1273"/>
                <a:gd name="T18" fmla="*/ 1209 w 1210"/>
                <a:gd name="T19" fmla="*/ 802 h 1273"/>
                <a:gd name="T20" fmla="*/ 1209 w 1210"/>
                <a:gd name="T21" fmla="*/ 1162 h 1273"/>
                <a:gd name="T22" fmla="*/ 1209 w 1210"/>
                <a:gd name="T23" fmla="*/ 1162 h 1273"/>
                <a:gd name="T24" fmla="*/ 1107 w 1210"/>
                <a:gd name="T25" fmla="*/ 1239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0" h="1273">
                  <a:moveTo>
                    <a:pt x="1107" y="1239"/>
                  </a:moveTo>
                  <a:lnTo>
                    <a:pt x="102" y="664"/>
                  </a:lnTo>
                  <a:lnTo>
                    <a:pt x="102" y="664"/>
                  </a:lnTo>
                  <a:cubicBezTo>
                    <a:pt x="46" y="631"/>
                    <a:pt x="0" y="544"/>
                    <a:pt x="0" y="469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0" y="35"/>
                    <a:pt x="46" y="0"/>
                    <a:pt x="102" y="33"/>
                  </a:cubicBezTo>
                  <a:lnTo>
                    <a:pt x="1107" y="607"/>
                  </a:lnTo>
                  <a:lnTo>
                    <a:pt x="1107" y="607"/>
                  </a:lnTo>
                  <a:cubicBezTo>
                    <a:pt x="1163" y="640"/>
                    <a:pt x="1209" y="727"/>
                    <a:pt x="1209" y="802"/>
                  </a:cubicBezTo>
                  <a:lnTo>
                    <a:pt x="1209" y="1162"/>
                  </a:lnTo>
                  <a:lnTo>
                    <a:pt x="1209" y="1162"/>
                  </a:lnTo>
                  <a:cubicBezTo>
                    <a:pt x="1209" y="1237"/>
                    <a:pt x="1163" y="1272"/>
                    <a:pt x="1107" y="1239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6" name="Freeform 183">
              <a:extLst>
                <a:ext uri="{FF2B5EF4-FFF2-40B4-BE49-F238E27FC236}">
                  <a16:creationId xmlns:a16="http://schemas.microsoft.com/office/drawing/2014/main" id="{9F8B8EF4-FF39-E440-B5C6-D46B174E39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1950" y="5642514"/>
              <a:ext cx="771921" cy="806485"/>
            </a:xfrm>
            <a:custGeom>
              <a:avLst/>
              <a:gdLst>
                <a:gd name="T0" fmla="*/ 53 w 1184"/>
                <a:gd name="T1" fmla="*/ 0 h 1234"/>
                <a:gd name="T2" fmla="*/ 53 w 1184"/>
                <a:gd name="T3" fmla="*/ 0 h 1234"/>
                <a:gd name="T4" fmla="*/ 27 w 1184"/>
                <a:gd name="T5" fmla="*/ 74 h 1234"/>
                <a:gd name="T6" fmla="*/ 27 w 1184"/>
                <a:gd name="T7" fmla="*/ 432 h 1234"/>
                <a:gd name="T8" fmla="*/ 27 w 1184"/>
                <a:gd name="T9" fmla="*/ 432 h 1234"/>
                <a:gd name="T10" fmla="*/ 129 w 1184"/>
                <a:gd name="T11" fmla="*/ 628 h 1234"/>
                <a:gd name="T12" fmla="*/ 1133 w 1184"/>
                <a:gd name="T13" fmla="*/ 1202 h 1234"/>
                <a:gd name="T14" fmla="*/ 1133 w 1184"/>
                <a:gd name="T15" fmla="*/ 1202 h 1234"/>
                <a:gd name="T16" fmla="*/ 1183 w 1184"/>
                <a:gd name="T17" fmla="*/ 1213 h 1234"/>
                <a:gd name="T18" fmla="*/ 1183 w 1184"/>
                <a:gd name="T19" fmla="*/ 1213 h 1234"/>
                <a:gd name="T20" fmla="*/ 1107 w 1184"/>
                <a:gd name="T21" fmla="*/ 1216 h 1234"/>
                <a:gd name="T22" fmla="*/ 102 w 1184"/>
                <a:gd name="T23" fmla="*/ 641 h 1234"/>
                <a:gd name="T24" fmla="*/ 102 w 1184"/>
                <a:gd name="T25" fmla="*/ 641 h 1234"/>
                <a:gd name="T26" fmla="*/ 0 w 1184"/>
                <a:gd name="T27" fmla="*/ 446 h 1234"/>
                <a:gd name="T28" fmla="*/ 0 w 1184"/>
                <a:gd name="T29" fmla="*/ 88 h 1234"/>
                <a:gd name="T30" fmla="*/ 0 w 1184"/>
                <a:gd name="T31" fmla="*/ 88 h 1234"/>
                <a:gd name="T32" fmla="*/ 53 w 1184"/>
                <a:gd name="T33" fmla="*/ 0 h 1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84" h="1234">
                  <a:moveTo>
                    <a:pt x="53" y="0"/>
                  </a:moveTo>
                  <a:lnTo>
                    <a:pt x="53" y="0"/>
                  </a:lnTo>
                  <a:cubicBezTo>
                    <a:pt x="37" y="15"/>
                    <a:pt x="27" y="40"/>
                    <a:pt x="27" y="74"/>
                  </a:cubicBezTo>
                  <a:lnTo>
                    <a:pt x="27" y="432"/>
                  </a:lnTo>
                  <a:lnTo>
                    <a:pt x="27" y="432"/>
                  </a:lnTo>
                  <a:cubicBezTo>
                    <a:pt x="27" y="507"/>
                    <a:pt x="73" y="595"/>
                    <a:pt x="129" y="628"/>
                  </a:cubicBezTo>
                  <a:lnTo>
                    <a:pt x="1133" y="1202"/>
                  </a:lnTo>
                  <a:lnTo>
                    <a:pt x="1133" y="1202"/>
                  </a:lnTo>
                  <a:cubicBezTo>
                    <a:pt x="1151" y="1213"/>
                    <a:pt x="1168" y="1216"/>
                    <a:pt x="1183" y="1213"/>
                  </a:cubicBezTo>
                  <a:lnTo>
                    <a:pt x="1183" y="1213"/>
                  </a:lnTo>
                  <a:cubicBezTo>
                    <a:pt x="1164" y="1231"/>
                    <a:pt x="1137" y="1233"/>
                    <a:pt x="1107" y="1216"/>
                  </a:cubicBezTo>
                  <a:lnTo>
                    <a:pt x="102" y="641"/>
                  </a:lnTo>
                  <a:lnTo>
                    <a:pt x="102" y="641"/>
                  </a:lnTo>
                  <a:cubicBezTo>
                    <a:pt x="46" y="608"/>
                    <a:pt x="0" y="521"/>
                    <a:pt x="0" y="446"/>
                  </a:cubicBezTo>
                  <a:lnTo>
                    <a:pt x="0" y="88"/>
                  </a:lnTo>
                  <a:lnTo>
                    <a:pt x="0" y="88"/>
                  </a:lnTo>
                  <a:cubicBezTo>
                    <a:pt x="0" y="37"/>
                    <a:pt x="21" y="5"/>
                    <a:pt x="5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CE58BE55-4B8C-7D45-97D5-2D6FCF524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2537" y="5077990"/>
              <a:ext cx="290258" cy="2799078"/>
            </a:xfrm>
            <a:custGeom>
              <a:avLst/>
              <a:gdLst>
                <a:gd name="connsiteX0" fmla="*/ 205939 w 290258"/>
                <a:gd name="connsiteY0" fmla="*/ 2660092 h 2799078"/>
                <a:gd name="connsiteX1" fmla="*/ 216611 w 290258"/>
                <a:gd name="connsiteY1" fmla="*/ 2660173 h 2799078"/>
                <a:gd name="connsiteX2" fmla="*/ 275919 w 290258"/>
                <a:gd name="connsiteY2" fmla="*/ 2695272 h 2799078"/>
                <a:gd name="connsiteX3" fmla="*/ 290258 w 290258"/>
                <a:gd name="connsiteY3" fmla="*/ 2722571 h 2799078"/>
                <a:gd name="connsiteX4" fmla="*/ 290258 w 290258"/>
                <a:gd name="connsiteY4" fmla="*/ 2786919 h 2799078"/>
                <a:gd name="connsiteX5" fmla="*/ 275919 w 290258"/>
                <a:gd name="connsiteY5" fmla="*/ 2797318 h 2799078"/>
                <a:gd name="connsiteX6" fmla="*/ 216611 w 290258"/>
                <a:gd name="connsiteY6" fmla="*/ 2762870 h 2799078"/>
                <a:gd name="connsiteX7" fmla="*/ 201621 w 290258"/>
                <a:gd name="connsiteY7" fmla="*/ 2734921 h 2799078"/>
                <a:gd name="connsiteX8" fmla="*/ 201621 w 290258"/>
                <a:gd name="connsiteY8" fmla="*/ 2671223 h 2799078"/>
                <a:gd name="connsiteX9" fmla="*/ 205939 w 290258"/>
                <a:gd name="connsiteY9" fmla="*/ 2660092 h 2799078"/>
                <a:gd name="connsiteX10" fmla="*/ 4206 w 290258"/>
                <a:gd name="connsiteY10" fmla="*/ 2541981 h 2799078"/>
                <a:gd name="connsiteX11" fmla="*/ 14235 w 290258"/>
                <a:gd name="connsiteY11" fmla="*/ 2542062 h 2799078"/>
                <a:gd name="connsiteX12" fmla="*/ 73760 w 290258"/>
                <a:gd name="connsiteY12" fmla="*/ 2577007 h 2799078"/>
                <a:gd name="connsiteX13" fmla="*/ 88641 w 290258"/>
                <a:gd name="connsiteY13" fmla="*/ 2604185 h 2799078"/>
                <a:gd name="connsiteX14" fmla="*/ 88641 w 290258"/>
                <a:gd name="connsiteY14" fmla="*/ 2668250 h 2799078"/>
                <a:gd name="connsiteX15" fmla="*/ 73760 w 290258"/>
                <a:gd name="connsiteY15" fmla="*/ 2679251 h 2799078"/>
                <a:gd name="connsiteX16" fmla="*/ 14235 w 290258"/>
                <a:gd name="connsiteY16" fmla="*/ 2644307 h 2799078"/>
                <a:gd name="connsiteX17" fmla="*/ 0 w 290258"/>
                <a:gd name="connsiteY17" fmla="*/ 2617128 h 2799078"/>
                <a:gd name="connsiteX18" fmla="*/ 0 w 290258"/>
                <a:gd name="connsiteY18" fmla="*/ 2553063 h 2799078"/>
                <a:gd name="connsiteX19" fmla="*/ 4206 w 290258"/>
                <a:gd name="connsiteY19" fmla="*/ 2541981 h 2799078"/>
                <a:gd name="connsiteX20" fmla="*/ 205939 w 290258"/>
                <a:gd name="connsiteY20" fmla="*/ 1813040 h 2799078"/>
                <a:gd name="connsiteX21" fmla="*/ 216611 w 290258"/>
                <a:gd name="connsiteY21" fmla="*/ 1813365 h 2799078"/>
                <a:gd name="connsiteX22" fmla="*/ 275919 w 290258"/>
                <a:gd name="connsiteY22" fmla="*/ 1847814 h 2799078"/>
                <a:gd name="connsiteX23" fmla="*/ 290258 w 290258"/>
                <a:gd name="connsiteY23" fmla="*/ 1875763 h 2799078"/>
                <a:gd name="connsiteX24" fmla="*/ 290258 w 290258"/>
                <a:gd name="connsiteY24" fmla="*/ 1939461 h 2799078"/>
                <a:gd name="connsiteX25" fmla="*/ 275919 w 290258"/>
                <a:gd name="connsiteY25" fmla="*/ 1950510 h 2799078"/>
                <a:gd name="connsiteX26" fmla="*/ 216611 w 290258"/>
                <a:gd name="connsiteY26" fmla="*/ 1916062 h 2799078"/>
                <a:gd name="connsiteX27" fmla="*/ 201621 w 290258"/>
                <a:gd name="connsiteY27" fmla="*/ 1888113 h 2799078"/>
                <a:gd name="connsiteX28" fmla="*/ 201621 w 290258"/>
                <a:gd name="connsiteY28" fmla="*/ 1824415 h 2799078"/>
                <a:gd name="connsiteX29" fmla="*/ 205939 w 290258"/>
                <a:gd name="connsiteY29" fmla="*/ 1813040 h 2799078"/>
                <a:gd name="connsiteX30" fmla="*/ 4206 w 290258"/>
                <a:gd name="connsiteY30" fmla="*/ 1695192 h 2799078"/>
                <a:gd name="connsiteX31" fmla="*/ 14235 w 290258"/>
                <a:gd name="connsiteY31" fmla="*/ 1695273 h 2799078"/>
                <a:gd name="connsiteX32" fmla="*/ 73760 w 290258"/>
                <a:gd name="connsiteY32" fmla="*/ 1729722 h 2799078"/>
                <a:gd name="connsiteX33" fmla="*/ 88641 w 290258"/>
                <a:gd name="connsiteY33" fmla="*/ 1757671 h 2799078"/>
                <a:gd name="connsiteX34" fmla="*/ 88641 w 290258"/>
                <a:gd name="connsiteY34" fmla="*/ 1821370 h 2799078"/>
                <a:gd name="connsiteX35" fmla="*/ 73760 w 290258"/>
                <a:gd name="connsiteY35" fmla="*/ 1832419 h 2799078"/>
                <a:gd name="connsiteX36" fmla="*/ 14235 w 290258"/>
                <a:gd name="connsiteY36" fmla="*/ 1797970 h 2799078"/>
                <a:gd name="connsiteX37" fmla="*/ 0 w 290258"/>
                <a:gd name="connsiteY37" fmla="*/ 1770671 h 2799078"/>
                <a:gd name="connsiteX38" fmla="*/ 0 w 290258"/>
                <a:gd name="connsiteY38" fmla="*/ 1706323 h 2799078"/>
                <a:gd name="connsiteX39" fmla="*/ 4206 w 290258"/>
                <a:gd name="connsiteY39" fmla="*/ 1695192 h 2799078"/>
                <a:gd name="connsiteX40" fmla="*/ 205939 w 290258"/>
                <a:gd name="connsiteY40" fmla="*/ 966231 h 2799078"/>
                <a:gd name="connsiteX41" fmla="*/ 216611 w 290258"/>
                <a:gd name="connsiteY41" fmla="*/ 966556 h 2799078"/>
                <a:gd name="connsiteX42" fmla="*/ 275919 w 290258"/>
                <a:gd name="connsiteY42" fmla="*/ 1001005 h 2799078"/>
                <a:gd name="connsiteX43" fmla="*/ 290258 w 290258"/>
                <a:gd name="connsiteY43" fmla="*/ 1028954 h 2799078"/>
                <a:gd name="connsiteX44" fmla="*/ 290258 w 290258"/>
                <a:gd name="connsiteY44" fmla="*/ 1092652 h 2799078"/>
                <a:gd name="connsiteX45" fmla="*/ 275919 w 290258"/>
                <a:gd name="connsiteY45" fmla="*/ 1103701 h 2799078"/>
                <a:gd name="connsiteX46" fmla="*/ 216611 w 290258"/>
                <a:gd name="connsiteY46" fmla="*/ 1069253 h 2799078"/>
                <a:gd name="connsiteX47" fmla="*/ 201621 w 290258"/>
                <a:gd name="connsiteY47" fmla="*/ 1041304 h 2799078"/>
                <a:gd name="connsiteX48" fmla="*/ 201621 w 290258"/>
                <a:gd name="connsiteY48" fmla="*/ 977606 h 2799078"/>
                <a:gd name="connsiteX49" fmla="*/ 205939 w 290258"/>
                <a:gd name="connsiteY49" fmla="*/ 966231 h 2799078"/>
                <a:gd name="connsiteX50" fmla="*/ 4206 w 290258"/>
                <a:gd name="connsiteY50" fmla="*/ 848383 h 2799078"/>
                <a:gd name="connsiteX51" fmla="*/ 14235 w 290258"/>
                <a:gd name="connsiteY51" fmla="*/ 848464 h 2799078"/>
                <a:gd name="connsiteX52" fmla="*/ 73760 w 290258"/>
                <a:gd name="connsiteY52" fmla="*/ 883563 h 2799078"/>
                <a:gd name="connsiteX53" fmla="*/ 88641 w 290258"/>
                <a:gd name="connsiteY53" fmla="*/ 910862 h 2799078"/>
                <a:gd name="connsiteX54" fmla="*/ 88641 w 290258"/>
                <a:gd name="connsiteY54" fmla="*/ 974561 h 2799078"/>
                <a:gd name="connsiteX55" fmla="*/ 73760 w 290258"/>
                <a:gd name="connsiteY55" fmla="*/ 985610 h 2799078"/>
                <a:gd name="connsiteX56" fmla="*/ 14235 w 290258"/>
                <a:gd name="connsiteY56" fmla="*/ 951161 h 2799078"/>
                <a:gd name="connsiteX57" fmla="*/ 0 w 290258"/>
                <a:gd name="connsiteY57" fmla="*/ 923862 h 2799078"/>
                <a:gd name="connsiteX58" fmla="*/ 0 w 290258"/>
                <a:gd name="connsiteY58" fmla="*/ 859514 h 2799078"/>
                <a:gd name="connsiteX59" fmla="*/ 4206 w 290258"/>
                <a:gd name="connsiteY59" fmla="*/ 848383 h 2799078"/>
                <a:gd name="connsiteX60" fmla="*/ 205939 w 290258"/>
                <a:gd name="connsiteY60" fmla="*/ 116928 h 2799078"/>
                <a:gd name="connsiteX61" fmla="*/ 216611 w 290258"/>
                <a:gd name="connsiteY61" fmla="*/ 117494 h 2799078"/>
                <a:gd name="connsiteX62" fmla="*/ 275919 w 290258"/>
                <a:gd name="connsiteY62" fmla="*/ 151791 h 2799078"/>
                <a:gd name="connsiteX63" fmla="*/ 290258 w 290258"/>
                <a:gd name="connsiteY63" fmla="*/ 179617 h 2799078"/>
                <a:gd name="connsiteX64" fmla="*/ 290258 w 290258"/>
                <a:gd name="connsiteY64" fmla="*/ 243035 h 2799078"/>
                <a:gd name="connsiteX65" fmla="*/ 275919 w 290258"/>
                <a:gd name="connsiteY65" fmla="*/ 254036 h 2799078"/>
                <a:gd name="connsiteX66" fmla="*/ 216611 w 290258"/>
                <a:gd name="connsiteY66" fmla="*/ 219738 h 2799078"/>
                <a:gd name="connsiteX67" fmla="*/ 201621 w 290258"/>
                <a:gd name="connsiteY67" fmla="*/ 191912 h 2799078"/>
                <a:gd name="connsiteX68" fmla="*/ 201621 w 290258"/>
                <a:gd name="connsiteY68" fmla="*/ 128495 h 2799078"/>
                <a:gd name="connsiteX69" fmla="*/ 205939 w 290258"/>
                <a:gd name="connsiteY69" fmla="*/ 116928 h 2799078"/>
                <a:gd name="connsiteX70" fmla="*/ 4206 w 290258"/>
                <a:gd name="connsiteY70" fmla="*/ 1573 h 2799078"/>
                <a:gd name="connsiteX71" fmla="*/ 14235 w 290258"/>
                <a:gd name="connsiteY71" fmla="*/ 1655 h 2799078"/>
                <a:gd name="connsiteX72" fmla="*/ 73760 w 290258"/>
                <a:gd name="connsiteY72" fmla="*/ 36104 h 2799078"/>
                <a:gd name="connsiteX73" fmla="*/ 88641 w 290258"/>
                <a:gd name="connsiteY73" fmla="*/ 64053 h 2799078"/>
                <a:gd name="connsiteX74" fmla="*/ 88641 w 290258"/>
                <a:gd name="connsiteY74" fmla="*/ 127751 h 2799078"/>
                <a:gd name="connsiteX75" fmla="*/ 73760 w 290258"/>
                <a:gd name="connsiteY75" fmla="*/ 138801 h 2799078"/>
                <a:gd name="connsiteX76" fmla="*/ 14235 w 290258"/>
                <a:gd name="connsiteY76" fmla="*/ 104352 h 2799078"/>
                <a:gd name="connsiteX77" fmla="*/ 0 w 290258"/>
                <a:gd name="connsiteY77" fmla="*/ 76403 h 2799078"/>
                <a:gd name="connsiteX78" fmla="*/ 0 w 290258"/>
                <a:gd name="connsiteY78" fmla="*/ 12704 h 2799078"/>
                <a:gd name="connsiteX79" fmla="*/ 4206 w 290258"/>
                <a:gd name="connsiteY79" fmla="*/ 1573 h 2799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290258" h="2799078">
                  <a:moveTo>
                    <a:pt x="205939" y="2660092"/>
                  </a:moveTo>
                  <a:cubicBezTo>
                    <a:pt x="208627" y="2658061"/>
                    <a:pt x="212375" y="2657898"/>
                    <a:pt x="216611" y="2660173"/>
                  </a:cubicBezTo>
                  <a:lnTo>
                    <a:pt x="275919" y="2695272"/>
                  </a:lnTo>
                  <a:cubicBezTo>
                    <a:pt x="283740" y="2699822"/>
                    <a:pt x="290258" y="2711521"/>
                    <a:pt x="290258" y="2722571"/>
                  </a:cubicBezTo>
                  <a:lnTo>
                    <a:pt x="290258" y="2786919"/>
                  </a:lnTo>
                  <a:cubicBezTo>
                    <a:pt x="290258" y="2797318"/>
                    <a:pt x="283740" y="2801868"/>
                    <a:pt x="275919" y="2797318"/>
                  </a:cubicBezTo>
                  <a:lnTo>
                    <a:pt x="216611" y="2762870"/>
                  </a:lnTo>
                  <a:cubicBezTo>
                    <a:pt x="208139" y="2758320"/>
                    <a:pt x="201621" y="2745970"/>
                    <a:pt x="201621" y="2734921"/>
                  </a:cubicBezTo>
                  <a:lnTo>
                    <a:pt x="201621" y="2671223"/>
                  </a:lnTo>
                  <a:cubicBezTo>
                    <a:pt x="201621" y="2666023"/>
                    <a:pt x="203251" y="2662123"/>
                    <a:pt x="205939" y="2660092"/>
                  </a:cubicBezTo>
                  <a:close/>
                  <a:moveTo>
                    <a:pt x="4206" y="2541981"/>
                  </a:moveTo>
                  <a:cubicBezTo>
                    <a:pt x="6794" y="2539959"/>
                    <a:pt x="10353" y="2539797"/>
                    <a:pt x="14235" y="2542062"/>
                  </a:cubicBezTo>
                  <a:lnTo>
                    <a:pt x="73760" y="2577007"/>
                  </a:lnTo>
                  <a:cubicBezTo>
                    <a:pt x="82171" y="2581536"/>
                    <a:pt x="88641" y="2593832"/>
                    <a:pt x="88641" y="2604185"/>
                  </a:cubicBezTo>
                  <a:lnTo>
                    <a:pt x="88641" y="2668250"/>
                  </a:lnTo>
                  <a:cubicBezTo>
                    <a:pt x="88641" y="2678604"/>
                    <a:pt x="82171" y="2683781"/>
                    <a:pt x="73760" y="2679251"/>
                  </a:cubicBezTo>
                  <a:lnTo>
                    <a:pt x="14235" y="2644307"/>
                  </a:lnTo>
                  <a:cubicBezTo>
                    <a:pt x="6470" y="2639777"/>
                    <a:pt x="0" y="2627482"/>
                    <a:pt x="0" y="2617128"/>
                  </a:cubicBezTo>
                  <a:lnTo>
                    <a:pt x="0" y="2553063"/>
                  </a:lnTo>
                  <a:cubicBezTo>
                    <a:pt x="0" y="2547886"/>
                    <a:pt x="1618" y="2544003"/>
                    <a:pt x="4206" y="2541981"/>
                  </a:cubicBezTo>
                  <a:close/>
                  <a:moveTo>
                    <a:pt x="205939" y="1813040"/>
                  </a:moveTo>
                  <a:cubicBezTo>
                    <a:pt x="208627" y="1811090"/>
                    <a:pt x="212375" y="1811090"/>
                    <a:pt x="216611" y="1813365"/>
                  </a:cubicBezTo>
                  <a:lnTo>
                    <a:pt x="275919" y="1847814"/>
                  </a:lnTo>
                  <a:cubicBezTo>
                    <a:pt x="283740" y="1852364"/>
                    <a:pt x="290258" y="1865363"/>
                    <a:pt x="290258" y="1875763"/>
                  </a:cubicBezTo>
                  <a:lnTo>
                    <a:pt x="290258" y="1939461"/>
                  </a:lnTo>
                  <a:cubicBezTo>
                    <a:pt x="290258" y="1950510"/>
                    <a:pt x="283740" y="1955060"/>
                    <a:pt x="275919" y="1950510"/>
                  </a:cubicBezTo>
                  <a:lnTo>
                    <a:pt x="216611" y="1916062"/>
                  </a:lnTo>
                  <a:cubicBezTo>
                    <a:pt x="208139" y="1911512"/>
                    <a:pt x="201621" y="1899162"/>
                    <a:pt x="201621" y="1888113"/>
                  </a:cubicBezTo>
                  <a:lnTo>
                    <a:pt x="201621" y="1824415"/>
                  </a:lnTo>
                  <a:cubicBezTo>
                    <a:pt x="201621" y="1818890"/>
                    <a:pt x="203251" y="1814990"/>
                    <a:pt x="205939" y="1813040"/>
                  </a:cubicBezTo>
                  <a:close/>
                  <a:moveTo>
                    <a:pt x="4206" y="1695192"/>
                  </a:moveTo>
                  <a:cubicBezTo>
                    <a:pt x="6794" y="1693161"/>
                    <a:pt x="10353" y="1692998"/>
                    <a:pt x="14235" y="1695273"/>
                  </a:cubicBezTo>
                  <a:lnTo>
                    <a:pt x="73760" y="1729722"/>
                  </a:lnTo>
                  <a:cubicBezTo>
                    <a:pt x="82171" y="1734922"/>
                    <a:pt x="88641" y="1747272"/>
                    <a:pt x="88641" y="1757671"/>
                  </a:cubicBezTo>
                  <a:lnTo>
                    <a:pt x="88641" y="1821370"/>
                  </a:lnTo>
                  <a:cubicBezTo>
                    <a:pt x="88641" y="1832419"/>
                    <a:pt x="82171" y="1836969"/>
                    <a:pt x="73760" y="1832419"/>
                  </a:cubicBezTo>
                  <a:lnTo>
                    <a:pt x="14235" y="1797970"/>
                  </a:lnTo>
                  <a:cubicBezTo>
                    <a:pt x="6470" y="1793420"/>
                    <a:pt x="0" y="1781071"/>
                    <a:pt x="0" y="1770671"/>
                  </a:cubicBezTo>
                  <a:lnTo>
                    <a:pt x="0" y="1706323"/>
                  </a:lnTo>
                  <a:cubicBezTo>
                    <a:pt x="0" y="1701123"/>
                    <a:pt x="1618" y="1697223"/>
                    <a:pt x="4206" y="1695192"/>
                  </a:cubicBezTo>
                  <a:close/>
                  <a:moveTo>
                    <a:pt x="205939" y="966231"/>
                  </a:moveTo>
                  <a:cubicBezTo>
                    <a:pt x="208627" y="964281"/>
                    <a:pt x="212375" y="964281"/>
                    <a:pt x="216611" y="966556"/>
                  </a:cubicBezTo>
                  <a:lnTo>
                    <a:pt x="275919" y="1001005"/>
                  </a:lnTo>
                  <a:cubicBezTo>
                    <a:pt x="283740" y="1005555"/>
                    <a:pt x="290258" y="1017904"/>
                    <a:pt x="290258" y="1028954"/>
                  </a:cubicBezTo>
                  <a:lnTo>
                    <a:pt x="290258" y="1092652"/>
                  </a:lnTo>
                  <a:cubicBezTo>
                    <a:pt x="290258" y="1103701"/>
                    <a:pt x="283740" y="1108251"/>
                    <a:pt x="275919" y="1103701"/>
                  </a:cubicBezTo>
                  <a:lnTo>
                    <a:pt x="216611" y="1069253"/>
                  </a:lnTo>
                  <a:cubicBezTo>
                    <a:pt x="208139" y="1064703"/>
                    <a:pt x="201621" y="1051703"/>
                    <a:pt x="201621" y="1041304"/>
                  </a:cubicBezTo>
                  <a:lnTo>
                    <a:pt x="201621" y="977606"/>
                  </a:lnTo>
                  <a:cubicBezTo>
                    <a:pt x="201621" y="972081"/>
                    <a:pt x="203251" y="968181"/>
                    <a:pt x="205939" y="966231"/>
                  </a:cubicBezTo>
                  <a:close/>
                  <a:moveTo>
                    <a:pt x="4206" y="848383"/>
                  </a:moveTo>
                  <a:cubicBezTo>
                    <a:pt x="6794" y="846352"/>
                    <a:pt x="10353" y="846189"/>
                    <a:pt x="14235" y="848464"/>
                  </a:cubicBezTo>
                  <a:lnTo>
                    <a:pt x="73760" y="883563"/>
                  </a:lnTo>
                  <a:cubicBezTo>
                    <a:pt x="82171" y="887463"/>
                    <a:pt x="88641" y="899813"/>
                    <a:pt x="88641" y="910862"/>
                  </a:cubicBezTo>
                  <a:lnTo>
                    <a:pt x="88641" y="974561"/>
                  </a:lnTo>
                  <a:cubicBezTo>
                    <a:pt x="88641" y="985610"/>
                    <a:pt x="82171" y="990160"/>
                    <a:pt x="73760" y="985610"/>
                  </a:cubicBezTo>
                  <a:lnTo>
                    <a:pt x="14235" y="951161"/>
                  </a:lnTo>
                  <a:cubicBezTo>
                    <a:pt x="6470" y="946611"/>
                    <a:pt x="0" y="934262"/>
                    <a:pt x="0" y="923862"/>
                  </a:cubicBezTo>
                  <a:lnTo>
                    <a:pt x="0" y="859514"/>
                  </a:lnTo>
                  <a:cubicBezTo>
                    <a:pt x="0" y="854314"/>
                    <a:pt x="1618" y="850414"/>
                    <a:pt x="4206" y="848383"/>
                  </a:cubicBezTo>
                  <a:close/>
                  <a:moveTo>
                    <a:pt x="205939" y="116928"/>
                  </a:moveTo>
                  <a:cubicBezTo>
                    <a:pt x="208627" y="114905"/>
                    <a:pt x="212375" y="114905"/>
                    <a:pt x="216611" y="117494"/>
                  </a:cubicBezTo>
                  <a:lnTo>
                    <a:pt x="275919" y="151791"/>
                  </a:lnTo>
                  <a:cubicBezTo>
                    <a:pt x="283740" y="156321"/>
                    <a:pt x="290258" y="168616"/>
                    <a:pt x="290258" y="179617"/>
                  </a:cubicBezTo>
                  <a:lnTo>
                    <a:pt x="290258" y="243035"/>
                  </a:lnTo>
                  <a:cubicBezTo>
                    <a:pt x="290258" y="253389"/>
                    <a:pt x="283740" y="258566"/>
                    <a:pt x="275919" y="254036"/>
                  </a:cubicBezTo>
                  <a:lnTo>
                    <a:pt x="216611" y="219738"/>
                  </a:lnTo>
                  <a:cubicBezTo>
                    <a:pt x="208139" y="215209"/>
                    <a:pt x="201621" y="202913"/>
                    <a:pt x="201621" y="191912"/>
                  </a:cubicBezTo>
                  <a:lnTo>
                    <a:pt x="201621" y="128495"/>
                  </a:lnTo>
                  <a:cubicBezTo>
                    <a:pt x="201621" y="122994"/>
                    <a:pt x="203251" y="118950"/>
                    <a:pt x="205939" y="116928"/>
                  </a:cubicBezTo>
                  <a:close/>
                  <a:moveTo>
                    <a:pt x="4206" y="1573"/>
                  </a:moveTo>
                  <a:cubicBezTo>
                    <a:pt x="6794" y="-458"/>
                    <a:pt x="10353" y="-620"/>
                    <a:pt x="14235" y="1655"/>
                  </a:cubicBezTo>
                  <a:lnTo>
                    <a:pt x="73760" y="36104"/>
                  </a:lnTo>
                  <a:cubicBezTo>
                    <a:pt x="82171" y="40654"/>
                    <a:pt x="88641" y="53003"/>
                    <a:pt x="88641" y="64053"/>
                  </a:cubicBezTo>
                  <a:lnTo>
                    <a:pt x="88641" y="127751"/>
                  </a:lnTo>
                  <a:cubicBezTo>
                    <a:pt x="88641" y="138151"/>
                    <a:pt x="82171" y="143351"/>
                    <a:pt x="73760" y="138801"/>
                  </a:cubicBezTo>
                  <a:lnTo>
                    <a:pt x="14235" y="104352"/>
                  </a:lnTo>
                  <a:cubicBezTo>
                    <a:pt x="6470" y="99152"/>
                    <a:pt x="0" y="87452"/>
                    <a:pt x="0" y="76403"/>
                  </a:cubicBezTo>
                  <a:lnTo>
                    <a:pt x="0" y="12704"/>
                  </a:lnTo>
                  <a:cubicBezTo>
                    <a:pt x="0" y="7505"/>
                    <a:pt x="1618" y="3605"/>
                    <a:pt x="4206" y="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AEA7EE6E-12DB-5A41-A7BB-67FE6A34C4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21841" y="4015856"/>
              <a:ext cx="1635359" cy="4393260"/>
            </a:xfrm>
            <a:custGeom>
              <a:avLst/>
              <a:gdLst>
                <a:gd name="connsiteX0" fmla="*/ 1617317 w 1635359"/>
                <a:gd name="connsiteY0" fmla="*/ 3059422 h 4393260"/>
                <a:gd name="connsiteX1" fmla="*/ 1635359 w 1635359"/>
                <a:gd name="connsiteY1" fmla="*/ 3106863 h 4393260"/>
                <a:gd name="connsiteX2" fmla="*/ 1635359 w 1635359"/>
                <a:gd name="connsiteY2" fmla="*/ 3395593 h 4393260"/>
                <a:gd name="connsiteX3" fmla="*/ 1573314 w 1635359"/>
                <a:gd name="connsiteY3" fmla="*/ 3512523 h 4393260"/>
                <a:gd name="connsiteX4" fmla="*/ 61392 w 1635359"/>
                <a:gd name="connsiteY4" fmla="*/ 4385899 h 4393260"/>
                <a:gd name="connsiteX5" fmla="*/ 0 w 1635359"/>
                <a:gd name="connsiteY5" fmla="*/ 4339519 h 4393260"/>
                <a:gd name="connsiteX6" fmla="*/ 0 w 1635359"/>
                <a:gd name="connsiteY6" fmla="*/ 4050789 h 4393260"/>
                <a:gd name="connsiteX7" fmla="*/ 61392 w 1635359"/>
                <a:gd name="connsiteY7" fmla="*/ 3933860 h 4393260"/>
                <a:gd name="connsiteX8" fmla="*/ 1573314 w 1635359"/>
                <a:gd name="connsiteY8" fmla="*/ 3060483 h 4393260"/>
                <a:gd name="connsiteX9" fmla="*/ 1617317 w 1635359"/>
                <a:gd name="connsiteY9" fmla="*/ 3059422 h 4393260"/>
                <a:gd name="connsiteX10" fmla="*/ 1617317 w 1635359"/>
                <a:gd name="connsiteY10" fmla="*/ 2549609 h 4393260"/>
                <a:gd name="connsiteX11" fmla="*/ 1635359 w 1635359"/>
                <a:gd name="connsiteY11" fmla="*/ 2597050 h 4393260"/>
                <a:gd name="connsiteX12" fmla="*/ 1635359 w 1635359"/>
                <a:gd name="connsiteY12" fmla="*/ 2885780 h 4393260"/>
                <a:gd name="connsiteX13" fmla="*/ 1573314 w 1635359"/>
                <a:gd name="connsiteY13" fmla="*/ 3002710 h 4393260"/>
                <a:gd name="connsiteX14" fmla="*/ 61392 w 1635359"/>
                <a:gd name="connsiteY14" fmla="*/ 3876086 h 4393260"/>
                <a:gd name="connsiteX15" fmla="*/ 0 w 1635359"/>
                <a:gd name="connsiteY15" fmla="*/ 3829706 h 4393260"/>
                <a:gd name="connsiteX16" fmla="*/ 0 w 1635359"/>
                <a:gd name="connsiteY16" fmla="*/ 3541629 h 4393260"/>
                <a:gd name="connsiteX17" fmla="*/ 61392 w 1635359"/>
                <a:gd name="connsiteY17" fmla="*/ 3424047 h 4393260"/>
                <a:gd name="connsiteX18" fmla="*/ 1573314 w 1635359"/>
                <a:gd name="connsiteY18" fmla="*/ 2550670 h 4393260"/>
                <a:gd name="connsiteX19" fmla="*/ 1617317 w 1635359"/>
                <a:gd name="connsiteY19" fmla="*/ 2549609 h 4393260"/>
                <a:gd name="connsiteX20" fmla="*/ 1617317 w 1635359"/>
                <a:gd name="connsiteY20" fmla="*/ 2039795 h 4393260"/>
                <a:gd name="connsiteX21" fmla="*/ 1635359 w 1635359"/>
                <a:gd name="connsiteY21" fmla="*/ 2087236 h 4393260"/>
                <a:gd name="connsiteX22" fmla="*/ 1635359 w 1635359"/>
                <a:gd name="connsiteY22" fmla="*/ 2375966 h 4393260"/>
                <a:gd name="connsiteX23" fmla="*/ 1573314 w 1635359"/>
                <a:gd name="connsiteY23" fmla="*/ 2492896 h 4393260"/>
                <a:gd name="connsiteX24" fmla="*/ 61392 w 1635359"/>
                <a:gd name="connsiteY24" fmla="*/ 3366925 h 4393260"/>
                <a:gd name="connsiteX25" fmla="*/ 0 w 1635359"/>
                <a:gd name="connsiteY25" fmla="*/ 3319892 h 4393260"/>
                <a:gd name="connsiteX26" fmla="*/ 0 w 1635359"/>
                <a:gd name="connsiteY26" fmla="*/ 3031815 h 4393260"/>
                <a:gd name="connsiteX27" fmla="*/ 61392 w 1635359"/>
                <a:gd name="connsiteY27" fmla="*/ 2914233 h 4393260"/>
                <a:gd name="connsiteX28" fmla="*/ 1573314 w 1635359"/>
                <a:gd name="connsiteY28" fmla="*/ 2040856 h 4393260"/>
                <a:gd name="connsiteX29" fmla="*/ 1617317 w 1635359"/>
                <a:gd name="connsiteY29" fmla="*/ 2039795 h 4393260"/>
                <a:gd name="connsiteX30" fmla="*/ 1597612 w 1635359"/>
                <a:gd name="connsiteY30" fmla="*/ 1526564 h 4393260"/>
                <a:gd name="connsiteX31" fmla="*/ 1635359 w 1635359"/>
                <a:gd name="connsiteY31" fmla="*/ 1580303 h 4393260"/>
                <a:gd name="connsiteX32" fmla="*/ 1635359 w 1635359"/>
                <a:gd name="connsiteY32" fmla="*/ 1868380 h 4393260"/>
                <a:gd name="connsiteX33" fmla="*/ 1573314 w 1635359"/>
                <a:gd name="connsiteY33" fmla="*/ 1985309 h 4393260"/>
                <a:gd name="connsiteX34" fmla="*/ 61392 w 1635359"/>
                <a:gd name="connsiteY34" fmla="*/ 2859339 h 4393260"/>
                <a:gd name="connsiteX35" fmla="*/ 0 w 1635359"/>
                <a:gd name="connsiteY35" fmla="*/ 2812959 h 4393260"/>
                <a:gd name="connsiteX36" fmla="*/ 0 w 1635359"/>
                <a:gd name="connsiteY36" fmla="*/ 2524229 h 4393260"/>
                <a:gd name="connsiteX37" fmla="*/ 61392 w 1635359"/>
                <a:gd name="connsiteY37" fmla="*/ 2407300 h 4393260"/>
                <a:gd name="connsiteX38" fmla="*/ 1573314 w 1635359"/>
                <a:gd name="connsiteY38" fmla="*/ 1533923 h 4393260"/>
                <a:gd name="connsiteX39" fmla="*/ 1597612 w 1635359"/>
                <a:gd name="connsiteY39" fmla="*/ 1526564 h 4393260"/>
                <a:gd name="connsiteX40" fmla="*/ 1597612 w 1635359"/>
                <a:gd name="connsiteY40" fmla="*/ 1016665 h 4393260"/>
                <a:gd name="connsiteX41" fmla="*/ 1635359 w 1635359"/>
                <a:gd name="connsiteY41" fmla="*/ 1070522 h 4393260"/>
                <a:gd name="connsiteX42" fmla="*/ 1635359 w 1635359"/>
                <a:gd name="connsiteY42" fmla="*/ 1358737 h 4393260"/>
                <a:gd name="connsiteX43" fmla="*/ 1573314 w 1635359"/>
                <a:gd name="connsiteY43" fmla="*/ 1476375 h 4393260"/>
                <a:gd name="connsiteX44" fmla="*/ 61392 w 1635359"/>
                <a:gd name="connsiteY44" fmla="*/ 2349516 h 4393260"/>
                <a:gd name="connsiteX45" fmla="*/ 0 w 1635359"/>
                <a:gd name="connsiteY45" fmla="*/ 2303114 h 4393260"/>
                <a:gd name="connsiteX46" fmla="*/ 0 w 1635359"/>
                <a:gd name="connsiteY46" fmla="*/ 2014246 h 4393260"/>
                <a:gd name="connsiteX47" fmla="*/ 61392 w 1635359"/>
                <a:gd name="connsiteY47" fmla="*/ 1897261 h 4393260"/>
                <a:gd name="connsiteX48" fmla="*/ 1573314 w 1635359"/>
                <a:gd name="connsiteY48" fmla="*/ 1024120 h 4393260"/>
                <a:gd name="connsiteX49" fmla="*/ 1597612 w 1635359"/>
                <a:gd name="connsiteY49" fmla="*/ 1016665 h 4393260"/>
                <a:gd name="connsiteX50" fmla="*/ 1597612 w 1635359"/>
                <a:gd name="connsiteY50" fmla="*/ 509824 h 4393260"/>
                <a:gd name="connsiteX51" fmla="*/ 1635359 w 1635359"/>
                <a:gd name="connsiteY51" fmla="*/ 563589 h 4393260"/>
                <a:gd name="connsiteX52" fmla="*/ 1635359 w 1635359"/>
                <a:gd name="connsiteY52" fmla="*/ 851804 h 4393260"/>
                <a:gd name="connsiteX53" fmla="*/ 1573314 w 1635359"/>
                <a:gd name="connsiteY53" fmla="*/ 969442 h 4393260"/>
                <a:gd name="connsiteX54" fmla="*/ 61392 w 1635359"/>
                <a:gd name="connsiteY54" fmla="*/ 1842583 h 4393260"/>
                <a:gd name="connsiteX55" fmla="*/ 0 w 1635359"/>
                <a:gd name="connsiteY55" fmla="*/ 1796835 h 4393260"/>
                <a:gd name="connsiteX56" fmla="*/ 0 w 1635359"/>
                <a:gd name="connsiteY56" fmla="*/ 1507966 h 4393260"/>
                <a:gd name="connsiteX57" fmla="*/ 61392 w 1635359"/>
                <a:gd name="connsiteY57" fmla="*/ 1390981 h 4393260"/>
                <a:gd name="connsiteX58" fmla="*/ 1573314 w 1635359"/>
                <a:gd name="connsiteY58" fmla="*/ 517187 h 4393260"/>
                <a:gd name="connsiteX59" fmla="*/ 1597612 w 1635359"/>
                <a:gd name="connsiteY59" fmla="*/ 509824 h 4393260"/>
                <a:gd name="connsiteX60" fmla="*/ 1597612 w 1635359"/>
                <a:gd name="connsiteY60" fmla="*/ 3 h 4393260"/>
                <a:gd name="connsiteX61" fmla="*/ 1635359 w 1635359"/>
                <a:gd name="connsiteY61" fmla="*/ 53742 h 4393260"/>
                <a:gd name="connsiteX62" fmla="*/ 1635359 w 1635359"/>
                <a:gd name="connsiteY62" fmla="*/ 342472 h 4393260"/>
                <a:gd name="connsiteX63" fmla="*/ 1573314 w 1635359"/>
                <a:gd name="connsiteY63" fmla="*/ 459402 h 4393260"/>
                <a:gd name="connsiteX64" fmla="*/ 61392 w 1635359"/>
                <a:gd name="connsiteY64" fmla="*/ 1332778 h 4393260"/>
                <a:gd name="connsiteX65" fmla="*/ 0 w 1635359"/>
                <a:gd name="connsiteY65" fmla="*/ 1286398 h 4393260"/>
                <a:gd name="connsiteX66" fmla="*/ 0 w 1635359"/>
                <a:gd name="connsiteY66" fmla="*/ 997668 h 4393260"/>
                <a:gd name="connsiteX67" fmla="*/ 61392 w 1635359"/>
                <a:gd name="connsiteY67" fmla="*/ 881392 h 4393260"/>
                <a:gd name="connsiteX68" fmla="*/ 1573314 w 1635359"/>
                <a:gd name="connsiteY68" fmla="*/ 7362 h 4393260"/>
                <a:gd name="connsiteX69" fmla="*/ 1597612 w 1635359"/>
                <a:gd name="connsiteY69" fmla="*/ 3 h 4393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635359" h="4393260">
                  <a:moveTo>
                    <a:pt x="1617317" y="3059422"/>
                  </a:moveTo>
                  <a:cubicBezTo>
                    <a:pt x="1628501" y="3067832"/>
                    <a:pt x="1635359" y="3084327"/>
                    <a:pt x="1635359" y="3106863"/>
                  </a:cubicBezTo>
                  <a:lnTo>
                    <a:pt x="1635359" y="3395593"/>
                  </a:lnTo>
                  <a:cubicBezTo>
                    <a:pt x="1635359" y="3440667"/>
                    <a:pt x="1607929" y="3492925"/>
                    <a:pt x="1573314" y="3512523"/>
                  </a:cubicBezTo>
                  <a:lnTo>
                    <a:pt x="61392" y="4385899"/>
                  </a:lnTo>
                  <a:cubicBezTo>
                    <a:pt x="27430" y="4405496"/>
                    <a:pt x="0" y="4384592"/>
                    <a:pt x="0" y="4339519"/>
                  </a:cubicBezTo>
                  <a:lnTo>
                    <a:pt x="0" y="4050789"/>
                  </a:lnTo>
                  <a:cubicBezTo>
                    <a:pt x="0" y="4006369"/>
                    <a:pt x="27430" y="3953457"/>
                    <a:pt x="61392" y="3933860"/>
                  </a:cubicBezTo>
                  <a:lnTo>
                    <a:pt x="1573314" y="3060483"/>
                  </a:lnTo>
                  <a:cubicBezTo>
                    <a:pt x="1590622" y="3050685"/>
                    <a:pt x="1606133" y="3051011"/>
                    <a:pt x="1617317" y="3059422"/>
                  </a:cubicBezTo>
                  <a:close/>
                  <a:moveTo>
                    <a:pt x="1617317" y="2549609"/>
                  </a:moveTo>
                  <a:cubicBezTo>
                    <a:pt x="1628501" y="2558019"/>
                    <a:pt x="1635359" y="2574513"/>
                    <a:pt x="1635359" y="2597050"/>
                  </a:cubicBezTo>
                  <a:lnTo>
                    <a:pt x="1635359" y="2885780"/>
                  </a:lnTo>
                  <a:cubicBezTo>
                    <a:pt x="1635359" y="2930854"/>
                    <a:pt x="1607929" y="2983112"/>
                    <a:pt x="1573314" y="3002710"/>
                  </a:cubicBezTo>
                  <a:lnTo>
                    <a:pt x="61392" y="3876086"/>
                  </a:lnTo>
                  <a:cubicBezTo>
                    <a:pt x="27430" y="3895683"/>
                    <a:pt x="0" y="3874779"/>
                    <a:pt x="0" y="3829706"/>
                  </a:cubicBezTo>
                  <a:lnTo>
                    <a:pt x="0" y="3541629"/>
                  </a:lnTo>
                  <a:cubicBezTo>
                    <a:pt x="0" y="3496556"/>
                    <a:pt x="27430" y="3443644"/>
                    <a:pt x="61392" y="3424047"/>
                  </a:cubicBezTo>
                  <a:lnTo>
                    <a:pt x="1573314" y="2550670"/>
                  </a:lnTo>
                  <a:cubicBezTo>
                    <a:pt x="1590622" y="2540872"/>
                    <a:pt x="1606133" y="2541198"/>
                    <a:pt x="1617317" y="2549609"/>
                  </a:cubicBezTo>
                  <a:close/>
                  <a:moveTo>
                    <a:pt x="1617317" y="2039795"/>
                  </a:moveTo>
                  <a:cubicBezTo>
                    <a:pt x="1628501" y="2048205"/>
                    <a:pt x="1635359" y="2064699"/>
                    <a:pt x="1635359" y="2087236"/>
                  </a:cubicBezTo>
                  <a:lnTo>
                    <a:pt x="1635359" y="2375966"/>
                  </a:lnTo>
                  <a:cubicBezTo>
                    <a:pt x="1635359" y="2421040"/>
                    <a:pt x="1607929" y="2473298"/>
                    <a:pt x="1573314" y="2492896"/>
                  </a:cubicBezTo>
                  <a:lnTo>
                    <a:pt x="61392" y="3366925"/>
                  </a:lnTo>
                  <a:cubicBezTo>
                    <a:pt x="27430" y="3385869"/>
                    <a:pt x="0" y="3365619"/>
                    <a:pt x="0" y="3319892"/>
                  </a:cubicBezTo>
                  <a:lnTo>
                    <a:pt x="0" y="3031815"/>
                  </a:lnTo>
                  <a:cubicBezTo>
                    <a:pt x="0" y="2986742"/>
                    <a:pt x="27430" y="2933830"/>
                    <a:pt x="61392" y="2914233"/>
                  </a:cubicBezTo>
                  <a:lnTo>
                    <a:pt x="1573314" y="2040856"/>
                  </a:lnTo>
                  <a:cubicBezTo>
                    <a:pt x="1590622" y="2031058"/>
                    <a:pt x="1606133" y="2031384"/>
                    <a:pt x="1617317" y="2039795"/>
                  </a:cubicBezTo>
                  <a:close/>
                  <a:moveTo>
                    <a:pt x="1597612" y="1526564"/>
                  </a:moveTo>
                  <a:cubicBezTo>
                    <a:pt x="1619930" y="1526289"/>
                    <a:pt x="1635359" y="1546498"/>
                    <a:pt x="1635359" y="1580303"/>
                  </a:cubicBezTo>
                  <a:lnTo>
                    <a:pt x="1635359" y="1868380"/>
                  </a:lnTo>
                  <a:cubicBezTo>
                    <a:pt x="1635359" y="1914107"/>
                    <a:pt x="1607929" y="1966365"/>
                    <a:pt x="1573314" y="1985309"/>
                  </a:cubicBezTo>
                  <a:lnTo>
                    <a:pt x="61392" y="2859339"/>
                  </a:lnTo>
                  <a:cubicBezTo>
                    <a:pt x="27430" y="2878936"/>
                    <a:pt x="0" y="2858032"/>
                    <a:pt x="0" y="2812959"/>
                  </a:cubicBezTo>
                  <a:lnTo>
                    <a:pt x="0" y="2524229"/>
                  </a:lnTo>
                  <a:cubicBezTo>
                    <a:pt x="0" y="2479156"/>
                    <a:pt x="27430" y="2426897"/>
                    <a:pt x="61392" y="2407300"/>
                  </a:cubicBezTo>
                  <a:lnTo>
                    <a:pt x="1573314" y="1533923"/>
                  </a:lnTo>
                  <a:cubicBezTo>
                    <a:pt x="1581968" y="1529024"/>
                    <a:pt x="1590172" y="1526656"/>
                    <a:pt x="1597612" y="1526564"/>
                  </a:cubicBezTo>
                  <a:close/>
                  <a:moveTo>
                    <a:pt x="1597612" y="1016665"/>
                  </a:moveTo>
                  <a:cubicBezTo>
                    <a:pt x="1619930" y="1016236"/>
                    <a:pt x="1635359" y="1036210"/>
                    <a:pt x="1635359" y="1070522"/>
                  </a:cubicBezTo>
                  <a:lnTo>
                    <a:pt x="1635359" y="1358737"/>
                  </a:lnTo>
                  <a:cubicBezTo>
                    <a:pt x="1635359" y="1404485"/>
                    <a:pt x="1607929" y="1456769"/>
                    <a:pt x="1573314" y="1476375"/>
                  </a:cubicBezTo>
                  <a:lnTo>
                    <a:pt x="61392" y="2349516"/>
                  </a:lnTo>
                  <a:cubicBezTo>
                    <a:pt x="27430" y="2369123"/>
                    <a:pt x="0" y="2348209"/>
                    <a:pt x="0" y="2303114"/>
                  </a:cubicBezTo>
                  <a:lnTo>
                    <a:pt x="0" y="2014246"/>
                  </a:lnTo>
                  <a:cubicBezTo>
                    <a:pt x="0" y="1969151"/>
                    <a:pt x="27430" y="1916867"/>
                    <a:pt x="61392" y="1897261"/>
                  </a:cubicBezTo>
                  <a:lnTo>
                    <a:pt x="1573314" y="1024120"/>
                  </a:lnTo>
                  <a:cubicBezTo>
                    <a:pt x="1581968" y="1019218"/>
                    <a:pt x="1590172" y="1016808"/>
                    <a:pt x="1597612" y="1016665"/>
                  </a:cubicBezTo>
                  <a:close/>
                  <a:moveTo>
                    <a:pt x="1597612" y="509824"/>
                  </a:moveTo>
                  <a:cubicBezTo>
                    <a:pt x="1619930" y="509548"/>
                    <a:pt x="1635359" y="529768"/>
                    <a:pt x="1635359" y="563589"/>
                  </a:cubicBezTo>
                  <a:lnTo>
                    <a:pt x="1635359" y="851804"/>
                  </a:lnTo>
                  <a:cubicBezTo>
                    <a:pt x="1635359" y="897552"/>
                    <a:pt x="1607929" y="949836"/>
                    <a:pt x="1573314" y="969442"/>
                  </a:cubicBezTo>
                  <a:lnTo>
                    <a:pt x="61392" y="1842583"/>
                  </a:lnTo>
                  <a:cubicBezTo>
                    <a:pt x="27430" y="1862190"/>
                    <a:pt x="0" y="1841276"/>
                    <a:pt x="0" y="1796835"/>
                  </a:cubicBezTo>
                  <a:lnTo>
                    <a:pt x="0" y="1507966"/>
                  </a:lnTo>
                  <a:cubicBezTo>
                    <a:pt x="0" y="1463525"/>
                    <a:pt x="27430" y="1410588"/>
                    <a:pt x="61392" y="1390981"/>
                  </a:cubicBezTo>
                  <a:lnTo>
                    <a:pt x="1573314" y="517187"/>
                  </a:lnTo>
                  <a:cubicBezTo>
                    <a:pt x="1581968" y="512285"/>
                    <a:pt x="1590172" y="509916"/>
                    <a:pt x="1597612" y="509824"/>
                  </a:cubicBezTo>
                  <a:close/>
                  <a:moveTo>
                    <a:pt x="1597612" y="3"/>
                  </a:moveTo>
                  <a:cubicBezTo>
                    <a:pt x="1619930" y="-272"/>
                    <a:pt x="1635359" y="19937"/>
                    <a:pt x="1635359" y="53742"/>
                  </a:cubicBezTo>
                  <a:lnTo>
                    <a:pt x="1635359" y="342472"/>
                  </a:lnTo>
                  <a:cubicBezTo>
                    <a:pt x="1635359" y="387546"/>
                    <a:pt x="1607929" y="439804"/>
                    <a:pt x="1573314" y="459402"/>
                  </a:cubicBezTo>
                  <a:lnTo>
                    <a:pt x="61392" y="1332778"/>
                  </a:lnTo>
                  <a:cubicBezTo>
                    <a:pt x="27430" y="1352375"/>
                    <a:pt x="0" y="1332125"/>
                    <a:pt x="0" y="1286398"/>
                  </a:cubicBezTo>
                  <a:lnTo>
                    <a:pt x="0" y="997668"/>
                  </a:lnTo>
                  <a:cubicBezTo>
                    <a:pt x="0" y="953248"/>
                    <a:pt x="27430" y="900336"/>
                    <a:pt x="61392" y="881392"/>
                  </a:cubicBezTo>
                  <a:lnTo>
                    <a:pt x="1573314" y="7362"/>
                  </a:lnTo>
                  <a:cubicBezTo>
                    <a:pt x="1581968" y="2463"/>
                    <a:pt x="1590172" y="95"/>
                    <a:pt x="15976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3532FC4D-5F19-2441-843B-177C5554B1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3847" y="4122079"/>
              <a:ext cx="1488464" cy="4180816"/>
            </a:xfrm>
            <a:custGeom>
              <a:avLst/>
              <a:gdLst>
                <a:gd name="connsiteX0" fmla="*/ 1479402 w 1488464"/>
                <a:gd name="connsiteY0" fmla="*/ 3053180 h 4180816"/>
                <a:gd name="connsiteX1" fmla="*/ 1488464 w 1488464"/>
                <a:gd name="connsiteY1" fmla="*/ 3077438 h 4180816"/>
                <a:gd name="connsiteX2" fmla="*/ 1488464 w 1488464"/>
                <a:gd name="connsiteY2" fmla="*/ 3294372 h 4180816"/>
                <a:gd name="connsiteX3" fmla="*/ 1457114 w 1488464"/>
                <a:gd name="connsiteY3" fmla="*/ 3353833 h 4180816"/>
                <a:gd name="connsiteX4" fmla="*/ 31350 w 1488464"/>
                <a:gd name="connsiteY4" fmla="*/ 4177140 h 4180816"/>
                <a:gd name="connsiteX5" fmla="*/ 0 w 1488464"/>
                <a:gd name="connsiteY5" fmla="*/ 4153616 h 4180816"/>
                <a:gd name="connsiteX6" fmla="*/ 0 w 1488464"/>
                <a:gd name="connsiteY6" fmla="*/ 3936682 h 4180816"/>
                <a:gd name="connsiteX7" fmla="*/ 31350 w 1488464"/>
                <a:gd name="connsiteY7" fmla="*/ 3877221 h 4180816"/>
                <a:gd name="connsiteX8" fmla="*/ 1457114 w 1488464"/>
                <a:gd name="connsiteY8" fmla="*/ 3053915 h 4180816"/>
                <a:gd name="connsiteX9" fmla="*/ 1479402 w 1488464"/>
                <a:gd name="connsiteY9" fmla="*/ 3053180 h 4180816"/>
                <a:gd name="connsiteX10" fmla="*/ 1479402 w 1488464"/>
                <a:gd name="connsiteY10" fmla="*/ 2543608 h 4180816"/>
                <a:gd name="connsiteX11" fmla="*/ 1488464 w 1488464"/>
                <a:gd name="connsiteY11" fmla="*/ 2567607 h 4180816"/>
                <a:gd name="connsiteX12" fmla="*/ 1488464 w 1488464"/>
                <a:gd name="connsiteY12" fmla="*/ 2784417 h 4180816"/>
                <a:gd name="connsiteX13" fmla="*/ 1457114 w 1488464"/>
                <a:gd name="connsiteY13" fmla="*/ 2843844 h 4180816"/>
                <a:gd name="connsiteX14" fmla="*/ 31350 w 1488464"/>
                <a:gd name="connsiteY14" fmla="*/ 3666679 h 4180816"/>
                <a:gd name="connsiteX15" fmla="*/ 0 w 1488464"/>
                <a:gd name="connsiteY15" fmla="*/ 3643823 h 4180816"/>
                <a:gd name="connsiteX16" fmla="*/ 0 w 1488464"/>
                <a:gd name="connsiteY16" fmla="*/ 3427013 h 4180816"/>
                <a:gd name="connsiteX17" fmla="*/ 31350 w 1488464"/>
                <a:gd name="connsiteY17" fmla="*/ 3367586 h 4180816"/>
                <a:gd name="connsiteX18" fmla="*/ 1457114 w 1488464"/>
                <a:gd name="connsiteY18" fmla="*/ 2544097 h 4180816"/>
                <a:gd name="connsiteX19" fmla="*/ 1479402 w 1488464"/>
                <a:gd name="connsiteY19" fmla="*/ 2543608 h 4180816"/>
                <a:gd name="connsiteX20" fmla="*/ 1479402 w 1488464"/>
                <a:gd name="connsiteY20" fmla="*/ 2036674 h 4180816"/>
                <a:gd name="connsiteX21" fmla="*/ 1488464 w 1488464"/>
                <a:gd name="connsiteY21" fmla="*/ 2060673 h 4180816"/>
                <a:gd name="connsiteX22" fmla="*/ 1488464 w 1488464"/>
                <a:gd name="connsiteY22" fmla="*/ 2277483 h 4180816"/>
                <a:gd name="connsiteX23" fmla="*/ 1457114 w 1488464"/>
                <a:gd name="connsiteY23" fmla="*/ 2336910 h 4180816"/>
                <a:gd name="connsiteX24" fmla="*/ 31350 w 1488464"/>
                <a:gd name="connsiteY24" fmla="*/ 3159745 h 4180816"/>
                <a:gd name="connsiteX25" fmla="*/ 0 w 1488464"/>
                <a:gd name="connsiteY25" fmla="*/ 3136889 h 4180816"/>
                <a:gd name="connsiteX26" fmla="*/ 0 w 1488464"/>
                <a:gd name="connsiteY26" fmla="*/ 2920078 h 4180816"/>
                <a:gd name="connsiteX27" fmla="*/ 31350 w 1488464"/>
                <a:gd name="connsiteY27" fmla="*/ 2860651 h 4180816"/>
                <a:gd name="connsiteX28" fmla="*/ 1457114 w 1488464"/>
                <a:gd name="connsiteY28" fmla="*/ 2037163 h 4180816"/>
                <a:gd name="connsiteX29" fmla="*/ 1479402 w 1488464"/>
                <a:gd name="connsiteY29" fmla="*/ 2036674 h 4180816"/>
                <a:gd name="connsiteX30" fmla="*/ 1479402 w 1488464"/>
                <a:gd name="connsiteY30" fmla="*/ 1526946 h 4180816"/>
                <a:gd name="connsiteX31" fmla="*/ 1488464 w 1488464"/>
                <a:gd name="connsiteY31" fmla="*/ 1550877 h 4180816"/>
                <a:gd name="connsiteX32" fmla="*/ 1488464 w 1488464"/>
                <a:gd name="connsiteY32" fmla="*/ 1767158 h 4180816"/>
                <a:gd name="connsiteX33" fmla="*/ 1457114 w 1488464"/>
                <a:gd name="connsiteY33" fmla="*/ 1826619 h 4180816"/>
                <a:gd name="connsiteX34" fmla="*/ 31350 w 1488464"/>
                <a:gd name="connsiteY34" fmla="*/ 2650579 h 4180816"/>
                <a:gd name="connsiteX35" fmla="*/ 0 w 1488464"/>
                <a:gd name="connsiteY35" fmla="*/ 2627056 h 4180816"/>
                <a:gd name="connsiteX36" fmla="*/ 0 w 1488464"/>
                <a:gd name="connsiteY36" fmla="*/ 2410121 h 4180816"/>
                <a:gd name="connsiteX37" fmla="*/ 31350 w 1488464"/>
                <a:gd name="connsiteY37" fmla="*/ 2350660 h 4180816"/>
                <a:gd name="connsiteX38" fmla="*/ 1457114 w 1488464"/>
                <a:gd name="connsiteY38" fmla="*/ 1528007 h 4180816"/>
                <a:gd name="connsiteX39" fmla="*/ 1479402 w 1488464"/>
                <a:gd name="connsiteY39" fmla="*/ 1526946 h 4180816"/>
                <a:gd name="connsiteX40" fmla="*/ 1479402 w 1488464"/>
                <a:gd name="connsiteY40" fmla="*/ 1020013 h 4180816"/>
                <a:gd name="connsiteX41" fmla="*/ 1488464 w 1488464"/>
                <a:gd name="connsiteY41" fmla="*/ 1043944 h 4180816"/>
                <a:gd name="connsiteX42" fmla="*/ 1488464 w 1488464"/>
                <a:gd name="connsiteY42" fmla="*/ 1260879 h 4180816"/>
                <a:gd name="connsiteX43" fmla="*/ 1457114 w 1488464"/>
                <a:gd name="connsiteY43" fmla="*/ 1320340 h 4180816"/>
                <a:gd name="connsiteX44" fmla="*/ 31350 w 1488464"/>
                <a:gd name="connsiteY44" fmla="*/ 2143646 h 4180816"/>
                <a:gd name="connsiteX45" fmla="*/ 0 w 1488464"/>
                <a:gd name="connsiteY45" fmla="*/ 2120123 h 4180816"/>
                <a:gd name="connsiteX46" fmla="*/ 0 w 1488464"/>
                <a:gd name="connsiteY46" fmla="*/ 1903188 h 4180816"/>
                <a:gd name="connsiteX47" fmla="*/ 31350 w 1488464"/>
                <a:gd name="connsiteY47" fmla="*/ 1843727 h 4180816"/>
                <a:gd name="connsiteX48" fmla="*/ 1457114 w 1488464"/>
                <a:gd name="connsiteY48" fmla="*/ 1021074 h 4180816"/>
                <a:gd name="connsiteX49" fmla="*/ 1479402 w 1488464"/>
                <a:gd name="connsiteY49" fmla="*/ 1020013 h 4180816"/>
                <a:gd name="connsiteX50" fmla="*/ 1479402 w 1488464"/>
                <a:gd name="connsiteY50" fmla="*/ 510119 h 4180816"/>
                <a:gd name="connsiteX51" fmla="*/ 1488464 w 1488464"/>
                <a:gd name="connsiteY51" fmla="*/ 534132 h 4180816"/>
                <a:gd name="connsiteX52" fmla="*/ 1488464 w 1488464"/>
                <a:gd name="connsiteY52" fmla="*/ 750413 h 4180816"/>
                <a:gd name="connsiteX53" fmla="*/ 1457114 w 1488464"/>
                <a:gd name="connsiteY53" fmla="*/ 810527 h 4180816"/>
                <a:gd name="connsiteX54" fmla="*/ 31350 w 1488464"/>
                <a:gd name="connsiteY54" fmla="*/ 1633832 h 4180816"/>
                <a:gd name="connsiteX55" fmla="*/ 0 w 1488464"/>
                <a:gd name="connsiteY55" fmla="*/ 1610309 h 4180816"/>
                <a:gd name="connsiteX56" fmla="*/ 0 w 1488464"/>
                <a:gd name="connsiteY56" fmla="*/ 1393375 h 4180816"/>
                <a:gd name="connsiteX57" fmla="*/ 31350 w 1488464"/>
                <a:gd name="connsiteY57" fmla="*/ 1333914 h 4180816"/>
                <a:gd name="connsiteX58" fmla="*/ 1457114 w 1488464"/>
                <a:gd name="connsiteY58" fmla="*/ 510609 h 4180816"/>
                <a:gd name="connsiteX59" fmla="*/ 1479402 w 1488464"/>
                <a:gd name="connsiteY59" fmla="*/ 510119 h 4180816"/>
                <a:gd name="connsiteX60" fmla="*/ 1479402 w 1488464"/>
                <a:gd name="connsiteY60" fmla="*/ 3186 h 4180816"/>
                <a:gd name="connsiteX61" fmla="*/ 1488464 w 1488464"/>
                <a:gd name="connsiteY61" fmla="*/ 27199 h 4180816"/>
                <a:gd name="connsiteX62" fmla="*/ 1488464 w 1488464"/>
                <a:gd name="connsiteY62" fmla="*/ 244133 h 4180816"/>
                <a:gd name="connsiteX63" fmla="*/ 1457114 w 1488464"/>
                <a:gd name="connsiteY63" fmla="*/ 303594 h 4180816"/>
                <a:gd name="connsiteX64" fmla="*/ 31350 w 1488464"/>
                <a:gd name="connsiteY64" fmla="*/ 1126899 h 4180816"/>
                <a:gd name="connsiteX65" fmla="*/ 0 w 1488464"/>
                <a:gd name="connsiteY65" fmla="*/ 1103376 h 4180816"/>
                <a:gd name="connsiteX66" fmla="*/ 0 w 1488464"/>
                <a:gd name="connsiteY66" fmla="*/ 886442 h 4180816"/>
                <a:gd name="connsiteX67" fmla="*/ 31350 w 1488464"/>
                <a:gd name="connsiteY67" fmla="*/ 826981 h 4180816"/>
                <a:gd name="connsiteX68" fmla="*/ 1457114 w 1488464"/>
                <a:gd name="connsiteY68" fmla="*/ 3676 h 4180816"/>
                <a:gd name="connsiteX69" fmla="*/ 1479402 w 1488464"/>
                <a:gd name="connsiteY69" fmla="*/ 3186 h 4180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488464" h="4180816">
                  <a:moveTo>
                    <a:pt x="1479402" y="3053180"/>
                  </a:moveTo>
                  <a:cubicBezTo>
                    <a:pt x="1485035" y="3057345"/>
                    <a:pt x="1488464" y="3065676"/>
                    <a:pt x="1488464" y="3077438"/>
                  </a:cubicBezTo>
                  <a:lnTo>
                    <a:pt x="1488464" y="3294372"/>
                  </a:lnTo>
                  <a:cubicBezTo>
                    <a:pt x="1488464" y="3317242"/>
                    <a:pt x="1474748" y="3344032"/>
                    <a:pt x="1457114" y="3353833"/>
                  </a:cubicBezTo>
                  <a:lnTo>
                    <a:pt x="31350" y="4177140"/>
                  </a:lnTo>
                  <a:cubicBezTo>
                    <a:pt x="14369" y="4186941"/>
                    <a:pt x="0" y="4176486"/>
                    <a:pt x="0" y="4153616"/>
                  </a:cubicBezTo>
                  <a:lnTo>
                    <a:pt x="0" y="3936682"/>
                  </a:lnTo>
                  <a:cubicBezTo>
                    <a:pt x="0" y="3913812"/>
                    <a:pt x="14369" y="3887022"/>
                    <a:pt x="31350" y="3877221"/>
                  </a:cubicBezTo>
                  <a:lnTo>
                    <a:pt x="1457114" y="3053915"/>
                  </a:lnTo>
                  <a:cubicBezTo>
                    <a:pt x="1465931" y="3049014"/>
                    <a:pt x="1473769" y="3049014"/>
                    <a:pt x="1479402" y="3053180"/>
                  </a:cubicBezTo>
                  <a:close/>
                  <a:moveTo>
                    <a:pt x="1479402" y="2543608"/>
                  </a:moveTo>
                  <a:cubicBezTo>
                    <a:pt x="1485035" y="2547852"/>
                    <a:pt x="1488464" y="2556179"/>
                    <a:pt x="1488464" y="2567607"/>
                  </a:cubicBezTo>
                  <a:lnTo>
                    <a:pt x="1488464" y="2784417"/>
                  </a:lnTo>
                  <a:cubicBezTo>
                    <a:pt x="1488464" y="2807274"/>
                    <a:pt x="1474748" y="2834049"/>
                    <a:pt x="1457114" y="2843844"/>
                  </a:cubicBezTo>
                  <a:lnTo>
                    <a:pt x="31350" y="3666679"/>
                  </a:lnTo>
                  <a:cubicBezTo>
                    <a:pt x="14369" y="3677128"/>
                    <a:pt x="0" y="3666679"/>
                    <a:pt x="0" y="3643823"/>
                  </a:cubicBezTo>
                  <a:lnTo>
                    <a:pt x="0" y="3427013"/>
                  </a:lnTo>
                  <a:cubicBezTo>
                    <a:pt x="0" y="3403503"/>
                    <a:pt x="14369" y="3377381"/>
                    <a:pt x="31350" y="3367586"/>
                  </a:cubicBezTo>
                  <a:lnTo>
                    <a:pt x="1457114" y="2544097"/>
                  </a:lnTo>
                  <a:cubicBezTo>
                    <a:pt x="1465931" y="2539200"/>
                    <a:pt x="1473769" y="2539363"/>
                    <a:pt x="1479402" y="2543608"/>
                  </a:cubicBezTo>
                  <a:close/>
                  <a:moveTo>
                    <a:pt x="1479402" y="2036674"/>
                  </a:moveTo>
                  <a:cubicBezTo>
                    <a:pt x="1485035" y="2040918"/>
                    <a:pt x="1488464" y="2049245"/>
                    <a:pt x="1488464" y="2060673"/>
                  </a:cubicBezTo>
                  <a:lnTo>
                    <a:pt x="1488464" y="2277483"/>
                  </a:lnTo>
                  <a:cubicBezTo>
                    <a:pt x="1488464" y="2300340"/>
                    <a:pt x="1474748" y="2327115"/>
                    <a:pt x="1457114" y="2336910"/>
                  </a:cubicBezTo>
                  <a:lnTo>
                    <a:pt x="31350" y="3159745"/>
                  </a:lnTo>
                  <a:cubicBezTo>
                    <a:pt x="14369" y="3170194"/>
                    <a:pt x="0" y="3159745"/>
                    <a:pt x="0" y="3136889"/>
                  </a:cubicBezTo>
                  <a:lnTo>
                    <a:pt x="0" y="2920078"/>
                  </a:lnTo>
                  <a:cubicBezTo>
                    <a:pt x="0" y="2897222"/>
                    <a:pt x="14369" y="2870447"/>
                    <a:pt x="31350" y="2860651"/>
                  </a:cubicBezTo>
                  <a:lnTo>
                    <a:pt x="1457114" y="2037163"/>
                  </a:lnTo>
                  <a:cubicBezTo>
                    <a:pt x="1465931" y="2032266"/>
                    <a:pt x="1473769" y="2032429"/>
                    <a:pt x="1479402" y="2036674"/>
                  </a:cubicBezTo>
                  <a:close/>
                  <a:moveTo>
                    <a:pt x="1479402" y="1526946"/>
                  </a:moveTo>
                  <a:cubicBezTo>
                    <a:pt x="1485035" y="1531111"/>
                    <a:pt x="1488464" y="1539442"/>
                    <a:pt x="1488464" y="1550877"/>
                  </a:cubicBezTo>
                  <a:lnTo>
                    <a:pt x="1488464" y="1767158"/>
                  </a:lnTo>
                  <a:cubicBezTo>
                    <a:pt x="1488464" y="1790028"/>
                    <a:pt x="1474748" y="1817471"/>
                    <a:pt x="1457114" y="1826619"/>
                  </a:cubicBezTo>
                  <a:lnTo>
                    <a:pt x="31350" y="2650579"/>
                  </a:lnTo>
                  <a:cubicBezTo>
                    <a:pt x="14369" y="2660380"/>
                    <a:pt x="0" y="2649926"/>
                    <a:pt x="0" y="2627056"/>
                  </a:cubicBezTo>
                  <a:lnTo>
                    <a:pt x="0" y="2410121"/>
                  </a:lnTo>
                  <a:cubicBezTo>
                    <a:pt x="0" y="2387252"/>
                    <a:pt x="14369" y="2360462"/>
                    <a:pt x="31350" y="2350660"/>
                  </a:cubicBezTo>
                  <a:lnTo>
                    <a:pt x="1457114" y="1528007"/>
                  </a:lnTo>
                  <a:cubicBezTo>
                    <a:pt x="1465931" y="1522780"/>
                    <a:pt x="1473769" y="1522780"/>
                    <a:pt x="1479402" y="1526946"/>
                  </a:cubicBezTo>
                  <a:close/>
                  <a:moveTo>
                    <a:pt x="1479402" y="1020013"/>
                  </a:moveTo>
                  <a:cubicBezTo>
                    <a:pt x="1485035" y="1024178"/>
                    <a:pt x="1488464" y="1032509"/>
                    <a:pt x="1488464" y="1043944"/>
                  </a:cubicBezTo>
                  <a:lnTo>
                    <a:pt x="1488464" y="1260879"/>
                  </a:lnTo>
                  <a:cubicBezTo>
                    <a:pt x="1488464" y="1284402"/>
                    <a:pt x="1474748" y="1310538"/>
                    <a:pt x="1457114" y="1320340"/>
                  </a:cubicBezTo>
                  <a:lnTo>
                    <a:pt x="31350" y="2143646"/>
                  </a:lnTo>
                  <a:cubicBezTo>
                    <a:pt x="14369" y="2153447"/>
                    <a:pt x="0" y="2142993"/>
                    <a:pt x="0" y="2120123"/>
                  </a:cubicBezTo>
                  <a:lnTo>
                    <a:pt x="0" y="1903188"/>
                  </a:lnTo>
                  <a:cubicBezTo>
                    <a:pt x="0" y="1880319"/>
                    <a:pt x="14369" y="1854182"/>
                    <a:pt x="31350" y="1843727"/>
                  </a:cubicBezTo>
                  <a:lnTo>
                    <a:pt x="1457114" y="1021074"/>
                  </a:lnTo>
                  <a:cubicBezTo>
                    <a:pt x="1465931" y="1015847"/>
                    <a:pt x="1473769" y="1015847"/>
                    <a:pt x="1479402" y="1020013"/>
                  </a:cubicBezTo>
                  <a:close/>
                  <a:moveTo>
                    <a:pt x="1479402" y="510119"/>
                  </a:moveTo>
                  <a:cubicBezTo>
                    <a:pt x="1485035" y="514366"/>
                    <a:pt x="1488464" y="522697"/>
                    <a:pt x="1488464" y="534132"/>
                  </a:cubicBezTo>
                  <a:lnTo>
                    <a:pt x="1488464" y="750413"/>
                  </a:lnTo>
                  <a:cubicBezTo>
                    <a:pt x="1488464" y="773936"/>
                    <a:pt x="1474748" y="800726"/>
                    <a:pt x="1457114" y="810527"/>
                  </a:cubicBezTo>
                  <a:lnTo>
                    <a:pt x="31350" y="1633832"/>
                  </a:lnTo>
                  <a:cubicBezTo>
                    <a:pt x="14369" y="1643633"/>
                    <a:pt x="0" y="1633179"/>
                    <a:pt x="0" y="1610309"/>
                  </a:cubicBezTo>
                  <a:lnTo>
                    <a:pt x="0" y="1393375"/>
                  </a:lnTo>
                  <a:cubicBezTo>
                    <a:pt x="0" y="1370505"/>
                    <a:pt x="14369" y="1344369"/>
                    <a:pt x="31350" y="1333914"/>
                  </a:cubicBezTo>
                  <a:lnTo>
                    <a:pt x="1457114" y="510609"/>
                  </a:lnTo>
                  <a:cubicBezTo>
                    <a:pt x="1465931" y="505708"/>
                    <a:pt x="1473769" y="505872"/>
                    <a:pt x="1479402" y="510119"/>
                  </a:cubicBezTo>
                  <a:close/>
                  <a:moveTo>
                    <a:pt x="1479402" y="3186"/>
                  </a:moveTo>
                  <a:cubicBezTo>
                    <a:pt x="1485035" y="7433"/>
                    <a:pt x="1488464" y="15764"/>
                    <a:pt x="1488464" y="27199"/>
                  </a:cubicBezTo>
                  <a:lnTo>
                    <a:pt x="1488464" y="244133"/>
                  </a:lnTo>
                  <a:cubicBezTo>
                    <a:pt x="1488464" y="267003"/>
                    <a:pt x="1474748" y="293793"/>
                    <a:pt x="1457114" y="303594"/>
                  </a:cubicBezTo>
                  <a:lnTo>
                    <a:pt x="31350" y="1126899"/>
                  </a:lnTo>
                  <a:cubicBezTo>
                    <a:pt x="14369" y="1136700"/>
                    <a:pt x="0" y="1126899"/>
                    <a:pt x="0" y="1103376"/>
                  </a:cubicBezTo>
                  <a:lnTo>
                    <a:pt x="0" y="886442"/>
                  </a:lnTo>
                  <a:cubicBezTo>
                    <a:pt x="0" y="863572"/>
                    <a:pt x="14369" y="837436"/>
                    <a:pt x="31350" y="826981"/>
                  </a:cubicBezTo>
                  <a:lnTo>
                    <a:pt x="1457114" y="3676"/>
                  </a:lnTo>
                  <a:cubicBezTo>
                    <a:pt x="1465931" y="-1224"/>
                    <a:pt x="1473769" y="-1061"/>
                    <a:pt x="1479402" y="318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0" name="Freeform 242">
              <a:extLst>
                <a:ext uri="{FF2B5EF4-FFF2-40B4-BE49-F238E27FC236}">
                  <a16:creationId xmlns:a16="http://schemas.microsoft.com/office/drawing/2014/main" id="{18EF18CA-85D0-0C4A-8E42-5CE2078EB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17458" y="2615316"/>
              <a:ext cx="1077233" cy="622145"/>
            </a:xfrm>
            <a:custGeom>
              <a:avLst/>
              <a:gdLst>
                <a:gd name="T0" fmla="*/ 824 w 1648"/>
                <a:gd name="T1" fmla="*/ 950 h 951"/>
                <a:gd name="T2" fmla="*/ 0 w 1648"/>
                <a:gd name="T3" fmla="*/ 475 h 951"/>
                <a:gd name="T4" fmla="*/ 824 w 1648"/>
                <a:gd name="T5" fmla="*/ 0 h 951"/>
                <a:gd name="T6" fmla="*/ 1647 w 1648"/>
                <a:gd name="T7" fmla="*/ 475 h 951"/>
                <a:gd name="T8" fmla="*/ 824 w 1648"/>
                <a:gd name="T9" fmla="*/ 950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8" h="951">
                  <a:moveTo>
                    <a:pt x="824" y="950"/>
                  </a:moveTo>
                  <a:lnTo>
                    <a:pt x="0" y="475"/>
                  </a:lnTo>
                  <a:lnTo>
                    <a:pt x="824" y="0"/>
                  </a:lnTo>
                  <a:lnTo>
                    <a:pt x="1647" y="475"/>
                  </a:lnTo>
                  <a:lnTo>
                    <a:pt x="824" y="95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1" name="Freeform 243">
              <a:extLst>
                <a:ext uri="{FF2B5EF4-FFF2-40B4-BE49-F238E27FC236}">
                  <a16:creationId xmlns:a16="http://schemas.microsoft.com/office/drawing/2014/main" id="{BE124FC4-F45E-8A44-B865-16612059B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6074" y="1909642"/>
              <a:ext cx="538617" cy="933218"/>
            </a:xfrm>
            <a:custGeom>
              <a:avLst/>
              <a:gdLst>
                <a:gd name="T0" fmla="*/ 823 w 824"/>
                <a:gd name="T1" fmla="*/ 951 h 1427"/>
                <a:gd name="T2" fmla="*/ 0 w 824"/>
                <a:gd name="T3" fmla="*/ 1426 h 1427"/>
                <a:gd name="T4" fmla="*/ 0 w 824"/>
                <a:gd name="T5" fmla="*/ 475 h 1427"/>
                <a:gd name="T6" fmla="*/ 823 w 824"/>
                <a:gd name="T7" fmla="*/ 0 h 1427"/>
                <a:gd name="T8" fmla="*/ 823 w 824"/>
                <a:gd name="T9" fmla="*/ 951 h 1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4" h="1427">
                  <a:moveTo>
                    <a:pt x="823" y="951"/>
                  </a:moveTo>
                  <a:lnTo>
                    <a:pt x="0" y="1426"/>
                  </a:lnTo>
                  <a:lnTo>
                    <a:pt x="0" y="475"/>
                  </a:lnTo>
                  <a:lnTo>
                    <a:pt x="823" y="0"/>
                  </a:lnTo>
                  <a:lnTo>
                    <a:pt x="823" y="951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2" name="Freeform 244">
              <a:extLst>
                <a:ext uri="{FF2B5EF4-FFF2-40B4-BE49-F238E27FC236}">
                  <a16:creationId xmlns:a16="http://schemas.microsoft.com/office/drawing/2014/main" id="{39B8CB49-A3C5-E746-AE26-5B4A36E2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17458" y="1598570"/>
              <a:ext cx="1077233" cy="622145"/>
            </a:xfrm>
            <a:custGeom>
              <a:avLst/>
              <a:gdLst>
                <a:gd name="T0" fmla="*/ 824 w 1648"/>
                <a:gd name="T1" fmla="*/ 951 h 952"/>
                <a:gd name="T2" fmla="*/ 0 w 1648"/>
                <a:gd name="T3" fmla="*/ 476 h 952"/>
                <a:gd name="T4" fmla="*/ 824 w 1648"/>
                <a:gd name="T5" fmla="*/ 0 h 952"/>
                <a:gd name="T6" fmla="*/ 1647 w 1648"/>
                <a:gd name="T7" fmla="*/ 476 h 952"/>
                <a:gd name="T8" fmla="*/ 824 w 1648"/>
                <a:gd name="T9" fmla="*/ 951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8" h="952">
                  <a:moveTo>
                    <a:pt x="824" y="951"/>
                  </a:moveTo>
                  <a:lnTo>
                    <a:pt x="0" y="476"/>
                  </a:lnTo>
                  <a:lnTo>
                    <a:pt x="824" y="0"/>
                  </a:lnTo>
                  <a:lnTo>
                    <a:pt x="1647" y="476"/>
                  </a:lnTo>
                  <a:lnTo>
                    <a:pt x="824" y="951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3" name="Freeform 245">
              <a:extLst>
                <a:ext uri="{FF2B5EF4-FFF2-40B4-BE49-F238E27FC236}">
                  <a16:creationId xmlns:a16="http://schemas.microsoft.com/office/drawing/2014/main" id="{7EED97DE-86A3-E148-BB28-C1A8AC03C9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17457" y="1909642"/>
              <a:ext cx="538616" cy="933218"/>
            </a:xfrm>
            <a:custGeom>
              <a:avLst/>
              <a:gdLst>
                <a:gd name="T0" fmla="*/ 824 w 825"/>
                <a:gd name="T1" fmla="*/ 1426 h 1427"/>
                <a:gd name="T2" fmla="*/ 0 w 825"/>
                <a:gd name="T3" fmla="*/ 951 h 1427"/>
                <a:gd name="T4" fmla="*/ 0 w 825"/>
                <a:gd name="T5" fmla="*/ 0 h 1427"/>
                <a:gd name="T6" fmla="*/ 824 w 825"/>
                <a:gd name="T7" fmla="*/ 475 h 1427"/>
                <a:gd name="T8" fmla="*/ 824 w 825"/>
                <a:gd name="T9" fmla="*/ 1426 h 1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5" h="1427">
                  <a:moveTo>
                    <a:pt x="824" y="1426"/>
                  </a:moveTo>
                  <a:lnTo>
                    <a:pt x="0" y="951"/>
                  </a:lnTo>
                  <a:lnTo>
                    <a:pt x="0" y="0"/>
                  </a:lnTo>
                  <a:lnTo>
                    <a:pt x="824" y="475"/>
                  </a:lnTo>
                  <a:lnTo>
                    <a:pt x="824" y="1426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4" name="Freeform 246">
              <a:extLst>
                <a:ext uri="{FF2B5EF4-FFF2-40B4-BE49-F238E27FC236}">
                  <a16:creationId xmlns:a16="http://schemas.microsoft.com/office/drawing/2014/main" id="{0382B326-256C-B045-AB75-511A815AE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10436" y="2243757"/>
              <a:ext cx="149776" cy="262107"/>
            </a:xfrm>
            <a:custGeom>
              <a:avLst/>
              <a:gdLst>
                <a:gd name="T0" fmla="*/ 230 w 231"/>
                <a:gd name="T1" fmla="*/ 399 h 400"/>
                <a:gd name="T2" fmla="*/ 0 w 231"/>
                <a:gd name="T3" fmla="*/ 266 h 400"/>
                <a:gd name="T4" fmla="*/ 0 w 231"/>
                <a:gd name="T5" fmla="*/ 0 h 400"/>
                <a:gd name="T6" fmla="*/ 230 w 231"/>
                <a:gd name="T7" fmla="*/ 133 h 400"/>
                <a:gd name="T8" fmla="*/ 230 w 231"/>
                <a:gd name="T9" fmla="*/ 399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400">
                  <a:moveTo>
                    <a:pt x="230" y="399"/>
                  </a:moveTo>
                  <a:lnTo>
                    <a:pt x="0" y="266"/>
                  </a:lnTo>
                  <a:lnTo>
                    <a:pt x="0" y="0"/>
                  </a:lnTo>
                  <a:lnTo>
                    <a:pt x="230" y="133"/>
                  </a:lnTo>
                  <a:lnTo>
                    <a:pt x="230" y="399"/>
                  </a:lnTo>
                </a:path>
              </a:pathLst>
            </a:custGeom>
            <a:solidFill>
              <a:schemeClr val="bg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39C2DE74-4889-284F-85CA-D15FF03F49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5854" y="4280764"/>
              <a:ext cx="1332926" cy="3900696"/>
            </a:xfrm>
            <a:custGeom>
              <a:avLst/>
              <a:gdLst>
                <a:gd name="connsiteX0" fmla="*/ 105762 w 1332926"/>
                <a:gd name="connsiteY0" fmla="*/ 3729371 h 3900696"/>
                <a:gd name="connsiteX1" fmla="*/ 111674 w 1332926"/>
                <a:gd name="connsiteY1" fmla="*/ 3744411 h 3900696"/>
                <a:gd name="connsiteX2" fmla="*/ 111674 w 1332926"/>
                <a:gd name="connsiteY2" fmla="*/ 3819856 h 3900696"/>
                <a:gd name="connsiteX3" fmla="*/ 91967 w 1332926"/>
                <a:gd name="connsiteY3" fmla="*/ 3856928 h 3900696"/>
                <a:gd name="connsiteX4" fmla="*/ 19707 w 1332926"/>
                <a:gd name="connsiteY4" fmla="*/ 3898552 h 3900696"/>
                <a:gd name="connsiteX5" fmla="*/ 0 w 1332926"/>
                <a:gd name="connsiteY5" fmla="*/ 3883593 h 3900696"/>
                <a:gd name="connsiteX6" fmla="*/ 0 w 1332926"/>
                <a:gd name="connsiteY6" fmla="*/ 3808149 h 3900696"/>
                <a:gd name="connsiteX7" fmla="*/ 19707 w 1332926"/>
                <a:gd name="connsiteY7" fmla="*/ 3771077 h 3900696"/>
                <a:gd name="connsiteX8" fmla="*/ 91967 w 1332926"/>
                <a:gd name="connsiteY8" fmla="*/ 3729452 h 3900696"/>
                <a:gd name="connsiteX9" fmla="*/ 105762 w 1332926"/>
                <a:gd name="connsiteY9" fmla="*/ 3729371 h 3900696"/>
                <a:gd name="connsiteX10" fmla="*/ 427066 w 1332926"/>
                <a:gd name="connsiteY10" fmla="*/ 3576839 h 3900696"/>
                <a:gd name="connsiteX11" fmla="*/ 437160 w 1332926"/>
                <a:gd name="connsiteY11" fmla="*/ 3599563 h 3900696"/>
                <a:gd name="connsiteX12" fmla="*/ 402919 w 1332926"/>
                <a:gd name="connsiteY12" fmla="*/ 3659940 h 3900696"/>
                <a:gd name="connsiteX13" fmla="*/ 368679 w 1332926"/>
                <a:gd name="connsiteY13" fmla="*/ 3640252 h 3900696"/>
                <a:gd name="connsiteX14" fmla="*/ 402919 w 1332926"/>
                <a:gd name="connsiteY14" fmla="*/ 3579218 h 3900696"/>
                <a:gd name="connsiteX15" fmla="*/ 427066 w 1332926"/>
                <a:gd name="connsiteY15" fmla="*/ 3576839 h 3900696"/>
                <a:gd name="connsiteX16" fmla="*/ 548377 w 1332926"/>
                <a:gd name="connsiteY16" fmla="*/ 3507712 h 3900696"/>
                <a:gd name="connsiteX17" fmla="*/ 558138 w 1332926"/>
                <a:gd name="connsiteY17" fmla="*/ 3530436 h 3900696"/>
                <a:gd name="connsiteX18" fmla="*/ 524215 w 1332926"/>
                <a:gd name="connsiteY18" fmla="*/ 3590813 h 3900696"/>
                <a:gd name="connsiteX19" fmla="*/ 489651 w 1332926"/>
                <a:gd name="connsiteY19" fmla="*/ 3570468 h 3900696"/>
                <a:gd name="connsiteX20" fmla="*/ 524215 w 1332926"/>
                <a:gd name="connsiteY20" fmla="*/ 3510091 h 3900696"/>
                <a:gd name="connsiteX21" fmla="*/ 548377 w 1332926"/>
                <a:gd name="connsiteY21" fmla="*/ 3507712 h 3900696"/>
                <a:gd name="connsiteX22" fmla="*/ 671910 w 1332926"/>
                <a:gd name="connsiteY22" fmla="*/ 3435648 h 3900696"/>
                <a:gd name="connsiteX23" fmla="*/ 681991 w 1332926"/>
                <a:gd name="connsiteY23" fmla="*/ 3458229 h 3900696"/>
                <a:gd name="connsiteX24" fmla="*/ 647427 w 1332926"/>
                <a:gd name="connsiteY24" fmla="*/ 3518878 h 3900696"/>
                <a:gd name="connsiteX25" fmla="*/ 613504 w 1332926"/>
                <a:gd name="connsiteY25" fmla="*/ 3498662 h 3900696"/>
                <a:gd name="connsiteX26" fmla="*/ 647427 w 1332926"/>
                <a:gd name="connsiteY26" fmla="*/ 3438012 h 3900696"/>
                <a:gd name="connsiteX27" fmla="*/ 671910 w 1332926"/>
                <a:gd name="connsiteY27" fmla="*/ 3435648 h 3900696"/>
                <a:gd name="connsiteX28" fmla="*/ 982341 w 1332926"/>
                <a:gd name="connsiteY28" fmla="*/ 3230570 h 3900696"/>
                <a:gd name="connsiteX29" fmla="*/ 1001690 w 1332926"/>
                <a:gd name="connsiteY29" fmla="*/ 3273394 h 3900696"/>
                <a:gd name="connsiteX30" fmla="*/ 935443 w 1332926"/>
                <a:gd name="connsiteY30" fmla="*/ 3388028 h 3900696"/>
                <a:gd name="connsiteX31" fmla="*/ 869852 w 1332926"/>
                <a:gd name="connsiteY31" fmla="*/ 3350035 h 3900696"/>
                <a:gd name="connsiteX32" fmla="*/ 935443 w 1332926"/>
                <a:gd name="connsiteY32" fmla="*/ 3235401 h 3900696"/>
                <a:gd name="connsiteX33" fmla="*/ 982341 w 1332926"/>
                <a:gd name="connsiteY33" fmla="*/ 3230570 h 3900696"/>
                <a:gd name="connsiteX34" fmla="*/ 105762 w 1332926"/>
                <a:gd name="connsiteY34" fmla="*/ 3219638 h 3900696"/>
                <a:gd name="connsiteX35" fmla="*/ 111674 w 1332926"/>
                <a:gd name="connsiteY35" fmla="*/ 3234597 h 3900696"/>
                <a:gd name="connsiteX36" fmla="*/ 111674 w 1332926"/>
                <a:gd name="connsiteY36" fmla="*/ 3310043 h 3900696"/>
                <a:gd name="connsiteX37" fmla="*/ 91967 w 1332926"/>
                <a:gd name="connsiteY37" fmla="*/ 3347766 h 3900696"/>
                <a:gd name="connsiteX38" fmla="*/ 19707 w 1332926"/>
                <a:gd name="connsiteY38" fmla="*/ 3388741 h 3900696"/>
                <a:gd name="connsiteX39" fmla="*/ 0 w 1332926"/>
                <a:gd name="connsiteY39" fmla="*/ 3373782 h 3900696"/>
                <a:gd name="connsiteX40" fmla="*/ 0 w 1332926"/>
                <a:gd name="connsiteY40" fmla="*/ 3298336 h 3900696"/>
                <a:gd name="connsiteX41" fmla="*/ 19707 w 1332926"/>
                <a:gd name="connsiteY41" fmla="*/ 3261264 h 3900696"/>
                <a:gd name="connsiteX42" fmla="*/ 91967 w 1332926"/>
                <a:gd name="connsiteY42" fmla="*/ 3220289 h 3900696"/>
                <a:gd name="connsiteX43" fmla="*/ 105762 w 1332926"/>
                <a:gd name="connsiteY43" fmla="*/ 3219638 h 3900696"/>
                <a:gd name="connsiteX44" fmla="*/ 1324273 w 1332926"/>
                <a:gd name="connsiteY44" fmla="*/ 3053127 h 3900696"/>
                <a:gd name="connsiteX45" fmla="*/ 1332926 w 1332926"/>
                <a:gd name="connsiteY45" fmla="*/ 3076693 h 3900696"/>
                <a:gd name="connsiteX46" fmla="*/ 1302886 w 1332926"/>
                <a:gd name="connsiteY46" fmla="*/ 3135159 h 3900696"/>
                <a:gd name="connsiteX47" fmla="*/ 1090644 w 1332926"/>
                <a:gd name="connsiteY47" fmla="*/ 3258658 h 3900696"/>
                <a:gd name="connsiteX48" fmla="*/ 1059951 w 1332926"/>
                <a:gd name="connsiteY48" fmla="*/ 3235666 h 3900696"/>
                <a:gd name="connsiteX49" fmla="*/ 1090644 w 1332926"/>
                <a:gd name="connsiteY49" fmla="*/ 3177858 h 3900696"/>
                <a:gd name="connsiteX50" fmla="*/ 1302886 w 1332926"/>
                <a:gd name="connsiteY50" fmla="*/ 3053701 h 3900696"/>
                <a:gd name="connsiteX51" fmla="*/ 1324273 w 1332926"/>
                <a:gd name="connsiteY51" fmla="*/ 3053127 h 3900696"/>
                <a:gd name="connsiteX52" fmla="*/ 597022 w 1332926"/>
                <a:gd name="connsiteY52" fmla="*/ 2963278 h 3900696"/>
                <a:gd name="connsiteX53" fmla="*/ 607103 w 1332926"/>
                <a:gd name="connsiteY53" fmla="*/ 2985859 h 3900696"/>
                <a:gd name="connsiteX54" fmla="*/ 572539 w 1332926"/>
                <a:gd name="connsiteY54" fmla="*/ 3046508 h 3900696"/>
                <a:gd name="connsiteX55" fmla="*/ 538616 w 1332926"/>
                <a:gd name="connsiteY55" fmla="*/ 3026292 h 3900696"/>
                <a:gd name="connsiteX56" fmla="*/ 572539 w 1332926"/>
                <a:gd name="connsiteY56" fmla="*/ 2965642 h 3900696"/>
                <a:gd name="connsiteX57" fmla="*/ 597022 w 1332926"/>
                <a:gd name="connsiteY57" fmla="*/ 2963278 h 3900696"/>
                <a:gd name="connsiteX58" fmla="*/ 720876 w 1332926"/>
                <a:gd name="connsiteY58" fmla="*/ 2890999 h 3900696"/>
                <a:gd name="connsiteX59" fmla="*/ 730957 w 1332926"/>
                <a:gd name="connsiteY59" fmla="*/ 2913395 h 3900696"/>
                <a:gd name="connsiteX60" fmla="*/ 696393 w 1332926"/>
                <a:gd name="connsiteY60" fmla="*/ 2974428 h 3900696"/>
                <a:gd name="connsiteX61" fmla="*/ 662470 w 1332926"/>
                <a:gd name="connsiteY61" fmla="*/ 2954083 h 3900696"/>
                <a:gd name="connsiteX62" fmla="*/ 696393 w 1332926"/>
                <a:gd name="connsiteY62" fmla="*/ 2893706 h 3900696"/>
                <a:gd name="connsiteX63" fmla="*/ 720876 w 1332926"/>
                <a:gd name="connsiteY63" fmla="*/ 2890999 h 3900696"/>
                <a:gd name="connsiteX64" fmla="*/ 841928 w 1332926"/>
                <a:gd name="connsiteY64" fmla="*/ 2821872 h 3900696"/>
                <a:gd name="connsiteX65" fmla="*/ 851929 w 1332926"/>
                <a:gd name="connsiteY65" fmla="*/ 2844924 h 3900696"/>
                <a:gd name="connsiteX66" fmla="*/ 818005 w 1332926"/>
                <a:gd name="connsiteY66" fmla="*/ 2905301 h 3900696"/>
                <a:gd name="connsiteX67" fmla="*/ 783442 w 1332926"/>
                <a:gd name="connsiteY67" fmla="*/ 2884956 h 3900696"/>
                <a:gd name="connsiteX68" fmla="*/ 818005 w 1332926"/>
                <a:gd name="connsiteY68" fmla="*/ 2823923 h 3900696"/>
                <a:gd name="connsiteX69" fmla="*/ 841928 w 1332926"/>
                <a:gd name="connsiteY69" fmla="*/ 2821872 h 3900696"/>
                <a:gd name="connsiteX70" fmla="*/ 965700 w 1332926"/>
                <a:gd name="connsiteY70" fmla="*/ 2750191 h 3900696"/>
                <a:gd name="connsiteX71" fmla="*/ 975781 w 1332926"/>
                <a:gd name="connsiteY71" fmla="*/ 2772915 h 3900696"/>
                <a:gd name="connsiteX72" fmla="*/ 941217 w 1332926"/>
                <a:gd name="connsiteY72" fmla="*/ 2833292 h 3900696"/>
                <a:gd name="connsiteX73" fmla="*/ 907294 w 1332926"/>
                <a:gd name="connsiteY73" fmla="*/ 2813604 h 3900696"/>
                <a:gd name="connsiteX74" fmla="*/ 941217 w 1332926"/>
                <a:gd name="connsiteY74" fmla="*/ 2752570 h 3900696"/>
                <a:gd name="connsiteX75" fmla="*/ 965700 w 1332926"/>
                <a:gd name="connsiteY75" fmla="*/ 2750191 h 3900696"/>
                <a:gd name="connsiteX76" fmla="*/ 105762 w 1332926"/>
                <a:gd name="connsiteY76" fmla="*/ 2712562 h 3900696"/>
                <a:gd name="connsiteX77" fmla="*/ 111674 w 1332926"/>
                <a:gd name="connsiteY77" fmla="*/ 2727085 h 3900696"/>
                <a:gd name="connsiteX78" fmla="*/ 111674 w 1332926"/>
                <a:gd name="connsiteY78" fmla="*/ 2803455 h 3900696"/>
                <a:gd name="connsiteX79" fmla="*/ 91967 w 1332926"/>
                <a:gd name="connsiteY79" fmla="*/ 2840661 h 3900696"/>
                <a:gd name="connsiteX80" fmla="*/ 19707 w 1332926"/>
                <a:gd name="connsiteY80" fmla="*/ 2881783 h 3900696"/>
                <a:gd name="connsiteX81" fmla="*/ 0 w 1332926"/>
                <a:gd name="connsiteY81" fmla="*/ 2866771 h 3900696"/>
                <a:gd name="connsiteX82" fmla="*/ 0 w 1332926"/>
                <a:gd name="connsiteY82" fmla="*/ 2791053 h 3900696"/>
                <a:gd name="connsiteX83" fmla="*/ 19707 w 1332926"/>
                <a:gd name="connsiteY83" fmla="*/ 2754500 h 3900696"/>
                <a:gd name="connsiteX84" fmla="*/ 91967 w 1332926"/>
                <a:gd name="connsiteY84" fmla="*/ 2712725 h 3900696"/>
                <a:gd name="connsiteX85" fmla="*/ 105762 w 1332926"/>
                <a:gd name="connsiteY85" fmla="*/ 2712562 h 3900696"/>
                <a:gd name="connsiteX86" fmla="*/ 1324273 w 1332926"/>
                <a:gd name="connsiteY86" fmla="*/ 2543367 h 3900696"/>
                <a:gd name="connsiteX87" fmla="*/ 1332926 w 1332926"/>
                <a:gd name="connsiteY87" fmla="*/ 2566783 h 3900696"/>
                <a:gd name="connsiteX88" fmla="*/ 1302886 w 1332926"/>
                <a:gd name="connsiteY88" fmla="*/ 2625077 h 3900696"/>
                <a:gd name="connsiteX89" fmla="*/ 1090644 w 1332926"/>
                <a:gd name="connsiteY89" fmla="*/ 2748217 h 3900696"/>
                <a:gd name="connsiteX90" fmla="*/ 1059951 w 1332926"/>
                <a:gd name="connsiteY90" fmla="*/ 2725292 h 3900696"/>
                <a:gd name="connsiteX91" fmla="*/ 1090644 w 1332926"/>
                <a:gd name="connsiteY91" fmla="*/ 2667652 h 3900696"/>
                <a:gd name="connsiteX92" fmla="*/ 1302886 w 1332926"/>
                <a:gd name="connsiteY92" fmla="*/ 2544513 h 3900696"/>
                <a:gd name="connsiteX93" fmla="*/ 1324273 w 1332926"/>
                <a:gd name="connsiteY93" fmla="*/ 2543367 h 3900696"/>
                <a:gd name="connsiteX94" fmla="*/ 597022 w 1332926"/>
                <a:gd name="connsiteY94" fmla="*/ 2453548 h 3900696"/>
                <a:gd name="connsiteX95" fmla="*/ 607103 w 1332926"/>
                <a:gd name="connsiteY95" fmla="*/ 2476047 h 3900696"/>
                <a:gd name="connsiteX96" fmla="*/ 572539 w 1332926"/>
                <a:gd name="connsiteY96" fmla="*/ 2536696 h 3900696"/>
                <a:gd name="connsiteX97" fmla="*/ 538616 w 1332926"/>
                <a:gd name="connsiteY97" fmla="*/ 2516480 h 3900696"/>
                <a:gd name="connsiteX98" fmla="*/ 572539 w 1332926"/>
                <a:gd name="connsiteY98" fmla="*/ 2456482 h 3900696"/>
                <a:gd name="connsiteX99" fmla="*/ 597022 w 1332926"/>
                <a:gd name="connsiteY99" fmla="*/ 2453548 h 3900696"/>
                <a:gd name="connsiteX100" fmla="*/ 720876 w 1332926"/>
                <a:gd name="connsiteY100" fmla="*/ 2384066 h 3900696"/>
                <a:gd name="connsiteX101" fmla="*/ 730957 w 1332926"/>
                <a:gd name="connsiteY101" fmla="*/ 2406462 h 3900696"/>
                <a:gd name="connsiteX102" fmla="*/ 696393 w 1332926"/>
                <a:gd name="connsiteY102" fmla="*/ 2467495 h 3900696"/>
                <a:gd name="connsiteX103" fmla="*/ 662470 w 1332926"/>
                <a:gd name="connsiteY103" fmla="*/ 2447150 h 3900696"/>
                <a:gd name="connsiteX104" fmla="*/ 696393 w 1332926"/>
                <a:gd name="connsiteY104" fmla="*/ 2386773 h 3900696"/>
                <a:gd name="connsiteX105" fmla="*/ 720876 w 1332926"/>
                <a:gd name="connsiteY105" fmla="*/ 2384066 h 3900696"/>
                <a:gd name="connsiteX106" fmla="*/ 841928 w 1332926"/>
                <a:gd name="connsiteY106" fmla="*/ 2312385 h 3900696"/>
                <a:gd name="connsiteX107" fmla="*/ 851929 w 1332926"/>
                <a:gd name="connsiteY107" fmla="*/ 2335109 h 3900696"/>
                <a:gd name="connsiteX108" fmla="*/ 818005 w 1332926"/>
                <a:gd name="connsiteY108" fmla="*/ 2395486 h 3900696"/>
                <a:gd name="connsiteX109" fmla="*/ 783442 w 1332926"/>
                <a:gd name="connsiteY109" fmla="*/ 2375798 h 3900696"/>
                <a:gd name="connsiteX110" fmla="*/ 818005 w 1332926"/>
                <a:gd name="connsiteY110" fmla="*/ 2314764 h 3900696"/>
                <a:gd name="connsiteX111" fmla="*/ 841928 w 1332926"/>
                <a:gd name="connsiteY111" fmla="*/ 2312385 h 3900696"/>
                <a:gd name="connsiteX112" fmla="*/ 965700 w 1332926"/>
                <a:gd name="connsiteY112" fmla="*/ 2240323 h 3900696"/>
                <a:gd name="connsiteX113" fmla="*/ 975781 w 1332926"/>
                <a:gd name="connsiteY113" fmla="*/ 2262904 h 3900696"/>
                <a:gd name="connsiteX114" fmla="*/ 941217 w 1332926"/>
                <a:gd name="connsiteY114" fmla="*/ 2322901 h 3900696"/>
                <a:gd name="connsiteX115" fmla="*/ 907294 w 1332926"/>
                <a:gd name="connsiteY115" fmla="*/ 2303337 h 3900696"/>
                <a:gd name="connsiteX116" fmla="*/ 941217 w 1332926"/>
                <a:gd name="connsiteY116" fmla="*/ 2242687 h 3900696"/>
                <a:gd name="connsiteX117" fmla="*/ 965700 w 1332926"/>
                <a:gd name="connsiteY117" fmla="*/ 2240323 h 3900696"/>
                <a:gd name="connsiteX118" fmla="*/ 105762 w 1332926"/>
                <a:gd name="connsiteY118" fmla="*/ 2202810 h 3900696"/>
                <a:gd name="connsiteX119" fmla="*/ 111674 w 1332926"/>
                <a:gd name="connsiteY119" fmla="*/ 2217850 h 3900696"/>
                <a:gd name="connsiteX120" fmla="*/ 111674 w 1332926"/>
                <a:gd name="connsiteY120" fmla="*/ 2293295 h 3900696"/>
                <a:gd name="connsiteX121" fmla="*/ 91967 w 1332926"/>
                <a:gd name="connsiteY121" fmla="*/ 2330367 h 3900696"/>
                <a:gd name="connsiteX122" fmla="*/ 19707 w 1332926"/>
                <a:gd name="connsiteY122" fmla="*/ 2371341 h 3900696"/>
                <a:gd name="connsiteX123" fmla="*/ 0 w 1332926"/>
                <a:gd name="connsiteY123" fmla="*/ 2356383 h 3900696"/>
                <a:gd name="connsiteX124" fmla="*/ 0 w 1332926"/>
                <a:gd name="connsiteY124" fmla="*/ 2281588 h 3900696"/>
                <a:gd name="connsiteX125" fmla="*/ 19707 w 1332926"/>
                <a:gd name="connsiteY125" fmla="*/ 2244516 h 3900696"/>
                <a:gd name="connsiteX126" fmla="*/ 91967 w 1332926"/>
                <a:gd name="connsiteY126" fmla="*/ 2202891 h 3900696"/>
                <a:gd name="connsiteX127" fmla="*/ 105762 w 1332926"/>
                <a:gd name="connsiteY127" fmla="*/ 2202810 h 3900696"/>
                <a:gd name="connsiteX128" fmla="*/ 1324273 w 1332926"/>
                <a:gd name="connsiteY128" fmla="*/ 2036379 h 3900696"/>
                <a:gd name="connsiteX129" fmla="*/ 1332926 w 1332926"/>
                <a:gd name="connsiteY129" fmla="*/ 2059945 h 3900696"/>
                <a:gd name="connsiteX130" fmla="*/ 1302886 w 1332926"/>
                <a:gd name="connsiteY130" fmla="*/ 2117754 h 3900696"/>
                <a:gd name="connsiteX131" fmla="*/ 1090644 w 1332926"/>
                <a:gd name="connsiteY131" fmla="*/ 2241253 h 3900696"/>
                <a:gd name="connsiteX132" fmla="*/ 1059951 w 1332926"/>
                <a:gd name="connsiteY132" fmla="*/ 2218261 h 3900696"/>
                <a:gd name="connsiteX133" fmla="*/ 1090644 w 1332926"/>
                <a:gd name="connsiteY133" fmla="*/ 2160453 h 3900696"/>
                <a:gd name="connsiteX134" fmla="*/ 1302886 w 1332926"/>
                <a:gd name="connsiteY134" fmla="*/ 2036953 h 3900696"/>
                <a:gd name="connsiteX135" fmla="*/ 1324273 w 1332926"/>
                <a:gd name="connsiteY135" fmla="*/ 2036379 h 3900696"/>
                <a:gd name="connsiteX136" fmla="*/ 597022 w 1332926"/>
                <a:gd name="connsiteY136" fmla="*/ 1946260 h 3900696"/>
                <a:gd name="connsiteX137" fmla="*/ 607103 w 1332926"/>
                <a:gd name="connsiteY137" fmla="*/ 1968656 h 3900696"/>
                <a:gd name="connsiteX138" fmla="*/ 572539 w 1332926"/>
                <a:gd name="connsiteY138" fmla="*/ 2029689 h 3900696"/>
                <a:gd name="connsiteX139" fmla="*/ 538616 w 1332926"/>
                <a:gd name="connsiteY139" fmla="*/ 2009344 h 3900696"/>
                <a:gd name="connsiteX140" fmla="*/ 572539 w 1332926"/>
                <a:gd name="connsiteY140" fmla="*/ 1948967 h 3900696"/>
                <a:gd name="connsiteX141" fmla="*/ 597022 w 1332926"/>
                <a:gd name="connsiteY141" fmla="*/ 1946260 h 3900696"/>
                <a:gd name="connsiteX142" fmla="*/ 720876 w 1332926"/>
                <a:gd name="connsiteY142" fmla="*/ 1874579 h 3900696"/>
                <a:gd name="connsiteX143" fmla="*/ 730957 w 1332926"/>
                <a:gd name="connsiteY143" fmla="*/ 1897303 h 3900696"/>
                <a:gd name="connsiteX144" fmla="*/ 696393 w 1332926"/>
                <a:gd name="connsiteY144" fmla="*/ 1958336 h 3900696"/>
                <a:gd name="connsiteX145" fmla="*/ 662470 w 1332926"/>
                <a:gd name="connsiteY145" fmla="*/ 1937335 h 3900696"/>
                <a:gd name="connsiteX146" fmla="*/ 696393 w 1332926"/>
                <a:gd name="connsiteY146" fmla="*/ 1876958 h 3900696"/>
                <a:gd name="connsiteX147" fmla="*/ 720876 w 1332926"/>
                <a:gd name="connsiteY147" fmla="*/ 1874579 h 3900696"/>
                <a:gd name="connsiteX148" fmla="*/ 841928 w 1332926"/>
                <a:gd name="connsiteY148" fmla="*/ 1802574 h 3900696"/>
                <a:gd name="connsiteX149" fmla="*/ 851929 w 1332926"/>
                <a:gd name="connsiteY149" fmla="*/ 1825297 h 3900696"/>
                <a:gd name="connsiteX150" fmla="*/ 818005 w 1332926"/>
                <a:gd name="connsiteY150" fmla="*/ 1885674 h 3900696"/>
                <a:gd name="connsiteX151" fmla="*/ 783442 w 1332926"/>
                <a:gd name="connsiteY151" fmla="*/ 1865986 h 3900696"/>
                <a:gd name="connsiteX152" fmla="*/ 818005 w 1332926"/>
                <a:gd name="connsiteY152" fmla="*/ 1804952 h 3900696"/>
                <a:gd name="connsiteX153" fmla="*/ 841928 w 1332926"/>
                <a:gd name="connsiteY153" fmla="*/ 1802574 h 3900696"/>
                <a:gd name="connsiteX154" fmla="*/ 965700 w 1332926"/>
                <a:gd name="connsiteY154" fmla="*/ 1733390 h 3900696"/>
                <a:gd name="connsiteX155" fmla="*/ 975781 w 1332926"/>
                <a:gd name="connsiteY155" fmla="*/ 1755971 h 3900696"/>
                <a:gd name="connsiteX156" fmla="*/ 941217 w 1332926"/>
                <a:gd name="connsiteY156" fmla="*/ 1816620 h 3900696"/>
                <a:gd name="connsiteX157" fmla="*/ 907294 w 1332926"/>
                <a:gd name="connsiteY157" fmla="*/ 1796404 h 3900696"/>
                <a:gd name="connsiteX158" fmla="*/ 941217 w 1332926"/>
                <a:gd name="connsiteY158" fmla="*/ 1735754 h 3900696"/>
                <a:gd name="connsiteX159" fmla="*/ 965700 w 1332926"/>
                <a:gd name="connsiteY159" fmla="*/ 1733390 h 3900696"/>
                <a:gd name="connsiteX160" fmla="*/ 105762 w 1332926"/>
                <a:gd name="connsiteY160" fmla="*/ 1693077 h 3900696"/>
                <a:gd name="connsiteX161" fmla="*/ 111674 w 1332926"/>
                <a:gd name="connsiteY161" fmla="*/ 1708036 h 3900696"/>
                <a:gd name="connsiteX162" fmla="*/ 111674 w 1332926"/>
                <a:gd name="connsiteY162" fmla="*/ 1783482 h 3900696"/>
                <a:gd name="connsiteX163" fmla="*/ 91967 w 1332926"/>
                <a:gd name="connsiteY163" fmla="*/ 1820555 h 3900696"/>
                <a:gd name="connsiteX164" fmla="*/ 19707 w 1332926"/>
                <a:gd name="connsiteY164" fmla="*/ 1861529 h 3900696"/>
                <a:gd name="connsiteX165" fmla="*/ 0 w 1332926"/>
                <a:gd name="connsiteY165" fmla="*/ 1846570 h 3900696"/>
                <a:gd name="connsiteX166" fmla="*/ 0 w 1332926"/>
                <a:gd name="connsiteY166" fmla="*/ 1771775 h 3900696"/>
                <a:gd name="connsiteX167" fmla="*/ 19707 w 1332926"/>
                <a:gd name="connsiteY167" fmla="*/ 1734703 h 3900696"/>
                <a:gd name="connsiteX168" fmla="*/ 91967 w 1332926"/>
                <a:gd name="connsiteY168" fmla="*/ 1693728 h 3900696"/>
                <a:gd name="connsiteX169" fmla="*/ 105762 w 1332926"/>
                <a:gd name="connsiteY169" fmla="*/ 1693077 h 3900696"/>
                <a:gd name="connsiteX170" fmla="*/ 1324273 w 1332926"/>
                <a:gd name="connsiteY170" fmla="*/ 1529353 h 3900696"/>
                <a:gd name="connsiteX171" fmla="*/ 1332926 w 1332926"/>
                <a:gd name="connsiteY171" fmla="*/ 1552685 h 3900696"/>
                <a:gd name="connsiteX172" fmla="*/ 1302886 w 1332926"/>
                <a:gd name="connsiteY172" fmla="*/ 1609920 h 3900696"/>
                <a:gd name="connsiteX173" fmla="*/ 1090644 w 1332926"/>
                <a:gd name="connsiteY173" fmla="*/ 1731543 h 3900696"/>
                <a:gd name="connsiteX174" fmla="*/ 1059951 w 1332926"/>
                <a:gd name="connsiteY174" fmla="*/ 1708780 h 3900696"/>
                <a:gd name="connsiteX175" fmla="*/ 1090644 w 1332926"/>
                <a:gd name="connsiteY175" fmla="*/ 1651545 h 3900696"/>
                <a:gd name="connsiteX176" fmla="*/ 1302886 w 1332926"/>
                <a:gd name="connsiteY176" fmla="*/ 1529922 h 3900696"/>
                <a:gd name="connsiteX177" fmla="*/ 1324273 w 1332926"/>
                <a:gd name="connsiteY177" fmla="*/ 1529353 h 3900696"/>
                <a:gd name="connsiteX178" fmla="*/ 597022 w 1332926"/>
                <a:gd name="connsiteY178" fmla="*/ 1436445 h 3900696"/>
                <a:gd name="connsiteX179" fmla="*/ 607103 w 1332926"/>
                <a:gd name="connsiteY179" fmla="*/ 1458841 h 3900696"/>
                <a:gd name="connsiteX180" fmla="*/ 572539 w 1332926"/>
                <a:gd name="connsiteY180" fmla="*/ 1519874 h 3900696"/>
                <a:gd name="connsiteX181" fmla="*/ 538616 w 1332926"/>
                <a:gd name="connsiteY181" fmla="*/ 1499529 h 3900696"/>
                <a:gd name="connsiteX182" fmla="*/ 572539 w 1332926"/>
                <a:gd name="connsiteY182" fmla="*/ 1439152 h 3900696"/>
                <a:gd name="connsiteX183" fmla="*/ 597022 w 1332926"/>
                <a:gd name="connsiteY183" fmla="*/ 1436445 h 3900696"/>
                <a:gd name="connsiteX184" fmla="*/ 720876 w 1332926"/>
                <a:gd name="connsiteY184" fmla="*/ 1367591 h 3900696"/>
                <a:gd name="connsiteX185" fmla="*/ 730957 w 1332926"/>
                <a:gd name="connsiteY185" fmla="*/ 1390172 h 3900696"/>
                <a:gd name="connsiteX186" fmla="*/ 696393 w 1332926"/>
                <a:gd name="connsiteY186" fmla="*/ 1450821 h 3900696"/>
                <a:gd name="connsiteX187" fmla="*/ 662470 w 1332926"/>
                <a:gd name="connsiteY187" fmla="*/ 1430605 h 3900696"/>
                <a:gd name="connsiteX188" fmla="*/ 696393 w 1332926"/>
                <a:gd name="connsiteY188" fmla="*/ 1369955 h 3900696"/>
                <a:gd name="connsiteX189" fmla="*/ 720876 w 1332926"/>
                <a:gd name="connsiteY189" fmla="*/ 1367591 h 3900696"/>
                <a:gd name="connsiteX190" fmla="*/ 841928 w 1332926"/>
                <a:gd name="connsiteY190" fmla="*/ 1295584 h 3900696"/>
                <a:gd name="connsiteX191" fmla="*/ 851929 w 1332926"/>
                <a:gd name="connsiteY191" fmla="*/ 1318165 h 3900696"/>
                <a:gd name="connsiteX192" fmla="*/ 818005 w 1332926"/>
                <a:gd name="connsiteY192" fmla="*/ 1378162 h 3900696"/>
                <a:gd name="connsiteX193" fmla="*/ 783442 w 1332926"/>
                <a:gd name="connsiteY193" fmla="*/ 1358598 h 3900696"/>
                <a:gd name="connsiteX194" fmla="*/ 818005 w 1332926"/>
                <a:gd name="connsiteY194" fmla="*/ 1297948 h 3900696"/>
                <a:gd name="connsiteX195" fmla="*/ 841928 w 1332926"/>
                <a:gd name="connsiteY195" fmla="*/ 1295584 h 3900696"/>
                <a:gd name="connsiteX196" fmla="*/ 965700 w 1332926"/>
                <a:gd name="connsiteY196" fmla="*/ 1223821 h 3900696"/>
                <a:gd name="connsiteX197" fmla="*/ 975781 w 1332926"/>
                <a:gd name="connsiteY197" fmla="*/ 1246157 h 3900696"/>
                <a:gd name="connsiteX198" fmla="*/ 941217 w 1332926"/>
                <a:gd name="connsiteY198" fmla="*/ 1306806 h 3900696"/>
                <a:gd name="connsiteX199" fmla="*/ 907294 w 1332926"/>
                <a:gd name="connsiteY199" fmla="*/ 1286590 h 3900696"/>
                <a:gd name="connsiteX200" fmla="*/ 941217 w 1332926"/>
                <a:gd name="connsiteY200" fmla="*/ 1225940 h 3900696"/>
                <a:gd name="connsiteX201" fmla="*/ 965700 w 1332926"/>
                <a:gd name="connsiteY201" fmla="*/ 1223821 h 3900696"/>
                <a:gd name="connsiteX202" fmla="*/ 105762 w 1332926"/>
                <a:gd name="connsiteY202" fmla="*/ 1186144 h 3900696"/>
                <a:gd name="connsiteX203" fmla="*/ 111674 w 1332926"/>
                <a:gd name="connsiteY203" fmla="*/ 1201103 h 3900696"/>
                <a:gd name="connsiteX204" fmla="*/ 111674 w 1332926"/>
                <a:gd name="connsiteY204" fmla="*/ 1276549 h 3900696"/>
                <a:gd name="connsiteX205" fmla="*/ 91967 w 1332926"/>
                <a:gd name="connsiteY205" fmla="*/ 1313622 h 3900696"/>
                <a:gd name="connsiteX206" fmla="*/ 19707 w 1332926"/>
                <a:gd name="connsiteY206" fmla="*/ 1355247 h 3900696"/>
                <a:gd name="connsiteX207" fmla="*/ 0 w 1332926"/>
                <a:gd name="connsiteY207" fmla="*/ 1340288 h 3900696"/>
                <a:gd name="connsiteX208" fmla="*/ 0 w 1332926"/>
                <a:gd name="connsiteY208" fmla="*/ 1264842 h 3900696"/>
                <a:gd name="connsiteX209" fmla="*/ 19707 w 1332926"/>
                <a:gd name="connsiteY209" fmla="*/ 1227770 h 3900696"/>
                <a:gd name="connsiteX210" fmla="*/ 91967 w 1332926"/>
                <a:gd name="connsiteY210" fmla="*/ 1186795 h 3900696"/>
                <a:gd name="connsiteX211" fmla="*/ 105762 w 1332926"/>
                <a:gd name="connsiteY211" fmla="*/ 1186144 h 3900696"/>
                <a:gd name="connsiteX212" fmla="*/ 1324273 w 1332926"/>
                <a:gd name="connsiteY212" fmla="*/ 1019633 h 3900696"/>
                <a:gd name="connsiteX213" fmla="*/ 1332926 w 1332926"/>
                <a:gd name="connsiteY213" fmla="*/ 1043199 h 3900696"/>
                <a:gd name="connsiteX214" fmla="*/ 1302886 w 1332926"/>
                <a:gd name="connsiteY214" fmla="*/ 1101665 h 3900696"/>
                <a:gd name="connsiteX215" fmla="*/ 1090644 w 1332926"/>
                <a:gd name="connsiteY215" fmla="*/ 1225164 h 3900696"/>
                <a:gd name="connsiteX216" fmla="*/ 1059951 w 1332926"/>
                <a:gd name="connsiteY216" fmla="*/ 1201515 h 3900696"/>
                <a:gd name="connsiteX217" fmla="*/ 1090644 w 1332926"/>
                <a:gd name="connsiteY217" fmla="*/ 1143707 h 3900696"/>
                <a:gd name="connsiteX218" fmla="*/ 1302886 w 1332926"/>
                <a:gd name="connsiteY218" fmla="*/ 1020207 h 3900696"/>
                <a:gd name="connsiteX219" fmla="*/ 1324273 w 1332926"/>
                <a:gd name="connsiteY219" fmla="*/ 1019633 h 3900696"/>
                <a:gd name="connsiteX220" fmla="*/ 597022 w 1332926"/>
                <a:gd name="connsiteY220" fmla="*/ 929841 h 3900696"/>
                <a:gd name="connsiteX221" fmla="*/ 607103 w 1332926"/>
                <a:gd name="connsiteY221" fmla="*/ 952564 h 3900696"/>
                <a:gd name="connsiteX222" fmla="*/ 572539 w 1332926"/>
                <a:gd name="connsiteY222" fmla="*/ 1013597 h 3900696"/>
                <a:gd name="connsiteX223" fmla="*/ 538616 w 1332926"/>
                <a:gd name="connsiteY223" fmla="*/ 992596 h 3900696"/>
                <a:gd name="connsiteX224" fmla="*/ 572539 w 1332926"/>
                <a:gd name="connsiteY224" fmla="*/ 932219 h 3900696"/>
                <a:gd name="connsiteX225" fmla="*/ 597022 w 1332926"/>
                <a:gd name="connsiteY225" fmla="*/ 929841 h 3900696"/>
                <a:gd name="connsiteX226" fmla="*/ 720876 w 1332926"/>
                <a:gd name="connsiteY226" fmla="*/ 857860 h 3900696"/>
                <a:gd name="connsiteX227" fmla="*/ 730957 w 1332926"/>
                <a:gd name="connsiteY227" fmla="*/ 880359 h 3900696"/>
                <a:gd name="connsiteX228" fmla="*/ 696393 w 1332926"/>
                <a:gd name="connsiteY228" fmla="*/ 941008 h 3900696"/>
                <a:gd name="connsiteX229" fmla="*/ 662470 w 1332926"/>
                <a:gd name="connsiteY229" fmla="*/ 920792 h 3900696"/>
                <a:gd name="connsiteX230" fmla="*/ 696393 w 1332926"/>
                <a:gd name="connsiteY230" fmla="*/ 860794 h 3900696"/>
                <a:gd name="connsiteX231" fmla="*/ 720876 w 1332926"/>
                <a:gd name="connsiteY231" fmla="*/ 857860 h 3900696"/>
                <a:gd name="connsiteX232" fmla="*/ 841928 w 1332926"/>
                <a:gd name="connsiteY232" fmla="*/ 785770 h 3900696"/>
                <a:gd name="connsiteX233" fmla="*/ 851929 w 1332926"/>
                <a:gd name="connsiteY233" fmla="*/ 808351 h 3900696"/>
                <a:gd name="connsiteX234" fmla="*/ 818005 w 1332926"/>
                <a:gd name="connsiteY234" fmla="*/ 869000 h 3900696"/>
                <a:gd name="connsiteX235" fmla="*/ 783442 w 1332926"/>
                <a:gd name="connsiteY235" fmla="*/ 848784 h 3900696"/>
                <a:gd name="connsiteX236" fmla="*/ 818005 w 1332926"/>
                <a:gd name="connsiteY236" fmla="*/ 788134 h 3900696"/>
                <a:gd name="connsiteX237" fmla="*/ 841928 w 1332926"/>
                <a:gd name="connsiteY237" fmla="*/ 785770 h 3900696"/>
                <a:gd name="connsiteX238" fmla="*/ 965700 w 1332926"/>
                <a:gd name="connsiteY238" fmla="*/ 716699 h 3900696"/>
                <a:gd name="connsiteX239" fmla="*/ 975781 w 1332926"/>
                <a:gd name="connsiteY239" fmla="*/ 739422 h 3900696"/>
                <a:gd name="connsiteX240" fmla="*/ 941217 w 1332926"/>
                <a:gd name="connsiteY240" fmla="*/ 799799 h 3900696"/>
                <a:gd name="connsiteX241" fmla="*/ 907294 w 1332926"/>
                <a:gd name="connsiteY241" fmla="*/ 779454 h 3900696"/>
                <a:gd name="connsiteX242" fmla="*/ 941217 w 1332926"/>
                <a:gd name="connsiteY242" fmla="*/ 719077 h 3900696"/>
                <a:gd name="connsiteX243" fmla="*/ 965700 w 1332926"/>
                <a:gd name="connsiteY243" fmla="*/ 716699 h 3900696"/>
                <a:gd name="connsiteX244" fmla="*/ 105762 w 1332926"/>
                <a:gd name="connsiteY244" fmla="*/ 676331 h 3900696"/>
                <a:gd name="connsiteX245" fmla="*/ 111674 w 1332926"/>
                <a:gd name="connsiteY245" fmla="*/ 691290 h 3900696"/>
                <a:gd name="connsiteX246" fmla="*/ 111674 w 1332926"/>
                <a:gd name="connsiteY246" fmla="*/ 766735 h 3900696"/>
                <a:gd name="connsiteX247" fmla="*/ 91967 w 1332926"/>
                <a:gd name="connsiteY247" fmla="*/ 803807 h 3900696"/>
                <a:gd name="connsiteX248" fmla="*/ 19707 w 1332926"/>
                <a:gd name="connsiteY248" fmla="*/ 845432 h 3900696"/>
                <a:gd name="connsiteX249" fmla="*/ 0 w 1332926"/>
                <a:gd name="connsiteY249" fmla="*/ 830473 h 3900696"/>
                <a:gd name="connsiteX250" fmla="*/ 0 w 1332926"/>
                <a:gd name="connsiteY250" fmla="*/ 755028 h 3900696"/>
                <a:gd name="connsiteX251" fmla="*/ 19707 w 1332926"/>
                <a:gd name="connsiteY251" fmla="*/ 717956 h 3900696"/>
                <a:gd name="connsiteX252" fmla="*/ 91967 w 1332926"/>
                <a:gd name="connsiteY252" fmla="*/ 676982 h 3900696"/>
                <a:gd name="connsiteX253" fmla="*/ 105762 w 1332926"/>
                <a:gd name="connsiteY253" fmla="*/ 676331 h 3900696"/>
                <a:gd name="connsiteX254" fmla="*/ 1324273 w 1332926"/>
                <a:gd name="connsiteY254" fmla="*/ 509901 h 3900696"/>
                <a:gd name="connsiteX255" fmla="*/ 1332926 w 1332926"/>
                <a:gd name="connsiteY255" fmla="*/ 533385 h 3900696"/>
                <a:gd name="connsiteX256" fmla="*/ 1302886 w 1332926"/>
                <a:gd name="connsiteY256" fmla="*/ 591851 h 3900696"/>
                <a:gd name="connsiteX257" fmla="*/ 1090644 w 1332926"/>
                <a:gd name="connsiteY257" fmla="*/ 715350 h 3900696"/>
                <a:gd name="connsiteX258" fmla="*/ 1059951 w 1332926"/>
                <a:gd name="connsiteY258" fmla="*/ 691701 h 3900696"/>
                <a:gd name="connsiteX259" fmla="*/ 1090644 w 1332926"/>
                <a:gd name="connsiteY259" fmla="*/ 633893 h 3900696"/>
                <a:gd name="connsiteX260" fmla="*/ 1302886 w 1332926"/>
                <a:gd name="connsiteY260" fmla="*/ 511050 h 3900696"/>
                <a:gd name="connsiteX261" fmla="*/ 1324273 w 1332926"/>
                <a:gd name="connsiteY261" fmla="*/ 509901 h 3900696"/>
                <a:gd name="connsiteX262" fmla="*/ 597022 w 1332926"/>
                <a:gd name="connsiteY262" fmla="*/ 419972 h 3900696"/>
                <a:gd name="connsiteX263" fmla="*/ 607103 w 1332926"/>
                <a:gd name="connsiteY263" fmla="*/ 442553 h 3900696"/>
                <a:gd name="connsiteX264" fmla="*/ 572539 w 1332926"/>
                <a:gd name="connsiteY264" fmla="*/ 503202 h 3900696"/>
                <a:gd name="connsiteX265" fmla="*/ 538616 w 1332926"/>
                <a:gd name="connsiteY265" fmla="*/ 482986 h 3900696"/>
                <a:gd name="connsiteX266" fmla="*/ 572539 w 1332926"/>
                <a:gd name="connsiteY266" fmla="*/ 422336 h 3900696"/>
                <a:gd name="connsiteX267" fmla="*/ 597022 w 1332926"/>
                <a:gd name="connsiteY267" fmla="*/ 419972 h 3900696"/>
                <a:gd name="connsiteX268" fmla="*/ 720876 w 1332926"/>
                <a:gd name="connsiteY268" fmla="*/ 350572 h 3900696"/>
                <a:gd name="connsiteX269" fmla="*/ 730957 w 1332926"/>
                <a:gd name="connsiteY269" fmla="*/ 372968 h 3900696"/>
                <a:gd name="connsiteX270" fmla="*/ 696393 w 1332926"/>
                <a:gd name="connsiteY270" fmla="*/ 434001 h 3900696"/>
                <a:gd name="connsiteX271" fmla="*/ 662470 w 1332926"/>
                <a:gd name="connsiteY271" fmla="*/ 413656 h 3900696"/>
                <a:gd name="connsiteX272" fmla="*/ 696393 w 1332926"/>
                <a:gd name="connsiteY272" fmla="*/ 353279 h 3900696"/>
                <a:gd name="connsiteX273" fmla="*/ 720876 w 1332926"/>
                <a:gd name="connsiteY273" fmla="*/ 350572 h 3900696"/>
                <a:gd name="connsiteX274" fmla="*/ 841928 w 1332926"/>
                <a:gd name="connsiteY274" fmla="*/ 279163 h 3900696"/>
                <a:gd name="connsiteX275" fmla="*/ 851929 w 1332926"/>
                <a:gd name="connsiteY275" fmla="*/ 302070 h 3900696"/>
                <a:gd name="connsiteX276" fmla="*/ 818005 w 1332926"/>
                <a:gd name="connsiteY276" fmla="*/ 362067 h 3900696"/>
                <a:gd name="connsiteX277" fmla="*/ 783442 w 1332926"/>
                <a:gd name="connsiteY277" fmla="*/ 341851 h 3900696"/>
                <a:gd name="connsiteX278" fmla="*/ 818005 w 1332926"/>
                <a:gd name="connsiteY278" fmla="*/ 281201 h 3900696"/>
                <a:gd name="connsiteX279" fmla="*/ 841928 w 1332926"/>
                <a:gd name="connsiteY279" fmla="*/ 279163 h 3900696"/>
                <a:gd name="connsiteX280" fmla="*/ 965700 w 1332926"/>
                <a:gd name="connsiteY280" fmla="*/ 206885 h 3900696"/>
                <a:gd name="connsiteX281" fmla="*/ 975781 w 1332926"/>
                <a:gd name="connsiteY281" fmla="*/ 229609 h 3900696"/>
                <a:gd name="connsiteX282" fmla="*/ 941217 w 1332926"/>
                <a:gd name="connsiteY282" fmla="*/ 289986 h 3900696"/>
                <a:gd name="connsiteX283" fmla="*/ 907294 w 1332926"/>
                <a:gd name="connsiteY283" fmla="*/ 270298 h 3900696"/>
                <a:gd name="connsiteX284" fmla="*/ 941217 w 1332926"/>
                <a:gd name="connsiteY284" fmla="*/ 209264 h 3900696"/>
                <a:gd name="connsiteX285" fmla="*/ 965700 w 1332926"/>
                <a:gd name="connsiteY285" fmla="*/ 206885 h 3900696"/>
                <a:gd name="connsiteX286" fmla="*/ 1324273 w 1332926"/>
                <a:gd name="connsiteY286" fmla="*/ 2940 h 3900696"/>
                <a:gd name="connsiteX287" fmla="*/ 1332926 w 1332926"/>
                <a:gd name="connsiteY287" fmla="*/ 26356 h 3900696"/>
                <a:gd name="connsiteX288" fmla="*/ 1302886 w 1332926"/>
                <a:gd name="connsiteY288" fmla="*/ 84650 h 3900696"/>
                <a:gd name="connsiteX289" fmla="*/ 1090644 w 1332926"/>
                <a:gd name="connsiteY289" fmla="*/ 207790 h 3900696"/>
                <a:gd name="connsiteX290" fmla="*/ 1059951 w 1332926"/>
                <a:gd name="connsiteY290" fmla="*/ 184865 h 3900696"/>
                <a:gd name="connsiteX291" fmla="*/ 1090644 w 1332926"/>
                <a:gd name="connsiteY291" fmla="*/ 127225 h 3900696"/>
                <a:gd name="connsiteX292" fmla="*/ 1302886 w 1332926"/>
                <a:gd name="connsiteY292" fmla="*/ 4086 h 3900696"/>
                <a:gd name="connsiteX293" fmla="*/ 1324273 w 1332926"/>
                <a:gd name="connsiteY293" fmla="*/ 2940 h 390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</a:cxnLst>
              <a:rect l="l" t="t" r="r" b="b"/>
              <a:pathLst>
                <a:path w="1332926" h="3900696">
                  <a:moveTo>
                    <a:pt x="105762" y="3729371"/>
                  </a:moveTo>
                  <a:cubicBezTo>
                    <a:pt x="109375" y="3732053"/>
                    <a:pt x="111674" y="3737257"/>
                    <a:pt x="111674" y="3744411"/>
                  </a:cubicBezTo>
                  <a:lnTo>
                    <a:pt x="111674" y="3819856"/>
                  </a:lnTo>
                  <a:cubicBezTo>
                    <a:pt x="111674" y="3834164"/>
                    <a:pt x="102478" y="3851074"/>
                    <a:pt x="91967" y="3856928"/>
                  </a:cubicBezTo>
                  <a:lnTo>
                    <a:pt x="19707" y="3898552"/>
                  </a:lnTo>
                  <a:cubicBezTo>
                    <a:pt x="9197" y="3904406"/>
                    <a:pt x="0" y="3897902"/>
                    <a:pt x="0" y="3883593"/>
                  </a:cubicBezTo>
                  <a:lnTo>
                    <a:pt x="0" y="3808149"/>
                  </a:lnTo>
                  <a:cubicBezTo>
                    <a:pt x="0" y="3793840"/>
                    <a:pt x="9197" y="3776930"/>
                    <a:pt x="19707" y="3771077"/>
                  </a:cubicBezTo>
                  <a:lnTo>
                    <a:pt x="91967" y="3729452"/>
                  </a:lnTo>
                  <a:cubicBezTo>
                    <a:pt x="97223" y="3726525"/>
                    <a:pt x="102149" y="3726688"/>
                    <a:pt x="105762" y="3729371"/>
                  </a:cubicBezTo>
                  <a:close/>
                  <a:moveTo>
                    <a:pt x="427066" y="3576839"/>
                  </a:moveTo>
                  <a:cubicBezTo>
                    <a:pt x="433284" y="3580531"/>
                    <a:pt x="437160" y="3588406"/>
                    <a:pt x="437160" y="3599563"/>
                  </a:cubicBezTo>
                  <a:cubicBezTo>
                    <a:pt x="437160" y="3621876"/>
                    <a:pt x="421655" y="3648783"/>
                    <a:pt x="402919" y="3659940"/>
                  </a:cubicBezTo>
                  <a:cubicBezTo>
                    <a:pt x="383538" y="3671096"/>
                    <a:pt x="368679" y="3661909"/>
                    <a:pt x="368679" y="3640252"/>
                  </a:cubicBezTo>
                  <a:cubicBezTo>
                    <a:pt x="368679" y="3617938"/>
                    <a:pt x="383538" y="3590375"/>
                    <a:pt x="402919" y="3579218"/>
                  </a:cubicBezTo>
                  <a:cubicBezTo>
                    <a:pt x="412287" y="3573640"/>
                    <a:pt x="420847" y="3573148"/>
                    <a:pt x="427066" y="3576839"/>
                  </a:cubicBezTo>
                  <a:close/>
                  <a:moveTo>
                    <a:pt x="548377" y="3507712"/>
                  </a:moveTo>
                  <a:cubicBezTo>
                    <a:pt x="554458" y="3511404"/>
                    <a:pt x="558138" y="3519279"/>
                    <a:pt x="558138" y="3530436"/>
                  </a:cubicBezTo>
                  <a:cubicBezTo>
                    <a:pt x="558138" y="3552749"/>
                    <a:pt x="543416" y="3579656"/>
                    <a:pt x="524215" y="3590813"/>
                  </a:cubicBezTo>
                  <a:cubicBezTo>
                    <a:pt x="505653" y="3601969"/>
                    <a:pt x="489651" y="3592782"/>
                    <a:pt x="489651" y="3570468"/>
                  </a:cubicBezTo>
                  <a:cubicBezTo>
                    <a:pt x="489651" y="3548155"/>
                    <a:pt x="505653" y="3521248"/>
                    <a:pt x="524215" y="3510091"/>
                  </a:cubicBezTo>
                  <a:cubicBezTo>
                    <a:pt x="533816" y="3504513"/>
                    <a:pt x="542296" y="3504021"/>
                    <a:pt x="548377" y="3507712"/>
                  </a:cubicBezTo>
                  <a:close/>
                  <a:moveTo>
                    <a:pt x="671910" y="3435648"/>
                  </a:moveTo>
                  <a:cubicBezTo>
                    <a:pt x="678150" y="3439316"/>
                    <a:pt x="681991" y="3447142"/>
                    <a:pt x="681991" y="3458229"/>
                  </a:cubicBezTo>
                  <a:cubicBezTo>
                    <a:pt x="681991" y="3480402"/>
                    <a:pt x="666629" y="3507792"/>
                    <a:pt x="647427" y="3518878"/>
                  </a:cubicBezTo>
                  <a:cubicBezTo>
                    <a:pt x="628866" y="3529965"/>
                    <a:pt x="613504" y="3520835"/>
                    <a:pt x="613504" y="3498662"/>
                  </a:cubicBezTo>
                  <a:cubicBezTo>
                    <a:pt x="613504" y="3476489"/>
                    <a:pt x="628866" y="3449099"/>
                    <a:pt x="647427" y="3438012"/>
                  </a:cubicBezTo>
                  <a:cubicBezTo>
                    <a:pt x="657028" y="3432469"/>
                    <a:pt x="665669" y="3431980"/>
                    <a:pt x="671910" y="3435648"/>
                  </a:cubicBezTo>
                  <a:close/>
                  <a:moveTo>
                    <a:pt x="982341" y="3230570"/>
                  </a:moveTo>
                  <a:cubicBezTo>
                    <a:pt x="994311" y="3237530"/>
                    <a:pt x="1001690" y="3252432"/>
                    <a:pt x="1001690" y="3273394"/>
                  </a:cubicBezTo>
                  <a:cubicBezTo>
                    <a:pt x="1001690" y="3315972"/>
                    <a:pt x="972174" y="3367066"/>
                    <a:pt x="935443" y="3388028"/>
                  </a:cubicBezTo>
                  <a:cubicBezTo>
                    <a:pt x="898712" y="3408990"/>
                    <a:pt x="869852" y="3391958"/>
                    <a:pt x="869852" y="3350035"/>
                  </a:cubicBezTo>
                  <a:cubicBezTo>
                    <a:pt x="869852" y="3307456"/>
                    <a:pt x="898712" y="3256362"/>
                    <a:pt x="935443" y="3235401"/>
                  </a:cubicBezTo>
                  <a:cubicBezTo>
                    <a:pt x="953808" y="3224592"/>
                    <a:pt x="970370" y="3223610"/>
                    <a:pt x="982341" y="3230570"/>
                  </a:cubicBezTo>
                  <a:close/>
                  <a:moveTo>
                    <a:pt x="105762" y="3219638"/>
                  </a:moveTo>
                  <a:cubicBezTo>
                    <a:pt x="109375" y="3222240"/>
                    <a:pt x="111674" y="3227443"/>
                    <a:pt x="111674" y="3234597"/>
                  </a:cubicBezTo>
                  <a:lnTo>
                    <a:pt x="111674" y="3310043"/>
                  </a:lnTo>
                  <a:cubicBezTo>
                    <a:pt x="111674" y="3324352"/>
                    <a:pt x="102478" y="3341262"/>
                    <a:pt x="91967" y="3347766"/>
                  </a:cubicBezTo>
                  <a:lnTo>
                    <a:pt x="19707" y="3388741"/>
                  </a:lnTo>
                  <a:cubicBezTo>
                    <a:pt x="9197" y="3394594"/>
                    <a:pt x="0" y="3388090"/>
                    <a:pt x="0" y="3373782"/>
                  </a:cubicBezTo>
                  <a:lnTo>
                    <a:pt x="0" y="3298336"/>
                  </a:lnTo>
                  <a:cubicBezTo>
                    <a:pt x="0" y="3284027"/>
                    <a:pt x="9197" y="3267767"/>
                    <a:pt x="19707" y="3261264"/>
                  </a:cubicBezTo>
                  <a:lnTo>
                    <a:pt x="91967" y="3220289"/>
                  </a:lnTo>
                  <a:cubicBezTo>
                    <a:pt x="97223" y="3217037"/>
                    <a:pt x="102149" y="3217037"/>
                    <a:pt x="105762" y="3219638"/>
                  </a:cubicBezTo>
                  <a:close/>
                  <a:moveTo>
                    <a:pt x="1324273" y="3053127"/>
                  </a:moveTo>
                  <a:cubicBezTo>
                    <a:pt x="1329661" y="3057314"/>
                    <a:pt x="1332926" y="3065526"/>
                    <a:pt x="1332926" y="3076693"/>
                  </a:cubicBezTo>
                  <a:cubicBezTo>
                    <a:pt x="1332926" y="3099028"/>
                    <a:pt x="1319865" y="3125305"/>
                    <a:pt x="1302886" y="3135159"/>
                  </a:cubicBezTo>
                  <a:lnTo>
                    <a:pt x="1090644" y="3258658"/>
                  </a:lnTo>
                  <a:cubicBezTo>
                    <a:pt x="1073665" y="3267855"/>
                    <a:pt x="1059951" y="3258001"/>
                    <a:pt x="1059951" y="3235666"/>
                  </a:cubicBezTo>
                  <a:cubicBezTo>
                    <a:pt x="1059951" y="3212674"/>
                    <a:pt x="1073665" y="3187055"/>
                    <a:pt x="1090644" y="3177858"/>
                  </a:cubicBezTo>
                  <a:lnTo>
                    <a:pt x="1302886" y="3053701"/>
                  </a:lnTo>
                  <a:cubicBezTo>
                    <a:pt x="1311376" y="3048775"/>
                    <a:pt x="1318886" y="3048939"/>
                    <a:pt x="1324273" y="3053127"/>
                  </a:cubicBezTo>
                  <a:close/>
                  <a:moveTo>
                    <a:pt x="597022" y="2963278"/>
                  </a:moveTo>
                  <a:cubicBezTo>
                    <a:pt x="603263" y="2966946"/>
                    <a:pt x="607103" y="2974772"/>
                    <a:pt x="607103" y="2985859"/>
                  </a:cubicBezTo>
                  <a:cubicBezTo>
                    <a:pt x="607103" y="3008032"/>
                    <a:pt x="591741" y="3035422"/>
                    <a:pt x="572539" y="3046508"/>
                  </a:cubicBezTo>
                  <a:cubicBezTo>
                    <a:pt x="553337" y="3057595"/>
                    <a:pt x="538616" y="3048465"/>
                    <a:pt x="538616" y="3026292"/>
                  </a:cubicBezTo>
                  <a:cubicBezTo>
                    <a:pt x="538616" y="3004119"/>
                    <a:pt x="553337" y="2977381"/>
                    <a:pt x="572539" y="2965642"/>
                  </a:cubicBezTo>
                  <a:cubicBezTo>
                    <a:pt x="582140" y="2960099"/>
                    <a:pt x="590781" y="2959610"/>
                    <a:pt x="597022" y="2963278"/>
                  </a:cubicBezTo>
                  <a:close/>
                  <a:moveTo>
                    <a:pt x="720876" y="2890999"/>
                  </a:moveTo>
                  <a:cubicBezTo>
                    <a:pt x="727117" y="2894527"/>
                    <a:pt x="730957" y="2902238"/>
                    <a:pt x="730957" y="2913395"/>
                  </a:cubicBezTo>
                  <a:cubicBezTo>
                    <a:pt x="730957" y="2935708"/>
                    <a:pt x="715595" y="2963271"/>
                    <a:pt x="696393" y="2974428"/>
                  </a:cubicBezTo>
                  <a:cubicBezTo>
                    <a:pt x="677832" y="2985584"/>
                    <a:pt x="662470" y="2976397"/>
                    <a:pt x="662470" y="2954083"/>
                  </a:cubicBezTo>
                  <a:cubicBezTo>
                    <a:pt x="662470" y="2931770"/>
                    <a:pt x="677832" y="2904863"/>
                    <a:pt x="696393" y="2893706"/>
                  </a:cubicBezTo>
                  <a:cubicBezTo>
                    <a:pt x="705994" y="2888128"/>
                    <a:pt x="714635" y="2887472"/>
                    <a:pt x="720876" y="2890999"/>
                  </a:cubicBezTo>
                  <a:close/>
                  <a:moveTo>
                    <a:pt x="841928" y="2821872"/>
                  </a:moveTo>
                  <a:cubicBezTo>
                    <a:pt x="848089" y="2825564"/>
                    <a:pt x="851929" y="2833439"/>
                    <a:pt x="851929" y="2844924"/>
                  </a:cubicBezTo>
                  <a:cubicBezTo>
                    <a:pt x="851929" y="2867237"/>
                    <a:pt x="836567" y="2894144"/>
                    <a:pt x="818005" y="2905301"/>
                  </a:cubicBezTo>
                  <a:cubicBezTo>
                    <a:pt x="798804" y="2916457"/>
                    <a:pt x="783442" y="2907270"/>
                    <a:pt x="783442" y="2884956"/>
                  </a:cubicBezTo>
                  <a:cubicBezTo>
                    <a:pt x="783442" y="2862643"/>
                    <a:pt x="798804" y="2835080"/>
                    <a:pt x="818005" y="2823923"/>
                  </a:cubicBezTo>
                  <a:cubicBezTo>
                    <a:pt x="827286" y="2818673"/>
                    <a:pt x="835767" y="2818181"/>
                    <a:pt x="841928" y="2821872"/>
                  </a:cubicBezTo>
                  <a:close/>
                  <a:moveTo>
                    <a:pt x="965700" y="2750191"/>
                  </a:moveTo>
                  <a:cubicBezTo>
                    <a:pt x="971941" y="2753883"/>
                    <a:pt x="975781" y="2761758"/>
                    <a:pt x="975781" y="2772915"/>
                  </a:cubicBezTo>
                  <a:cubicBezTo>
                    <a:pt x="975781" y="2795228"/>
                    <a:pt x="960419" y="2822135"/>
                    <a:pt x="941217" y="2833292"/>
                  </a:cubicBezTo>
                  <a:cubicBezTo>
                    <a:pt x="922656" y="2844448"/>
                    <a:pt x="907294" y="2835917"/>
                    <a:pt x="907294" y="2813604"/>
                  </a:cubicBezTo>
                  <a:cubicBezTo>
                    <a:pt x="907294" y="2791290"/>
                    <a:pt x="922656" y="2763727"/>
                    <a:pt x="941217" y="2752570"/>
                  </a:cubicBezTo>
                  <a:cubicBezTo>
                    <a:pt x="950818" y="2746992"/>
                    <a:pt x="959459" y="2746500"/>
                    <a:pt x="965700" y="2750191"/>
                  </a:cubicBezTo>
                  <a:close/>
                  <a:moveTo>
                    <a:pt x="105762" y="2712562"/>
                  </a:moveTo>
                  <a:cubicBezTo>
                    <a:pt x="109375" y="2715173"/>
                    <a:pt x="111674" y="2720232"/>
                    <a:pt x="111674" y="2727085"/>
                  </a:cubicBezTo>
                  <a:lnTo>
                    <a:pt x="111674" y="2803455"/>
                  </a:lnTo>
                  <a:cubicBezTo>
                    <a:pt x="111674" y="2817163"/>
                    <a:pt x="102478" y="2834134"/>
                    <a:pt x="91967" y="2840661"/>
                  </a:cubicBezTo>
                  <a:lnTo>
                    <a:pt x="19707" y="2881783"/>
                  </a:lnTo>
                  <a:cubicBezTo>
                    <a:pt x="9197" y="2887658"/>
                    <a:pt x="0" y="2881131"/>
                    <a:pt x="0" y="2866771"/>
                  </a:cubicBezTo>
                  <a:lnTo>
                    <a:pt x="0" y="2791053"/>
                  </a:lnTo>
                  <a:cubicBezTo>
                    <a:pt x="0" y="2777346"/>
                    <a:pt x="9197" y="2760375"/>
                    <a:pt x="19707" y="2754500"/>
                  </a:cubicBezTo>
                  <a:lnTo>
                    <a:pt x="91967" y="2712725"/>
                  </a:lnTo>
                  <a:cubicBezTo>
                    <a:pt x="97223" y="2709788"/>
                    <a:pt x="102149" y="2709951"/>
                    <a:pt x="105762" y="2712562"/>
                  </a:cubicBezTo>
                  <a:close/>
                  <a:moveTo>
                    <a:pt x="1324273" y="2543367"/>
                  </a:moveTo>
                  <a:cubicBezTo>
                    <a:pt x="1329661" y="2547460"/>
                    <a:pt x="1332926" y="2555648"/>
                    <a:pt x="1332926" y="2566783"/>
                  </a:cubicBezTo>
                  <a:cubicBezTo>
                    <a:pt x="1332926" y="2589053"/>
                    <a:pt x="1319865" y="2615252"/>
                    <a:pt x="1302886" y="2625077"/>
                  </a:cubicBezTo>
                  <a:lnTo>
                    <a:pt x="1090644" y="2748217"/>
                  </a:lnTo>
                  <a:cubicBezTo>
                    <a:pt x="1073665" y="2758042"/>
                    <a:pt x="1059951" y="2747562"/>
                    <a:pt x="1059951" y="2725292"/>
                  </a:cubicBezTo>
                  <a:cubicBezTo>
                    <a:pt x="1059951" y="2703022"/>
                    <a:pt x="1073665" y="2676822"/>
                    <a:pt x="1090644" y="2667652"/>
                  </a:cubicBezTo>
                  <a:lnTo>
                    <a:pt x="1302886" y="2544513"/>
                  </a:lnTo>
                  <a:cubicBezTo>
                    <a:pt x="1311376" y="2539273"/>
                    <a:pt x="1318886" y="2539273"/>
                    <a:pt x="1324273" y="2543367"/>
                  </a:cubicBezTo>
                  <a:close/>
                  <a:moveTo>
                    <a:pt x="597022" y="2453548"/>
                  </a:moveTo>
                  <a:cubicBezTo>
                    <a:pt x="603263" y="2457135"/>
                    <a:pt x="607103" y="2464960"/>
                    <a:pt x="607103" y="2476047"/>
                  </a:cubicBezTo>
                  <a:cubicBezTo>
                    <a:pt x="607103" y="2498220"/>
                    <a:pt x="591741" y="2525610"/>
                    <a:pt x="572539" y="2536696"/>
                  </a:cubicBezTo>
                  <a:cubicBezTo>
                    <a:pt x="553337" y="2547783"/>
                    <a:pt x="538616" y="2538653"/>
                    <a:pt x="538616" y="2516480"/>
                  </a:cubicBezTo>
                  <a:cubicBezTo>
                    <a:pt x="538616" y="2494307"/>
                    <a:pt x="553337" y="2467569"/>
                    <a:pt x="572539" y="2456482"/>
                  </a:cubicBezTo>
                  <a:cubicBezTo>
                    <a:pt x="582140" y="2450613"/>
                    <a:pt x="590781" y="2449961"/>
                    <a:pt x="597022" y="2453548"/>
                  </a:cubicBezTo>
                  <a:close/>
                  <a:moveTo>
                    <a:pt x="720876" y="2384066"/>
                  </a:moveTo>
                  <a:cubicBezTo>
                    <a:pt x="727117" y="2387594"/>
                    <a:pt x="730957" y="2395305"/>
                    <a:pt x="730957" y="2406462"/>
                  </a:cubicBezTo>
                  <a:cubicBezTo>
                    <a:pt x="730957" y="2429431"/>
                    <a:pt x="715595" y="2456338"/>
                    <a:pt x="696393" y="2467495"/>
                  </a:cubicBezTo>
                  <a:cubicBezTo>
                    <a:pt x="677832" y="2478651"/>
                    <a:pt x="662470" y="2469464"/>
                    <a:pt x="662470" y="2447150"/>
                  </a:cubicBezTo>
                  <a:cubicBezTo>
                    <a:pt x="662470" y="2424837"/>
                    <a:pt x="677832" y="2397930"/>
                    <a:pt x="696393" y="2386773"/>
                  </a:cubicBezTo>
                  <a:cubicBezTo>
                    <a:pt x="705994" y="2381195"/>
                    <a:pt x="714635" y="2380539"/>
                    <a:pt x="720876" y="2384066"/>
                  </a:cubicBezTo>
                  <a:close/>
                  <a:moveTo>
                    <a:pt x="841928" y="2312385"/>
                  </a:moveTo>
                  <a:cubicBezTo>
                    <a:pt x="848089" y="2316077"/>
                    <a:pt x="851929" y="2323952"/>
                    <a:pt x="851929" y="2335109"/>
                  </a:cubicBezTo>
                  <a:cubicBezTo>
                    <a:pt x="851929" y="2357422"/>
                    <a:pt x="836567" y="2384329"/>
                    <a:pt x="818005" y="2395486"/>
                  </a:cubicBezTo>
                  <a:cubicBezTo>
                    <a:pt x="798804" y="2406642"/>
                    <a:pt x="783442" y="2398111"/>
                    <a:pt x="783442" y="2375798"/>
                  </a:cubicBezTo>
                  <a:cubicBezTo>
                    <a:pt x="783442" y="2352828"/>
                    <a:pt x="798804" y="2325921"/>
                    <a:pt x="818005" y="2314764"/>
                  </a:cubicBezTo>
                  <a:cubicBezTo>
                    <a:pt x="827286" y="2309186"/>
                    <a:pt x="835767" y="2308694"/>
                    <a:pt x="841928" y="2312385"/>
                  </a:cubicBezTo>
                  <a:close/>
                  <a:moveTo>
                    <a:pt x="965700" y="2240323"/>
                  </a:moveTo>
                  <a:cubicBezTo>
                    <a:pt x="971941" y="2243992"/>
                    <a:pt x="975781" y="2251817"/>
                    <a:pt x="975781" y="2262904"/>
                  </a:cubicBezTo>
                  <a:cubicBezTo>
                    <a:pt x="975781" y="2285077"/>
                    <a:pt x="960419" y="2311815"/>
                    <a:pt x="941217" y="2322901"/>
                  </a:cubicBezTo>
                  <a:cubicBezTo>
                    <a:pt x="922656" y="2334640"/>
                    <a:pt x="907294" y="2325510"/>
                    <a:pt x="907294" y="2303337"/>
                  </a:cubicBezTo>
                  <a:cubicBezTo>
                    <a:pt x="907294" y="2281164"/>
                    <a:pt x="922656" y="2253774"/>
                    <a:pt x="941217" y="2242687"/>
                  </a:cubicBezTo>
                  <a:cubicBezTo>
                    <a:pt x="950818" y="2237144"/>
                    <a:pt x="959459" y="2236655"/>
                    <a:pt x="965700" y="2240323"/>
                  </a:cubicBezTo>
                  <a:close/>
                  <a:moveTo>
                    <a:pt x="105762" y="2202810"/>
                  </a:moveTo>
                  <a:cubicBezTo>
                    <a:pt x="109375" y="2205493"/>
                    <a:pt x="111674" y="2210696"/>
                    <a:pt x="111674" y="2217850"/>
                  </a:cubicBezTo>
                  <a:lnTo>
                    <a:pt x="111674" y="2293295"/>
                  </a:lnTo>
                  <a:cubicBezTo>
                    <a:pt x="111674" y="2307604"/>
                    <a:pt x="102478" y="2323863"/>
                    <a:pt x="91967" y="2330367"/>
                  </a:cubicBezTo>
                  <a:lnTo>
                    <a:pt x="19707" y="2371341"/>
                  </a:lnTo>
                  <a:cubicBezTo>
                    <a:pt x="9197" y="2377845"/>
                    <a:pt x="0" y="2371341"/>
                    <a:pt x="0" y="2356383"/>
                  </a:cubicBezTo>
                  <a:lnTo>
                    <a:pt x="0" y="2281588"/>
                  </a:lnTo>
                  <a:cubicBezTo>
                    <a:pt x="0" y="2266629"/>
                    <a:pt x="9197" y="2250369"/>
                    <a:pt x="19707" y="2244516"/>
                  </a:cubicBezTo>
                  <a:lnTo>
                    <a:pt x="91967" y="2202891"/>
                  </a:lnTo>
                  <a:cubicBezTo>
                    <a:pt x="97223" y="2199965"/>
                    <a:pt x="102149" y="2200127"/>
                    <a:pt x="105762" y="2202810"/>
                  </a:cubicBezTo>
                  <a:close/>
                  <a:moveTo>
                    <a:pt x="1324273" y="2036379"/>
                  </a:moveTo>
                  <a:cubicBezTo>
                    <a:pt x="1329661" y="2040566"/>
                    <a:pt x="1332926" y="2048778"/>
                    <a:pt x="1332926" y="2059945"/>
                  </a:cubicBezTo>
                  <a:cubicBezTo>
                    <a:pt x="1332926" y="2081623"/>
                    <a:pt x="1319865" y="2107900"/>
                    <a:pt x="1302886" y="2117754"/>
                  </a:cubicBezTo>
                  <a:lnTo>
                    <a:pt x="1090644" y="2241253"/>
                  </a:lnTo>
                  <a:cubicBezTo>
                    <a:pt x="1073665" y="2251107"/>
                    <a:pt x="1059951" y="2240596"/>
                    <a:pt x="1059951" y="2218261"/>
                  </a:cubicBezTo>
                  <a:cubicBezTo>
                    <a:pt x="1059951" y="2195926"/>
                    <a:pt x="1073665" y="2170307"/>
                    <a:pt x="1090644" y="2160453"/>
                  </a:cubicBezTo>
                  <a:lnTo>
                    <a:pt x="1302886" y="2036953"/>
                  </a:lnTo>
                  <a:cubicBezTo>
                    <a:pt x="1311376" y="2032027"/>
                    <a:pt x="1318886" y="2032191"/>
                    <a:pt x="1324273" y="2036379"/>
                  </a:cubicBezTo>
                  <a:close/>
                  <a:moveTo>
                    <a:pt x="597022" y="1946260"/>
                  </a:moveTo>
                  <a:cubicBezTo>
                    <a:pt x="603263" y="1949788"/>
                    <a:pt x="607103" y="1957499"/>
                    <a:pt x="607103" y="1968656"/>
                  </a:cubicBezTo>
                  <a:cubicBezTo>
                    <a:pt x="607103" y="1990969"/>
                    <a:pt x="591741" y="2018532"/>
                    <a:pt x="572539" y="2029689"/>
                  </a:cubicBezTo>
                  <a:cubicBezTo>
                    <a:pt x="553337" y="2040845"/>
                    <a:pt x="538616" y="2031658"/>
                    <a:pt x="538616" y="2009344"/>
                  </a:cubicBezTo>
                  <a:cubicBezTo>
                    <a:pt x="538616" y="1987031"/>
                    <a:pt x="553337" y="1960124"/>
                    <a:pt x="572539" y="1948967"/>
                  </a:cubicBezTo>
                  <a:cubicBezTo>
                    <a:pt x="582140" y="1943389"/>
                    <a:pt x="590781" y="1942733"/>
                    <a:pt x="597022" y="1946260"/>
                  </a:cubicBezTo>
                  <a:close/>
                  <a:moveTo>
                    <a:pt x="720876" y="1874579"/>
                  </a:moveTo>
                  <a:cubicBezTo>
                    <a:pt x="727117" y="1878271"/>
                    <a:pt x="730957" y="1886146"/>
                    <a:pt x="730957" y="1897303"/>
                  </a:cubicBezTo>
                  <a:cubicBezTo>
                    <a:pt x="730957" y="1919616"/>
                    <a:pt x="715595" y="1946523"/>
                    <a:pt x="696393" y="1958336"/>
                  </a:cubicBezTo>
                  <a:cubicBezTo>
                    <a:pt x="677832" y="1968836"/>
                    <a:pt x="662470" y="1959649"/>
                    <a:pt x="662470" y="1937335"/>
                  </a:cubicBezTo>
                  <a:cubicBezTo>
                    <a:pt x="662470" y="1915022"/>
                    <a:pt x="677832" y="1888115"/>
                    <a:pt x="696393" y="1876958"/>
                  </a:cubicBezTo>
                  <a:cubicBezTo>
                    <a:pt x="705994" y="1871380"/>
                    <a:pt x="714635" y="1870888"/>
                    <a:pt x="720876" y="1874579"/>
                  </a:cubicBezTo>
                  <a:close/>
                  <a:moveTo>
                    <a:pt x="841928" y="1802574"/>
                  </a:moveTo>
                  <a:cubicBezTo>
                    <a:pt x="848089" y="1806265"/>
                    <a:pt x="851929" y="1814140"/>
                    <a:pt x="851929" y="1825297"/>
                  </a:cubicBezTo>
                  <a:cubicBezTo>
                    <a:pt x="851929" y="1847610"/>
                    <a:pt x="836567" y="1874517"/>
                    <a:pt x="818005" y="1885674"/>
                  </a:cubicBezTo>
                  <a:cubicBezTo>
                    <a:pt x="798804" y="1896830"/>
                    <a:pt x="783442" y="1888299"/>
                    <a:pt x="783442" y="1865986"/>
                  </a:cubicBezTo>
                  <a:cubicBezTo>
                    <a:pt x="783442" y="1843672"/>
                    <a:pt x="798804" y="1816109"/>
                    <a:pt x="818005" y="1804952"/>
                  </a:cubicBezTo>
                  <a:cubicBezTo>
                    <a:pt x="827286" y="1799374"/>
                    <a:pt x="835767" y="1798882"/>
                    <a:pt x="841928" y="1802574"/>
                  </a:cubicBezTo>
                  <a:close/>
                  <a:moveTo>
                    <a:pt x="965700" y="1733390"/>
                  </a:moveTo>
                  <a:cubicBezTo>
                    <a:pt x="971941" y="1737059"/>
                    <a:pt x="975781" y="1744884"/>
                    <a:pt x="975781" y="1755971"/>
                  </a:cubicBezTo>
                  <a:cubicBezTo>
                    <a:pt x="975781" y="1778144"/>
                    <a:pt x="960419" y="1804882"/>
                    <a:pt x="941217" y="1816620"/>
                  </a:cubicBezTo>
                  <a:cubicBezTo>
                    <a:pt x="922656" y="1827707"/>
                    <a:pt x="907294" y="1818577"/>
                    <a:pt x="907294" y="1796404"/>
                  </a:cubicBezTo>
                  <a:cubicBezTo>
                    <a:pt x="907294" y="1774231"/>
                    <a:pt x="922656" y="1746841"/>
                    <a:pt x="941217" y="1735754"/>
                  </a:cubicBezTo>
                  <a:cubicBezTo>
                    <a:pt x="950818" y="1730211"/>
                    <a:pt x="959459" y="1729722"/>
                    <a:pt x="965700" y="1733390"/>
                  </a:cubicBezTo>
                  <a:close/>
                  <a:moveTo>
                    <a:pt x="105762" y="1693077"/>
                  </a:moveTo>
                  <a:cubicBezTo>
                    <a:pt x="109375" y="1695679"/>
                    <a:pt x="111674" y="1700882"/>
                    <a:pt x="111674" y="1708036"/>
                  </a:cubicBezTo>
                  <a:lnTo>
                    <a:pt x="111674" y="1783482"/>
                  </a:lnTo>
                  <a:cubicBezTo>
                    <a:pt x="111674" y="1797791"/>
                    <a:pt x="102478" y="1814701"/>
                    <a:pt x="91967" y="1820555"/>
                  </a:cubicBezTo>
                  <a:lnTo>
                    <a:pt x="19707" y="1861529"/>
                  </a:lnTo>
                  <a:cubicBezTo>
                    <a:pt x="9197" y="1868033"/>
                    <a:pt x="0" y="1861529"/>
                    <a:pt x="0" y="1846570"/>
                  </a:cubicBezTo>
                  <a:lnTo>
                    <a:pt x="0" y="1771775"/>
                  </a:lnTo>
                  <a:cubicBezTo>
                    <a:pt x="0" y="1757466"/>
                    <a:pt x="9197" y="1740556"/>
                    <a:pt x="19707" y="1734703"/>
                  </a:cubicBezTo>
                  <a:lnTo>
                    <a:pt x="91967" y="1693728"/>
                  </a:lnTo>
                  <a:cubicBezTo>
                    <a:pt x="97223" y="1690476"/>
                    <a:pt x="102149" y="1690476"/>
                    <a:pt x="105762" y="1693077"/>
                  </a:cubicBezTo>
                  <a:close/>
                  <a:moveTo>
                    <a:pt x="1324273" y="1529353"/>
                  </a:moveTo>
                  <a:cubicBezTo>
                    <a:pt x="1329661" y="1533499"/>
                    <a:pt x="1332926" y="1541629"/>
                    <a:pt x="1332926" y="1552685"/>
                  </a:cubicBezTo>
                  <a:cubicBezTo>
                    <a:pt x="1332926" y="1574148"/>
                    <a:pt x="1319865" y="1599514"/>
                    <a:pt x="1302886" y="1609920"/>
                  </a:cubicBezTo>
                  <a:lnTo>
                    <a:pt x="1090644" y="1731543"/>
                  </a:lnTo>
                  <a:cubicBezTo>
                    <a:pt x="1073665" y="1741299"/>
                    <a:pt x="1059951" y="1730893"/>
                    <a:pt x="1059951" y="1708780"/>
                  </a:cubicBezTo>
                  <a:cubicBezTo>
                    <a:pt x="1059951" y="1686666"/>
                    <a:pt x="1073665" y="1661301"/>
                    <a:pt x="1090644" y="1651545"/>
                  </a:cubicBezTo>
                  <a:lnTo>
                    <a:pt x="1302886" y="1529922"/>
                  </a:lnTo>
                  <a:cubicBezTo>
                    <a:pt x="1311376" y="1525044"/>
                    <a:pt x="1318886" y="1525206"/>
                    <a:pt x="1324273" y="1529353"/>
                  </a:cubicBezTo>
                  <a:close/>
                  <a:moveTo>
                    <a:pt x="597022" y="1436445"/>
                  </a:moveTo>
                  <a:cubicBezTo>
                    <a:pt x="603263" y="1439973"/>
                    <a:pt x="607103" y="1447684"/>
                    <a:pt x="607103" y="1458841"/>
                  </a:cubicBezTo>
                  <a:cubicBezTo>
                    <a:pt x="607103" y="1481810"/>
                    <a:pt x="591741" y="1508717"/>
                    <a:pt x="572539" y="1519874"/>
                  </a:cubicBezTo>
                  <a:cubicBezTo>
                    <a:pt x="553337" y="1531030"/>
                    <a:pt x="538616" y="1521843"/>
                    <a:pt x="538616" y="1499529"/>
                  </a:cubicBezTo>
                  <a:cubicBezTo>
                    <a:pt x="538616" y="1477216"/>
                    <a:pt x="553337" y="1450309"/>
                    <a:pt x="572539" y="1439152"/>
                  </a:cubicBezTo>
                  <a:cubicBezTo>
                    <a:pt x="582140" y="1433574"/>
                    <a:pt x="590781" y="1432918"/>
                    <a:pt x="597022" y="1436445"/>
                  </a:cubicBezTo>
                  <a:close/>
                  <a:moveTo>
                    <a:pt x="720876" y="1367591"/>
                  </a:moveTo>
                  <a:cubicBezTo>
                    <a:pt x="727117" y="1371260"/>
                    <a:pt x="730957" y="1379085"/>
                    <a:pt x="730957" y="1390172"/>
                  </a:cubicBezTo>
                  <a:cubicBezTo>
                    <a:pt x="730957" y="1412345"/>
                    <a:pt x="715595" y="1439735"/>
                    <a:pt x="696393" y="1450821"/>
                  </a:cubicBezTo>
                  <a:cubicBezTo>
                    <a:pt x="677832" y="1461908"/>
                    <a:pt x="662470" y="1452778"/>
                    <a:pt x="662470" y="1430605"/>
                  </a:cubicBezTo>
                  <a:cubicBezTo>
                    <a:pt x="662470" y="1407780"/>
                    <a:pt x="677832" y="1381042"/>
                    <a:pt x="696393" y="1369955"/>
                  </a:cubicBezTo>
                  <a:cubicBezTo>
                    <a:pt x="705994" y="1364412"/>
                    <a:pt x="714635" y="1363923"/>
                    <a:pt x="720876" y="1367591"/>
                  </a:cubicBezTo>
                  <a:close/>
                  <a:moveTo>
                    <a:pt x="841928" y="1295584"/>
                  </a:moveTo>
                  <a:cubicBezTo>
                    <a:pt x="848089" y="1299253"/>
                    <a:pt x="851929" y="1307078"/>
                    <a:pt x="851929" y="1318165"/>
                  </a:cubicBezTo>
                  <a:cubicBezTo>
                    <a:pt x="851929" y="1340338"/>
                    <a:pt x="836567" y="1367076"/>
                    <a:pt x="818005" y="1378162"/>
                  </a:cubicBezTo>
                  <a:cubicBezTo>
                    <a:pt x="798804" y="1389901"/>
                    <a:pt x="783442" y="1380771"/>
                    <a:pt x="783442" y="1358598"/>
                  </a:cubicBezTo>
                  <a:cubicBezTo>
                    <a:pt x="783442" y="1336425"/>
                    <a:pt x="798804" y="1309035"/>
                    <a:pt x="818005" y="1297948"/>
                  </a:cubicBezTo>
                  <a:cubicBezTo>
                    <a:pt x="827286" y="1292405"/>
                    <a:pt x="835767" y="1291916"/>
                    <a:pt x="841928" y="1295584"/>
                  </a:cubicBezTo>
                  <a:close/>
                  <a:moveTo>
                    <a:pt x="965700" y="1223821"/>
                  </a:moveTo>
                  <a:cubicBezTo>
                    <a:pt x="971941" y="1227571"/>
                    <a:pt x="975781" y="1235396"/>
                    <a:pt x="975781" y="1246157"/>
                  </a:cubicBezTo>
                  <a:cubicBezTo>
                    <a:pt x="975781" y="1268982"/>
                    <a:pt x="960419" y="1295720"/>
                    <a:pt x="941217" y="1306806"/>
                  </a:cubicBezTo>
                  <a:cubicBezTo>
                    <a:pt x="922656" y="1317893"/>
                    <a:pt x="907294" y="1308763"/>
                    <a:pt x="907294" y="1286590"/>
                  </a:cubicBezTo>
                  <a:cubicBezTo>
                    <a:pt x="907294" y="1264417"/>
                    <a:pt x="922656" y="1237679"/>
                    <a:pt x="941217" y="1225940"/>
                  </a:cubicBezTo>
                  <a:cubicBezTo>
                    <a:pt x="950818" y="1220397"/>
                    <a:pt x="959459" y="1220071"/>
                    <a:pt x="965700" y="1223821"/>
                  </a:cubicBezTo>
                  <a:close/>
                  <a:moveTo>
                    <a:pt x="105762" y="1186144"/>
                  </a:moveTo>
                  <a:cubicBezTo>
                    <a:pt x="109375" y="1188746"/>
                    <a:pt x="111674" y="1193949"/>
                    <a:pt x="111674" y="1201103"/>
                  </a:cubicBezTo>
                  <a:lnTo>
                    <a:pt x="111674" y="1276549"/>
                  </a:lnTo>
                  <a:cubicBezTo>
                    <a:pt x="111674" y="1290858"/>
                    <a:pt x="102478" y="1307768"/>
                    <a:pt x="91967" y="1313622"/>
                  </a:cubicBezTo>
                  <a:lnTo>
                    <a:pt x="19707" y="1355247"/>
                  </a:lnTo>
                  <a:cubicBezTo>
                    <a:pt x="9197" y="1361100"/>
                    <a:pt x="0" y="1354596"/>
                    <a:pt x="0" y="1340288"/>
                  </a:cubicBezTo>
                  <a:lnTo>
                    <a:pt x="0" y="1264842"/>
                  </a:lnTo>
                  <a:cubicBezTo>
                    <a:pt x="0" y="1250533"/>
                    <a:pt x="9197" y="1233623"/>
                    <a:pt x="19707" y="1227770"/>
                  </a:cubicBezTo>
                  <a:lnTo>
                    <a:pt x="91967" y="1186795"/>
                  </a:lnTo>
                  <a:cubicBezTo>
                    <a:pt x="97223" y="1183543"/>
                    <a:pt x="102149" y="1183543"/>
                    <a:pt x="105762" y="1186144"/>
                  </a:cubicBezTo>
                  <a:close/>
                  <a:moveTo>
                    <a:pt x="1324273" y="1019633"/>
                  </a:moveTo>
                  <a:cubicBezTo>
                    <a:pt x="1329661" y="1023820"/>
                    <a:pt x="1332926" y="1032032"/>
                    <a:pt x="1332926" y="1043199"/>
                  </a:cubicBezTo>
                  <a:cubicBezTo>
                    <a:pt x="1332926" y="1065534"/>
                    <a:pt x="1319865" y="1091154"/>
                    <a:pt x="1302886" y="1101665"/>
                  </a:cubicBezTo>
                  <a:lnTo>
                    <a:pt x="1090644" y="1225164"/>
                  </a:lnTo>
                  <a:cubicBezTo>
                    <a:pt x="1073665" y="1234361"/>
                    <a:pt x="1059951" y="1223850"/>
                    <a:pt x="1059951" y="1201515"/>
                  </a:cubicBezTo>
                  <a:cubicBezTo>
                    <a:pt x="1059951" y="1179180"/>
                    <a:pt x="1073665" y="1153561"/>
                    <a:pt x="1090644" y="1143707"/>
                  </a:cubicBezTo>
                  <a:lnTo>
                    <a:pt x="1302886" y="1020207"/>
                  </a:lnTo>
                  <a:cubicBezTo>
                    <a:pt x="1311376" y="1015281"/>
                    <a:pt x="1318886" y="1015445"/>
                    <a:pt x="1324273" y="1019633"/>
                  </a:cubicBezTo>
                  <a:close/>
                  <a:moveTo>
                    <a:pt x="597022" y="929841"/>
                  </a:moveTo>
                  <a:cubicBezTo>
                    <a:pt x="603263" y="933532"/>
                    <a:pt x="607103" y="941407"/>
                    <a:pt x="607103" y="952564"/>
                  </a:cubicBezTo>
                  <a:cubicBezTo>
                    <a:pt x="607103" y="974877"/>
                    <a:pt x="591741" y="1002441"/>
                    <a:pt x="572539" y="1013597"/>
                  </a:cubicBezTo>
                  <a:cubicBezTo>
                    <a:pt x="553337" y="1024097"/>
                    <a:pt x="538616" y="1015566"/>
                    <a:pt x="538616" y="992596"/>
                  </a:cubicBezTo>
                  <a:cubicBezTo>
                    <a:pt x="538616" y="970283"/>
                    <a:pt x="553337" y="943376"/>
                    <a:pt x="572539" y="932219"/>
                  </a:cubicBezTo>
                  <a:cubicBezTo>
                    <a:pt x="582140" y="926641"/>
                    <a:pt x="590781" y="926149"/>
                    <a:pt x="597022" y="929841"/>
                  </a:cubicBezTo>
                  <a:close/>
                  <a:moveTo>
                    <a:pt x="720876" y="857860"/>
                  </a:moveTo>
                  <a:cubicBezTo>
                    <a:pt x="727117" y="861447"/>
                    <a:pt x="730957" y="869272"/>
                    <a:pt x="730957" y="880359"/>
                  </a:cubicBezTo>
                  <a:cubicBezTo>
                    <a:pt x="730957" y="902532"/>
                    <a:pt x="715595" y="929922"/>
                    <a:pt x="696393" y="941008"/>
                  </a:cubicBezTo>
                  <a:cubicBezTo>
                    <a:pt x="677832" y="952095"/>
                    <a:pt x="662470" y="942965"/>
                    <a:pt x="662470" y="920792"/>
                  </a:cubicBezTo>
                  <a:cubicBezTo>
                    <a:pt x="662470" y="898619"/>
                    <a:pt x="677832" y="871229"/>
                    <a:pt x="696393" y="860794"/>
                  </a:cubicBezTo>
                  <a:cubicBezTo>
                    <a:pt x="705994" y="854925"/>
                    <a:pt x="714635" y="854273"/>
                    <a:pt x="720876" y="857860"/>
                  </a:cubicBezTo>
                  <a:close/>
                  <a:moveTo>
                    <a:pt x="841928" y="785770"/>
                  </a:moveTo>
                  <a:cubicBezTo>
                    <a:pt x="848089" y="789439"/>
                    <a:pt x="851929" y="797264"/>
                    <a:pt x="851929" y="808351"/>
                  </a:cubicBezTo>
                  <a:cubicBezTo>
                    <a:pt x="851929" y="830524"/>
                    <a:pt x="836567" y="857914"/>
                    <a:pt x="818005" y="869000"/>
                  </a:cubicBezTo>
                  <a:cubicBezTo>
                    <a:pt x="798804" y="880087"/>
                    <a:pt x="783442" y="870957"/>
                    <a:pt x="783442" y="848784"/>
                  </a:cubicBezTo>
                  <a:cubicBezTo>
                    <a:pt x="783442" y="826611"/>
                    <a:pt x="798804" y="799221"/>
                    <a:pt x="818005" y="788134"/>
                  </a:cubicBezTo>
                  <a:cubicBezTo>
                    <a:pt x="827286" y="782591"/>
                    <a:pt x="835767" y="782102"/>
                    <a:pt x="841928" y="785770"/>
                  </a:cubicBezTo>
                  <a:close/>
                  <a:moveTo>
                    <a:pt x="965700" y="716699"/>
                  </a:moveTo>
                  <a:cubicBezTo>
                    <a:pt x="971941" y="720390"/>
                    <a:pt x="975781" y="728265"/>
                    <a:pt x="975781" y="739422"/>
                  </a:cubicBezTo>
                  <a:cubicBezTo>
                    <a:pt x="975781" y="761735"/>
                    <a:pt x="960419" y="788642"/>
                    <a:pt x="941217" y="799799"/>
                  </a:cubicBezTo>
                  <a:cubicBezTo>
                    <a:pt x="922656" y="810955"/>
                    <a:pt x="907294" y="802424"/>
                    <a:pt x="907294" y="779454"/>
                  </a:cubicBezTo>
                  <a:cubicBezTo>
                    <a:pt x="907294" y="757141"/>
                    <a:pt x="922656" y="730234"/>
                    <a:pt x="941217" y="719077"/>
                  </a:cubicBezTo>
                  <a:cubicBezTo>
                    <a:pt x="950818" y="713499"/>
                    <a:pt x="959459" y="713007"/>
                    <a:pt x="965700" y="716699"/>
                  </a:cubicBezTo>
                  <a:close/>
                  <a:moveTo>
                    <a:pt x="105762" y="676331"/>
                  </a:moveTo>
                  <a:cubicBezTo>
                    <a:pt x="109375" y="678933"/>
                    <a:pt x="111674" y="684136"/>
                    <a:pt x="111674" y="691290"/>
                  </a:cubicBezTo>
                  <a:lnTo>
                    <a:pt x="111674" y="766735"/>
                  </a:lnTo>
                  <a:cubicBezTo>
                    <a:pt x="111674" y="781044"/>
                    <a:pt x="102478" y="797954"/>
                    <a:pt x="91967" y="803807"/>
                  </a:cubicBezTo>
                  <a:lnTo>
                    <a:pt x="19707" y="845432"/>
                  </a:lnTo>
                  <a:cubicBezTo>
                    <a:pt x="9197" y="851285"/>
                    <a:pt x="0" y="844781"/>
                    <a:pt x="0" y="830473"/>
                  </a:cubicBezTo>
                  <a:lnTo>
                    <a:pt x="0" y="755028"/>
                  </a:lnTo>
                  <a:cubicBezTo>
                    <a:pt x="0" y="740720"/>
                    <a:pt x="9197" y="724460"/>
                    <a:pt x="19707" y="717956"/>
                  </a:cubicBezTo>
                  <a:lnTo>
                    <a:pt x="91967" y="676982"/>
                  </a:lnTo>
                  <a:cubicBezTo>
                    <a:pt x="97223" y="673730"/>
                    <a:pt x="102149" y="673730"/>
                    <a:pt x="105762" y="676331"/>
                  </a:cubicBezTo>
                  <a:close/>
                  <a:moveTo>
                    <a:pt x="1324273" y="509901"/>
                  </a:moveTo>
                  <a:cubicBezTo>
                    <a:pt x="1329661" y="514006"/>
                    <a:pt x="1332926" y="522218"/>
                    <a:pt x="1332926" y="533385"/>
                  </a:cubicBezTo>
                  <a:cubicBezTo>
                    <a:pt x="1332926" y="555720"/>
                    <a:pt x="1319865" y="581997"/>
                    <a:pt x="1302886" y="591851"/>
                  </a:cubicBezTo>
                  <a:lnTo>
                    <a:pt x="1090644" y="715350"/>
                  </a:lnTo>
                  <a:cubicBezTo>
                    <a:pt x="1073665" y="724547"/>
                    <a:pt x="1059951" y="714693"/>
                    <a:pt x="1059951" y="691701"/>
                  </a:cubicBezTo>
                  <a:cubicBezTo>
                    <a:pt x="1059951" y="670023"/>
                    <a:pt x="1073665" y="643747"/>
                    <a:pt x="1090644" y="633893"/>
                  </a:cubicBezTo>
                  <a:lnTo>
                    <a:pt x="1302886" y="511050"/>
                  </a:lnTo>
                  <a:cubicBezTo>
                    <a:pt x="1311376" y="505795"/>
                    <a:pt x="1318886" y="505795"/>
                    <a:pt x="1324273" y="509901"/>
                  </a:cubicBezTo>
                  <a:close/>
                  <a:moveTo>
                    <a:pt x="597022" y="419972"/>
                  </a:moveTo>
                  <a:cubicBezTo>
                    <a:pt x="603263" y="423641"/>
                    <a:pt x="607103" y="431466"/>
                    <a:pt x="607103" y="442553"/>
                  </a:cubicBezTo>
                  <a:cubicBezTo>
                    <a:pt x="607103" y="464726"/>
                    <a:pt x="591741" y="492116"/>
                    <a:pt x="572539" y="503202"/>
                  </a:cubicBezTo>
                  <a:cubicBezTo>
                    <a:pt x="553337" y="514289"/>
                    <a:pt x="538616" y="505159"/>
                    <a:pt x="538616" y="482986"/>
                  </a:cubicBezTo>
                  <a:cubicBezTo>
                    <a:pt x="538616" y="460161"/>
                    <a:pt x="553337" y="433423"/>
                    <a:pt x="572539" y="422336"/>
                  </a:cubicBezTo>
                  <a:cubicBezTo>
                    <a:pt x="582140" y="416793"/>
                    <a:pt x="590781" y="416304"/>
                    <a:pt x="597022" y="419972"/>
                  </a:cubicBezTo>
                  <a:close/>
                  <a:moveTo>
                    <a:pt x="720876" y="350572"/>
                  </a:moveTo>
                  <a:cubicBezTo>
                    <a:pt x="727117" y="354100"/>
                    <a:pt x="730957" y="361811"/>
                    <a:pt x="730957" y="372968"/>
                  </a:cubicBezTo>
                  <a:cubicBezTo>
                    <a:pt x="730957" y="395281"/>
                    <a:pt x="715595" y="422844"/>
                    <a:pt x="696393" y="434001"/>
                  </a:cubicBezTo>
                  <a:cubicBezTo>
                    <a:pt x="677832" y="445157"/>
                    <a:pt x="662470" y="435970"/>
                    <a:pt x="662470" y="413656"/>
                  </a:cubicBezTo>
                  <a:cubicBezTo>
                    <a:pt x="662470" y="391343"/>
                    <a:pt x="677832" y="364436"/>
                    <a:pt x="696393" y="353279"/>
                  </a:cubicBezTo>
                  <a:cubicBezTo>
                    <a:pt x="705994" y="347701"/>
                    <a:pt x="714635" y="347045"/>
                    <a:pt x="720876" y="350572"/>
                  </a:cubicBezTo>
                  <a:close/>
                  <a:moveTo>
                    <a:pt x="841928" y="279163"/>
                  </a:moveTo>
                  <a:cubicBezTo>
                    <a:pt x="848089" y="282995"/>
                    <a:pt x="851929" y="290983"/>
                    <a:pt x="851929" y="302070"/>
                  </a:cubicBezTo>
                  <a:cubicBezTo>
                    <a:pt x="851929" y="324243"/>
                    <a:pt x="836567" y="350981"/>
                    <a:pt x="818005" y="362067"/>
                  </a:cubicBezTo>
                  <a:cubicBezTo>
                    <a:pt x="798804" y="373154"/>
                    <a:pt x="783442" y="364024"/>
                    <a:pt x="783442" y="341851"/>
                  </a:cubicBezTo>
                  <a:cubicBezTo>
                    <a:pt x="783442" y="319678"/>
                    <a:pt x="798804" y="292940"/>
                    <a:pt x="818005" y="281201"/>
                  </a:cubicBezTo>
                  <a:cubicBezTo>
                    <a:pt x="827286" y="275658"/>
                    <a:pt x="835767" y="275332"/>
                    <a:pt x="841928" y="279163"/>
                  </a:cubicBezTo>
                  <a:close/>
                  <a:moveTo>
                    <a:pt x="965700" y="206885"/>
                  </a:moveTo>
                  <a:cubicBezTo>
                    <a:pt x="971941" y="210577"/>
                    <a:pt x="975781" y="218452"/>
                    <a:pt x="975781" y="229609"/>
                  </a:cubicBezTo>
                  <a:cubicBezTo>
                    <a:pt x="975781" y="251922"/>
                    <a:pt x="960419" y="278829"/>
                    <a:pt x="941217" y="289986"/>
                  </a:cubicBezTo>
                  <a:cubicBezTo>
                    <a:pt x="922656" y="301142"/>
                    <a:pt x="907294" y="292611"/>
                    <a:pt x="907294" y="270298"/>
                  </a:cubicBezTo>
                  <a:cubicBezTo>
                    <a:pt x="907294" y="247984"/>
                    <a:pt x="922656" y="220421"/>
                    <a:pt x="941217" y="209264"/>
                  </a:cubicBezTo>
                  <a:cubicBezTo>
                    <a:pt x="950818" y="203686"/>
                    <a:pt x="959459" y="203194"/>
                    <a:pt x="965700" y="206885"/>
                  </a:cubicBezTo>
                  <a:close/>
                  <a:moveTo>
                    <a:pt x="1324273" y="2940"/>
                  </a:moveTo>
                  <a:cubicBezTo>
                    <a:pt x="1329661" y="7033"/>
                    <a:pt x="1332926" y="15221"/>
                    <a:pt x="1332926" y="26356"/>
                  </a:cubicBezTo>
                  <a:cubicBezTo>
                    <a:pt x="1332926" y="49281"/>
                    <a:pt x="1319865" y="74825"/>
                    <a:pt x="1302886" y="84650"/>
                  </a:cubicBezTo>
                  <a:lnTo>
                    <a:pt x="1090644" y="207790"/>
                  </a:lnTo>
                  <a:cubicBezTo>
                    <a:pt x="1073665" y="217615"/>
                    <a:pt x="1059951" y="207135"/>
                    <a:pt x="1059951" y="184865"/>
                  </a:cubicBezTo>
                  <a:cubicBezTo>
                    <a:pt x="1059951" y="162595"/>
                    <a:pt x="1073665" y="136395"/>
                    <a:pt x="1090644" y="127225"/>
                  </a:cubicBezTo>
                  <a:lnTo>
                    <a:pt x="1302886" y="4086"/>
                  </a:lnTo>
                  <a:cubicBezTo>
                    <a:pt x="1311376" y="-1154"/>
                    <a:pt x="1318886" y="-1154"/>
                    <a:pt x="1324273" y="294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fr-FR" sz="3266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A22E168B-A0A4-4849-984F-F29ABEA1E4AD}"/>
              </a:ext>
            </a:extLst>
          </p:cNvPr>
          <p:cNvSpPr txBox="1"/>
          <p:nvPr/>
        </p:nvSpPr>
        <p:spPr>
          <a:xfrm>
            <a:off x="1842301" y="1642327"/>
            <a:ext cx="1946238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fr-FR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Récolter les données</a:t>
            </a:r>
          </a:p>
        </p:txBody>
      </p:sp>
      <p:sp>
        <p:nvSpPr>
          <p:cNvPr id="99" name="Subtitle 2">
            <a:extLst>
              <a:ext uri="{FF2B5EF4-FFF2-40B4-BE49-F238E27FC236}">
                <a16:creationId xmlns:a16="http://schemas.microsoft.com/office/drawing/2014/main" id="{234DDB1C-5347-004D-BA04-6538BCBC4707}"/>
              </a:ext>
            </a:extLst>
          </p:cNvPr>
          <p:cNvSpPr txBox="1">
            <a:spLocks/>
          </p:cNvSpPr>
          <p:nvPr/>
        </p:nvSpPr>
        <p:spPr>
          <a:xfrm>
            <a:off x="1842301" y="2030406"/>
            <a:ext cx="2887235" cy="1408271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fr-FR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Les données tels que le taux d’utilisation d’une solution peuvent être récupérés automatiquement. Contrairement au taux de satisfaction qui devra dans certains cas être récupéré via des enquêtes et sondages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6FF1D01-D6AC-A940-9628-A69FA9578143}"/>
              </a:ext>
            </a:extLst>
          </p:cNvPr>
          <p:cNvSpPr txBox="1"/>
          <p:nvPr/>
        </p:nvSpPr>
        <p:spPr>
          <a:xfrm>
            <a:off x="1842301" y="3748885"/>
            <a:ext cx="1981953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fr-FR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Analyser les données</a:t>
            </a:r>
          </a:p>
        </p:txBody>
      </p:sp>
      <p:sp>
        <p:nvSpPr>
          <p:cNvPr id="101" name="Subtitle 2">
            <a:extLst>
              <a:ext uri="{FF2B5EF4-FFF2-40B4-BE49-F238E27FC236}">
                <a16:creationId xmlns:a16="http://schemas.microsoft.com/office/drawing/2014/main" id="{277BA892-5943-574B-8310-0AB742552706}"/>
              </a:ext>
            </a:extLst>
          </p:cNvPr>
          <p:cNvSpPr txBox="1">
            <a:spLocks/>
          </p:cNvSpPr>
          <p:nvPr/>
        </p:nvSpPr>
        <p:spPr>
          <a:xfrm>
            <a:off x="1842301" y="4136964"/>
            <a:ext cx="2887235" cy="946606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fr-FR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La mise en place d’un outil comme Power BI est une solution peu couteuse et qui permet un gain de visibilité énorme sur l’implémentation du changement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B9A0E97-1B69-984E-885A-1B43F4B88CCB}"/>
              </a:ext>
            </a:extLst>
          </p:cNvPr>
          <p:cNvSpPr>
            <a:spLocks noChangeAspect="1"/>
          </p:cNvSpPr>
          <p:nvPr/>
        </p:nvSpPr>
        <p:spPr>
          <a:xfrm>
            <a:off x="765368" y="1814302"/>
            <a:ext cx="786384" cy="7863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00" dirty="0">
              <a:latin typeface="Lato Light" panose="020F0502020204030203" pitchFamily="34" charset="0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8D40183-799F-C144-BC31-B0580EB2B3A5}"/>
              </a:ext>
            </a:extLst>
          </p:cNvPr>
          <p:cNvSpPr>
            <a:spLocks noChangeAspect="1"/>
          </p:cNvSpPr>
          <p:nvPr/>
        </p:nvSpPr>
        <p:spPr>
          <a:xfrm>
            <a:off x="765368" y="3920860"/>
            <a:ext cx="786384" cy="7863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00" dirty="0">
              <a:latin typeface="Lato Light" panose="020F0502020204030203" pitchFamily="34" charset="0"/>
            </a:endParaRPr>
          </a:p>
        </p:txBody>
      </p:sp>
      <p:sp>
        <p:nvSpPr>
          <p:cNvPr id="105" name="Freeform 630">
            <a:extLst>
              <a:ext uri="{FF2B5EF4-FFF2-40B4-BE49-F238E27FC236}">
                <a16:creationId xmlns:a16="http://schemas.microsoft.com/office/drawing/2014/main" id="{53C3C9D8-95B5-A240-BDF6-EEC969B3FEB5}"/>
              </a:ext>
            </a:extLst>
          </p:cNvPr>
          <p:cNvSpPr>
            <a:spLocks noChangeAspect="1"/>
          </p:cNvSpPr>
          <p:nvPr/>
        </p:nvSpPr>
        <p:spPr bwMode="auto">
          <a:xfrm>
            <a:off x="973600" y="2016515"/>
            <a:ext cx="369919" cy="381957"/>
          </a:xfrm>
          <a:custGeom>
            <a:avLst/>
            <a:gdLst>
              <a:gd name="T0" fmla="*/ 426660 w 158757"/>
              <a:gd name="T1" fmla="*/ 537620 h 164742"/>
              <a:gd name="T2" fmla="*/ 678037 w 158757"/>
              <a:gd name="T3" fmla="*/ 537620 h 164742"/>
              <a:gd name="T4" fmla="*/ 678037 w 158757"/>
              <a:gd name="T5" fmla="*/ 787047 h 164742"/>
              <a:gd name="T6" fmla="*/ 678037 w 158757"/>
              <a:gd name="T7" fmla="*/ 2342653 h 164742"/>
              <a:gd name="T8" fmla="*/ 1465235 w 158757"/>
              <a:gd name="T9" fmla="*/ 2664274 h 164742"/>
              <a:gd name="T10" fmla="*/ 2245823 w 158757"/>
              <a:gd name="T11" fmla="*/ 2342653 h 164742"/>
              <a:gd name="T12" fmla="*/ 2245823 w 158757"/>
              <a:gd name="T13" fmla="*/ 787047 h 164742"/>
              <a:gd name="T14" fmla="*/ 2245823 w 158757"/>
              <a:gd name="T15" fmla="*/ 537620 h 164742"/>
              <a:gd name="T16" fmla="*/ 2497206 w 158757"/>
              <a:gd name="T17" fmla="*/ 537620 h 164742"/>
              <a:gd name="T18" fmla="*/ 2497206 w 158757"/>
              <a:gd name="T19" fmla="*/ 2592080 h 164742"/>
              <a:gd name="T20" fmla="*/ 1465235 w 158757"/>
              <a:gd name="T21" fmla="*/ 3018713 h 164742"/>
              <a:gd name="T22" fmla="*/ 426660 w 158757"/>
              <a:gd name="T23" fmla="*/ 2592080 h 164742"/>
              <a:gd name="T24" fmla="*/ 426660 w 158757"/>
              <a:gd name="T25" fmla="*/ 537620 h 164742"/>
              <a:gd name="T26" fmla="*/ 1465359 w 158757"/>
              <a:gd name="T27" fmla="*/ 0 h 164742"/>
              <a:gd name="T28" fmla="*/ 1637890 w 158757"/>
              <a:gd name="T29" fmla="*/ 178346 h 164742"/>
              <a:gd name="T30" fmla="*/ 1637890 w 158757"/>
              <a:gd name="T31" fmla="*/ 1327693 h 164742"/>
              <a:gd name="T32" fmla="*/ 1465359 w 158757"/>
              <a:gd name="T33" fmla="*/ 1506039 h 164742"/>
              <a:gd name="T34" fmla="*/ 1292829 w 158757"/>
              <a:gd name="T35" fmla="*/ 1327693 h 164742"/>
              <a:gd name="T36" fmla="*/ 1292829 w 158757"/>
              <a:gd name="T37" fmla="*/ 178346 h 164742"/>
              <a:gd name="T38" fmla="*/ 1465359 w 158757"/>
              <a:gd name="T39" fmla="*/ 0 h 164742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158757" h="164742">
                <a:moveTo>
                  <a:pt x="23127" y="29340"/>
                </a:moveTo>
                <a:cubicBezTo>
                  <a:pt x="27072" y="25400"/>
                  <a:pt x="33167" y="25400"/>
                  <a:pt x="36753" y="29340"/>
                </a:cubicBezTo>
                <a:cubicBezTo>
                  <a:pt x="40697" y="32922"/>
                  <a:pt x="40697" y="39012"/>
                  <a:pt x="36753" y="42952"/>
                </a:cubicBezTo>
                <a:cubicBezTo>
                  <a:pt x="13446" y="66235"/>
                  <a:pt x="13446" y="104205"/>
                  <a:pt x="36753" y="127847"/>
                </a:cubicBezTo>
                <a:cubicBezTo>
                  <a:pt x="48227" y="138951"/>
                  <a:pt x="63287" y="145399"/>
                  <a:pt x="79423" y="145399"/>
                </a:cubicBezTo>
                <a:cubicBezTo>
                  <a:pt x="95559" y="145399"/>
                  <a:pt x="110619" y="138951"/>
                  <a:pt x="121735" y="127847"/>
                </a:cubicBezTo>
                <a:cubicBezTo>
                  <a:pt x="145401" y="104205"/>
                  <a:pt x="145401" y="66235"/>
                  <a:pt x="121735" y="42952"/>
                </a:cubicBezTo>
                <a:cubicBezTo>
                  <a:pt x="118149" y="39012"/>
                  <a:pt x="118149" y="32922"/>
                  <a:pt x="121735" y="29340"/>
                </a:cubicBezTo>
                <a:cubicBezTo>
                  <a:pt x="125321" y="25400"/>
                  <a:pt x="131775" y="25400"/>
                  <a:pt x="135361" y="29340"/>
                </a:cubicBezTo>
                <a:cubicBezTo>
                  <a:pt x="166556" y="60146"/>
                  <a:pt x="166556" y="110653"/>
                  <a:pt x="135361" y="141459"/>
                </a:cubicBezTo>
                <a:cubicBezTo>
                  <a:pt x="119942" y="156861"/>
                  <a:pt x="99503" y="164742"/>
                  <a:pt x="79423" y="164742"/>
                </a:cubicBezTo>
                <a:cubicBezTo>
                  <a:pt x="58984" y="164742"/>
                  <a:pt x="38904" y="156861"/>
                  <a:pt x="23127" y="141459"/>
                </a:cubicBezTo>
                <a:cubicBezTo>
                  <a:pt x="-7710" y="110653"/>
                  <a:pt x="-7710" y="60146"/>
                  <a:pt x="23127" y="29340"/>
                </a:cubicBezTo>
                <a:close/>
                <a:moveTo>
                  <a:pt x="79430" y="0"/>
                </a:moveTo>
                <a:cubicBezTo>
                  <a:pt x="84625" y="0"/>
                  <a:pt x="88782" y="4686"/>
                  <a:pt x="88782" y="9733"/>
                </a:cubicBezTo>
                <a:lnTo>
                  <a:pt x="88782" y="72457"/>
                </a:lnTo>
                <a:cubicBezTo>
                  <a:pt x="88782" y="77864"/>
                  <a:pt x="84625" y="82190"/>
                  <a:pt x="79430" y="82190"/>
                </a:cubicBezTo>
                <a:cubicBezTo>
                  <a:pt x="74234" y="82190"/>
                  <a:pt x="70078" y="77864"/>
                  <a:pt x="70078" y="72457"/>
                </a:cubicBezTo>
                <a:lnTo>
                  <a:pt x="70078" y="9733"/>
                </a:lnTo>
                <a:cubicBezTo>
                  <a:pt x="70078" y="4686"/>
                  <a:pt x="74234" y="0"/>
                  <a:pt x="794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fr-FR" sz="900" dirty="0">
              <a:latin typeface="Lato Light" panose="020F0502020204030203" pitchFamily="34" charset="0"/>
            </a:endParaRPr>
          </a:p>
        </p:txBody>
      </p:sp>
      <p:sp>
        <p:nvSpPr>
          <p:cNvPr id="107" name="Freeform 624">
            <a:extLst>
              <a:ext uri="{FF2B5EF4-FFF2-40B4-BE49-F238E27FC236}">
                <a16:creationId xmlns:a16="http://schemas.microsoft.com/office/drawing/2014/main" id="{247926E7-45AF-FD45-ADA4-824BBD08E36C}"/>
              </a:ext>
            </a:extLst>
          </p:cNvPr>
          <p:cNvSpPr>
            <a:spLocks noChangeAspect="1"/>
          </p:cNvSpPr>
          <p:nvPr/>
        </p:nvSpPr>
        <p:spPr bwMode="auto">
          <a:xfrm>
            <a:off x="960140" y="4193117"/>
            <a:ext cx="395089" cy="241869"/>
          </a:xfrm>
          <a:custGeom>
            <a:avLst/>
            <a:gdLst>
              <a:gd name="T0" fmla="*/ 1228470 w 169501"/>
              <a:gd name="T1" fmla="*/ 434138 h 104417"/>
              <a:gd name="T2" fmla="*/ 1401228 w 169501"/>
              <a:gd name="T3" fmla="*/ 608950 h 104417"/>
              <a:gd name="T4" fmla="*/ 1401228 w 169501"/>
              <a:gd name="T5" fmla="*/ 1236931 h 104417"/>
              <a:gd name="T6" fmla="*/ 1228470 w 169501"/>
              <a:gd name="T7" fmla="*/ 1411734 h 104417"/>
              <a:gd name="T8" fmla="*/ 1055715 w 169501"/>
              <a:gd name="T9" fmla="*/ 1236931 h 104417"/>
              <a:gd name="T10" fmla="*/ 1055715 w 169501"/>
              <a:gd name="T11" fmla="*/ 608950 h 104417"/>
              <a:gd name="T12" fmla="*/ 1228470 w 169501"/>
              <a:gd name="T13" fmla="*/ 434138 h 104417"/>
              <a:gd name="T14" fmla="*/ 682327 w 169501"/>
              <a:gd name="T15" fmla="*/ 434138 h 104417"/>
              <a:gd name="T16" fmla="*/ 872942 w 169501"/>
              <a:gd name="T17" fmla="*/ 608950 h 104417"/>
              <a:gd name="T18" fmla="*/ 872942 w 169501"/>
              <a:gd name="T19" fmla="*/ 1236931 h 104417"/>
              <a:gd name="T20" fmla="*/ 682327 w 169501"/>
              <a:gd name="T21" fmla="*/ 1411734 h 104417"/>
              <a:gd name="T22" fmla="*/ 498525 w 169501"/>
              <a:gd name="T23" fmla="*/ 1236931 h 104417"/>
              <a:gd name="T24" fmla="*/ 498525 w 169501"/>
              <a:gd name="T25" fmla="*/ 608950 h 104417"/>
              <a:gd name="T26" fmla="*/ 682327 w 169501"/>
              <a:gd name="T27" fmla="*/ 434138 h 104417"/>
              <a:gd name="T28" fmla="*/ 367182 w 169501"/>
              <a:gd name="T29" fmla="*/ 352060 h 104417"/>
              <a:gd name="T30" fmla="*/ 367182 w 169501"/>
              <a:gd name="T31" fmla="*/ 1551663 h 104417"/>
              <a:gd name="T32" fmla="*/ 2536941 w 169501"/>
              <a:gd name="T33" fmla="*/ 1551663 h 104417"/>
              <a:gd name="T34" fmla="*/ 2536941 w 169501"/>
              <a:gd name="T35" fmla="*/ 1290896 h 104417"/>
              <a:gd name="T36" fmla="*/ 2683818 w 169501"/>
              <a:gd name="T37" fmla="*/ 1108335 h 104417"/>
              <a:gd name="T38" fmla="*/ 2763934 w 169501"/>
              <a:gd name="T39" fmla="*/ 1108335 h 104417"/>
              <a:gd name="T40" fmla="*/ 2763934 w 169501"/>
              <a:gd name="T41" fmla="*/ 749755 h 104417"/>
              <a:gd name="T42" fmla="*/ 2683818 w 169501"/>
              <a:gd name="T43" fmla="*/ 749755 h 104417"/>
              <a:gd name="T44" fmla="*/ 2536941 w 169501"/>
              <a:gd name="T45" fmla="*/ 586776 h 104417"/>
              <a:gd name="T46" fmla="*/ 2536941 w 169501"/>
              <a:gd name="T47" fmla="*/ 352060 h 104417"/>
              <a:gd name="T48" fmla="*/ 166901 w 169501"/>
              <a:gd name="T49" fmla="*/ 0 h 104417"/>
              <a:gd name="T50" fmla="*/ 2683818 w 169501"/>
              <a:gd name="T51" fmla="*/ 0 h 104417"/>
              <a:gd name="T52" fmla="*/ 2904140 w 169501"/>
              <a:gd name="T53" fmla="*/ 169499 h 104417"/>
              <a:gd name="T54" fmla="*/ 2904140 w 169501"/>
              <a:gd name="T55" fmla="*/ 397696 h 104417"/>
              <a:gd name="T56" fmla="*/ 2897475 w 169501"/>
              <a:gd name="T57" fmla="*/ 397696 h 104417"/>
              <a:gd name="T58" fmla="*/ 3131133 w 169501"/>
              <a:gd name="T59" fmla="*/ 586776 h 104417"/>
              <a:gd name="T60" fmla="*/ 3131133 w 169501"/>
              <a:gd name="T61" fmla="*/ 1290896 h 104417"/>
              <a:gd name="T62" fmla="*/ 2897475 w 169501"/>
              <a:gd name="T63" fmla="*/ 1460395 h 104417"/>
              <a:gd name="T64" fmla="*/ 2904140 w 169501"/>
              <a:gd name="T65" fmla="*/ 1460395 h 104417"/>
              <a:gd name="T66" fmla="*/ 2904140 w 169501"/>
              <a:gd name="T67" fmla="*/ 1714659 h 104417"/>
              <a:gd name="T68" fmla="*/ 2683818 w 169501"/>
              <a:gd name="T69" fmla="*/ 1903723 h 104417"/>
              <a:gd name="T70" fmla="*/ 166901 w 169501"/>
              <a:gd name="T71" fmla="*/ 1903723 h 104417"/>
              <a:gd name="T72" fmla="*/ 0 w 169501"/>
              <a:gd name="T73" fmla="*/ 1714659 h 104417"/>
              <a:gd name="T74" fmla="*/ 0 w 169501"/>
              <a:gd name="T75" fmla="*/ 169499 h 104417"/>
              <a:gd name="T76" fmla="*/ 166901 w 169501"/>
              <a:gd name="T77" fmla="*/ 0 h 104417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169501" h="104417">
                <a:moveTo>
                  <a:pt x="66502" y="23812"/>
                </a:moveTo>
                <a:cubicBezTo>
                  <a:pt x="71351" y="23812"/>
                  <a:pt x="75854" y="28073"/>
                  <a:pt x="75854" y="33400"/>
                </a:cubicBezTo>
                <a:lnTo>
                  <a:pt x="75854" y="67844"/>
                </a:lnTo>
                <a:cubicBezTo>
                  <a:pt x="75854" y="73171"/>
                  <a:pt x="71351" y="77432"/>
                  <a:pt x="66502" y="77432"/>
                </a:cubicBezTo>
                <a:cubicBezTo>
                  <a:pt x="61307" y="77432"/>
                  <a:pt x="57150" y="73171"/>
                  <a:pt x="57150" y="67844"/>
                </a:cubicBezTo>
                <a:lnTo>
                  <a:pt x="57150" y="33400"/>
                </a:lnTo>
                <a:cubicBezTo>
                  <a:pt x="57150" y="28073"/>
                  <a:pt x="61307" y="23812"/>
                  <a:pt x="66502" y="23812"/>
                </a:cubicBezTo>
                <a:close/>
                <a:moveTo>
                  <a:pt x="36937" y="23812"/>
                </a:moveTo>
                <a:cubicBezTo>
                  <a:pt x="42465" y="23812"/>
                  <a:pt x="47256" y="28073"/>
                  <a:pt x="47256" y="33400"/>
                </a:cubicBezTo>
                <a:lnTo>
                  <a:pt x="47256" y="67844"/>
                </a:lnTo>
                <a:cubicBezTo>
                  <a:pt x="47256" y="73171"/>
                  <a:pt x="42465" y="77432"/>
                  <a:pt x="36937" y="77432"/>
                </a:cubicBezTo>
                <a:cubicBezTo>
                  <a:pt x="31409" y="77432"/>
                  <a:pt x="26987" y="73171"/>
                  <a:pt x="26987" y="67844"/>
                </a:cubicBezTo>
                <a:lnTo>
                  <a:pt x="26987" y="33400"/>
                </a:lnTo>
                <a:cubicBezTo>
                  <a:pt x="26987" y="28073"/>
                  <a:pt x="31409" y="23812"/>
                  <a:pt x="36937" y="23812"/>
                </a:cubicBezTo>
                <a:close/>
                <a:moveTo>
                  <a:pt x="19877" y="19310"/>
                </a:moveTo>
                <a:lnTo>
                  <a:pt x="19877" y="85107"/>
                </a:lnTo>
                <a:lnTo>
                  <a:pt x="137335" y="85107"/>
                </a:lnTo>
                <a:lnTo>
                  <a:pt x="137335" y="70804"/>
                </a:lnTo>
                <a:cubicBezTo>
                  <a:pt x="137335" y="65797"/>
                  <a:pt x="140227" y="60791"/>
                  <a:pt x="145286" y="60791"/>
                </a:cubicBezTo>
                <a:lnTo>
                  <a:pt x="149623" y="60791"/>
                </a:lnTo>
                <a:lnTo>
                  <a:pt x="149623" y="41123"/>
                </a:lnTo>
                <a:lnTo>
                  <a:pt x="145286" y="41123"/>
                </a:lnTo>
                <a:cubicBezTo>
                  <a:pt x="140227" y="41123"/>
                  <a:pt x="137335" y="37547"/>
                  <a:pt x="137335" y="32184"/>
                </a:cubicBezTo>
                <a:lnTo>
                  <a:pt x="137335" y="19310"/>
                </a:lnTo>
                <a:lnTo>
                  <a:pt x="19877" y="19310"/>
                </a:lnTo>
                <a:close/>
                <a:moveTo>
                  <a:pt x="9035" y="0"/>
                </a:moveTo>
                <a:lnTo>
                  <a:pt x="145286" y="0"/>
                </a:lnTo>
                <a:cubicBezTo>
                  <a:pt x="150708" y="0"/>
                  <a:pt x="157213" y="3933"/>
                  <a:pt x="157213" y="9297"/>
                </a:cubicBezTo>
                <a:lnTo>
                  <a:pt x="157213" y="21813"/>
                </a:lnTo>
                <a:lnTo>
                  <a:pt x="156852" y="21813"/>
                </a:lnTo>
                <a:cubicBezTo>
                  <a:pt x="162634" y="21813"/>
                  <a:pt x="169501" y="27177"/>
                  <a:pt x="169501" y="32184"/>
                </a:cubicBezTo>
                <a:lnTo>
                  <a:pt x="169501" y="70804"/>
                </a:lnTo>
                <a:cubicBezTo>
                  <a:pt x="169501" y="76168"/>
                  <a:pt x="162634" y="80101"/>
                  <a:pt x="156852" y="80101"/>
                </a:cubicBezTo>
                <a:lnTo>
                  <a:pt x="157213" y="80101"/>
                </a:lnTo>
                <a:lnTo>
                  <a:pt x="157213" y="94047"/>
                </a:lnTo>
                <a:cubicBezTo>
                  <a:pt x="157213" y="99411"/>
                  <a:pt x="150708" y="104417"/>
                  <a:pt x="145286" y="104417"/>
                </a:cubicBezTo>
                <a:lnTo>
                  <a:pt x="9035" y="104417"/>
                </a:lnTo>
                <a:cubicBezTo>
                  <a:pt x="3252" y="104417"/>
                  <a:pt x="0" y="99411"/>
                  <a:pt x="0" y="94047"/>
                </a:cubicBezTo>
                <a:lnTo>
                  <a:pt x="0" y="9297"/>
                </a:lnTo>
                <a:cubicBezTo>
                  <a:pt x="0" y="3933"/>
                  <a:pt x="3252" y="0"/>
                  <a:pt x="90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fr-FR" sz="900" dirty="0">
              <a:latin typeface="Lato Light" panose="020F0502020204030203" pitchFamily="34" charset="0"/>
            </a:endParaRPr>
          </a:p>
        </p:txBody>
      </p:sp>
      <p:pic>
        <p:nvPicPr>
          <p:cNvPr id="109" name="Image 108" descr="Une image contenant texte, jaune, capture d’écran&#10;&#10;Description générée automatiquement">
            <a:extLst>
              <a:ext uri="{FF2B5EF4-FFF2-40B4-BE49-F238E27FC236}">
                <a16:creationId xmlns:a16="http://schemas.microsoft.com/office/drawing/2014/main" id="{514AC061-570E-D140-81DF-23CB88A21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297" y="1278266"/>
            <a:ext cx="3405976" cy="191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59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38">
            <a:extLst>
              <a:ext uri="{FF2B5EF4-FFF2-40B4-BE49-F238E27FC236}">
                <a16:creationId xmlns:a16="http://schemas.microsoft.com/office/drawing/2014/main" id="{911C71C1-8C6E-2F48-AFBB-C56C30A77C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9836" y="3648265"/>
            <a:ext cx="2113401" cy="618031"/>
          </a:xfrm>
          <a:custGeom>
            <a:avLst/>
            <a:gdLst>
              <a:gd name="T0" fmla="*/ 2859 w 2860"/>
              <a:gd name="T1" fmla="*/ 991 h 992"/>
              <a:gd name="T2" fmla="*/ 0 w 2860"/>
              <a:gd name="T3" fmla="*/ 991 h 992"/>
              <a:gd name="T4" fmla="*/ 0 w 2860"/>
              <a:gd name="T5" fmla="*/ 0 h 992"/>
              <a:gd name="T6" fmla="*/ 2859 w 2860"/>
              <a:gd name="T7" fmla="*/ 0 h 992"/>
              <a:gd name="T8" fmla="*/ 2859 w 2860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0" h="992">
                <a:moveTo>
                  <a:pt x="2859" y="991"/>
                </a:moveTo>
                <a:lnTo>
                  <a:pt x="0" y="991"/>
                </a:lnTo>
                <a:lnTo>
                  <a:pt x="0" y="0"/>
                </a:lnTo>
                <a:lnTo>
                  <a:pt x="2859" y="0"/>
                </a:lnTo>
                <a:lnTo>
                  <a:pt x="2859" y="991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9" name="Freeform 442">
            <a:extLst>
              <a:ext uri="{FF2B5EF4-FFF2-40B4-BE49-F238E27FC236}">
                <a16:creationId xmlns:a16="http://schemas.microsoft.com/office/drawing/2014/main" id="{3407CBDC-E834-8445-8F10-C39A7E74D8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9980" y="3648265"/>
            <a:ext cx="2113401" cy="618031"/>
          </a:xfrm>
          <a:custGeom>
            <a:avLst/>
            <a:gdLst>
              <a:gd name="T0" fmla="*/ 2859 w 2860"/>
              <a:gd name="T1" fmla="*/ 991 h 992"/>
              <a:gd name="T2" fmla="*/ 0 w 2860"/>
              <a:gd name="T3" fmla="*/ 991 h 992"/>
              <a:gd name="T4" fmla="*/ 0 w 2860"/>
              <a:gd name="T5" fmla="*/ 0 h 992"/>
              <a:gd name="T6" fmla="*/ 2859 w 2860"/>
              <a:gd name="T7" fmla="*/ 0 h 992"/>
              <a:gd name="T8" fmla="*/ 2859 w 2860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0" h="992">
                <a:moveTo>
                  <a:pt x="2859" y="991"/>
                </a:moveTo>
                <a:lnTo>
                  <a:pt x="0" y="991"/>
                </a:lnTo>
                <a:lnTo>
                  <a:pt x="0" y="0"/>
                </a:lnTo>
                <a:lnTo>
                  <a:pt x="2859" y="0"/>
                </a:lnTo>
                <a:lnTo>
                  <a:pt x="2859" y="991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13" name="Freeform 446">
            <a:extLst>
              <a:ext uri="{FF2B5EF4-FFF2-40B4-BE49-F238E27FC236}">
                <a16:creationId xmlns:a16="http://schemas.microsoft.com/office/drawing/2014/main" id="{B2A9B18F-4257-5048-9DE0-336244A3E0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0126" y="3648265"/>
            <a:ext cx="2113401" cy="618031"/>
          </a:xfrm>
          <a:custGeom>
            <a:avLst/>
            <a:gdLst>
              <a:gd name="T0" fmla="*/ 2859 w 2860"/>
              <a:gd name="T1" fmla="*/ 991 h 992"/>
              <a:gd name="T2" fmla="*/ 0 w 2860"/>
              <a:gd name="T3" fmla="*/ 991 h 992"/>
              <a:gd name="T4" fmla="*/ 0 w 2860"/>
              <a:gd name="T5" fmla="*/ 0 h 992"/>
              <a:gd name="T6" fmla="*/ 2859 w 2860"/>
              <a:gd name="T7" fmla="*/ 0 h 992"/>
              <a:gd name="T8" fmla="*/ 2859 w 2860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0" h="992">
                <a:moveTo>
                  <a:pt x="2859" y="991"/>
                </a:moveTo>
                <a:lnTo>
                  <a:pt x="0" y="991"/>
                </a:lnTo>
                <a:lnTo>
                  <a:pt x="0" y="0"/>
                </a:lnTo>
                <a:lnTo>
                  <a:pt x="2859" y="0"/>
                </a:lnTo>
                <a:lnTo>
                  <a:pt x="2859" y="991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54" name="Freeform 454">
            <a:extLst>
              <a:ext uri="{FF2B5EF4-FFF2-40B4-BE49-F238E27FC236}">
                <a16:creationId xmlns:a16="http://schemas.microsoft.com/office/drawing/2014/main" id="{29DF5C25-BDCD-6D4E-9569-54958381E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8917" y="3648265"/>
            <a:ext cx="2931497" cy="618031"/>
          </a:xfrm>
          <a:custGeom>
            <a:avLst/>
            <a:gdLst>
              <a:gd name="T0" fmla="*/ 2860 w 2861"/>
              <a:gd name="T1" fmla="*/ 991 h 992"/>
              <a:gd name="T2" fmla="*/ 0 w 2861"/>
              <a:gd name="T3" fmla="*/ 991 h 992"/>
              <a:gd name="T4" fmla="*/ 0 w 2861"/>
              <a:gd name="T5" fmla="*/ 0 h 992"/>
              <a:gd name="T6" fmla="*/ 2860 w 2861"/>
              <a:gd name="T7" fmla="*/ 0 h 992"/>
              <a:gd name="T8" fmla="*/ 2860 w 2861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1" h="992">
                <a:moveTo>
                  <a:pt x="2860" y="991"/>
                </a:moveTo>
                <a:lnTo>
                  <a:pt x="0" y="991"/>
                </a:lnTo>
                <a:lnTo>
                  <a:pt x="0" y="0"/>
                </a:lnTo>
                <a:lnTo>
                  <a:pt x="2860" y="0"/>
                </a:lnTo>
                <a:lnTo>
                  <a:pt x="2860" y="991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55" name="Freeform 454">
            <a:extLst>
              <a:ext uri="{FF2B5EF4-FFF2-40B4-BE49-F238E27FC236}">
                <a16:creationId xmlns:a16="http://schemas.microsoft.com/office/drawing/2014/main" id="{7291BFAD-F95C-7946-A390-8A4390C30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5" y="3648265"/>
            <a:ext cx="1802437" cy="618031"/>
          </a:xfrm>
          <a:custGeom>
            <a:avLst/>
            <a:gdLst>
              <a:gd name="T0" fmla="*/ 2860 w 2861"/>
              <a:gd name="T1" fmla="*/ 991 h 992"/>
              <a:gd name="T2" fmla="*/ 0 w 2861"/>
              <a:gd name="T3" fmla="*/ 991 h 992"/>
              <a:gd name="T4" fmla="*/ 0 w 2861"/>
              <a:gd name="T5" fmla="*/ 0 h 992"/>
              <a:gd name="T6" fmla="*/ 2860 w 2861"/>
              <a:gd name="T7" fmla="*/ 0 h 992"/>
              <a:gd name="T8" fmla="*/ 2860 w 2861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1" h="992">
                <a:moveTo>
                  <a:pt x="2860" y="991"/>
                </a:moveTo>
                <a:lnTo>
                  <a:pt x="0" y="991"/>
                </a:lnTo>
                <a:lnTo>
                  <a:pt x="0" y="0"/>
                </a:lnTo>
                <a:lnTo>
                  <a:pt x="2860" y="0"/>
                </a:lnTo>
                <a:lnTo>
                  <a:pt x="2860" y="991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723F6AB-213F-FD4F-9CB9-C0BCB5527663}"/>
              </a:ext>
            </a:extLst>
          </p:cNvPr>
          <p:cNvSpPr txBox="1"/>
          <p:nvPr/>
        </p:nvSpPr>
        <p:spPr>
          <a:xfrm>
            <a:off x="5242255" y="306186"/>
            <a:ext cx="17075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000" b="1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TIMELINE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0DC053F-1C2D-3146-BE1C-E798CA372814}"/>
              </a:ext>
            </a:extLst>
          </p:cNvPr>
          <p:cNvSpPr txBox="1"/>
          <p:nvPr/>
        </p:nvSpPr>
        <p:spPr>
          <a:xfrm>
            <a:off x="4728162" y="787593"/>
            <a:ext cx="2735685" cy="27699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fr-FR" sz="1200" spc="150">
                <a:solidFill>
                  <a:schemeClr val="bg1">
                    <a:lumMod val="65000"/>
                  </a:schemeClr>
                </a:solidFill>
                <a:latin typeface="Poppins Light"/>
                <a:cs typeface="Poppins Light" pitchFamily="2" charset="77"/>
              </a:rPr>
              <a:t>Implémentation du changement</a:t>
            </a:r>
          </a:p>
        </p:txBody>
      </p:sp>
      <p:sp>
        <p:nvSpPr>
          <p:cNvPr id="7" name="Freeform 440">
            <a:extLst>
              <a:ext uri="{FF2B5EF4-FFF2-40B4-BE49-F238E27FC236}">
                <a16:creationId xmlns:a16="http://schemas.microsoft.com/office/drawing/2014/main" id="{87AF65AD-241B-3E43-B587-C2995CEEF2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064" y="5134287"/>
            <a:ext cx="994345" cy="994345"/>
          </a:xfrm>
          <a:custGeom>
            <a:avLst/>
            <a:gdLst>
              <a:gd name="T0" fmla="*/ 1595 w 1596"/>
              <a:gd name="T1" fmla="*/ 797 h 1595"/>
              <a:gd name="T2" fmla="*/ 1595 w 1596"/>
              <a:gd name="T3" fmla="*/ 797 h 1595"/>
              <a:gd name="T4" fmla="*/ 798 w 1596"/>
              <a:gd name="T5" fmla="*/ 1594 h 1595"/>
              <a:gd name="T6" fmla="*/ 798 w 1596"/>
              <a:gd name="T7" fmla="*/ 1594 h 1595"/>
              <a:gd name="T8" fmla="*/ 0 w 1596"/>
              <a:gd name="T9" fmla="*/ 797 h 1595"/>
              <a:gd name="T10" fmla="*/ 0 w 1596"/>
              <a:gd name="T11" fmla="*/ 797 h 1595"/>
              <a:gd name="T12" fmla="*/ 798 w 1596"/>
              <a:gd name="T13" fmla="*/ 0 h 1595"/>
              <a:gd name="T14" fmla="*/ 798 w 1596"/>
              <a:gd name="T15" fmla="*/ 0 h 1595"/>
              <a:gd name="T16" fmla="*/ 1595 w 1596"/>
              <a:gd name="T17" fmla="*/ 797 h 1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96" h="1595">
                <a:moveTo>
                  <a:pt x="1595" y="797"/>
                </a:moveTo>
                <a:lnTo>
                  <a:pt x="1595" y="797"/>
                </a:lnTo>
                <a:cubicBezTo>
                  <a:pt x="1595" y="1237"/>
                  <a:pt x="1238" y="1594"/>
                  <a:pt x="798" y="1594"/>
                </a:cubicBezTo>
                <a:lnTo>
                  <a:pt x="798" y="1594"/>
                </a:lnTo>
                <a:cubicBezTo>
                  <a:pt x="357" y="1594"/>
                  <a:pt x="0" y="1237"/>
                  <a:pt x="0" y="797"/>
                </a:cubicBezTo>
                <a:lnTo>
                  <a:pt x="0" y="797"/>
                </a:lnTo>
                <a:cubicBezTo>
                  <a:pt x="0" y="357"/>
                  <a:pt x="357" y="0"/>
                  <a:pt x="798" y="0"/>
                </a:cubicBezTo>
                <a:lnTo>
                  <a:pt x="798" y="0"/>
                </a:lnTo>
                <a:cubicBezTo>
                  <a:pt x="1238" y="0"/>
                  <a:pt x="1595" y="357"/>
                  <a:pt x="1595" y="797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8" name="Freeform 441">
            <a:extLst>
              <a:ext uri="{FF2B5EF4-FFF2-40B4-BE49-F238E27FC236}">
                <a16:creationId xmlns:a16="http://schemas.microsoft.com/office/drawing/2014/main" id="{9AA8CA35-CB8B-D745-8FAF-99A8268AF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8022" y="4200371"/>
            <a:ext cx="60430" cy="988851"/>
          </a:xfrm>
          <a:custGeom>
            <a:avLst/>
            <a:gdLst>
              <a:gd name="T0" fmla="*/ 94 w 95"/>
              <a:gd name="T1" fmla="*/ 0 h 1588"/>
              <a:gd name="T2" fmla="*/ 0 w 95"/>
              <a:gd name="T3" fmla="*/ 0 h 1588"/>
              <a:gd name="T4" fmla="*/ 0 w 95"/>
              <a:gd name="T5" fmla="*/ 1587 h 1588"/>
              <a:gd name="T6" fmla="*/ 94 w 95"/>
              <a:gd name="T7" fmla="*/ 1587 h 1588"/>
              <a:gd name="T8" fmla="*/ 94 w 95"/>
              <a:gd name="T9" fmla="*/ 0 h 15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" h="1588">
                <a:moveTo>
                  <a:pt x="94" y="0"/>
                </a:moveTo>
                <a:lnTo>
                  <a:pt x="0" y="0"/>
                </a:lnTo>
                <a:lnTo>
                  <a:pt x="0" y="1587"/>
                </a:lnTo>
                <a:lnTo>
                  <a:pt x="94" y="1587"/>
                </a:lnTo>
                <a:lnTo>
                  <a:pt x="94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10" name="Freeform 443">
            <a:extLst>
              <a:ext uri="{FF2B5EF4-FFF2-40B4-BE49-F238E27FC236}">
                <a16:creationId xmlns:a16="http://schemas.microsoft.com/office/drawing/2014/main" id="{226250E5-8E70-194D-BCC4-0424526EE0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9351" y="3857020"/>
            <a:ext cx="197771" cy="197770"/>
          </a:xfrm>
          <a:custGeom>
            <a:avLst/>
            <a:gdLst>
              <a:gd name="T0" fmla="*/ 315 w 316"/>
              <a:gd name="T1" fmla="*/ 157 h 316"/>
              <a:gd name="T2" fmla="*/ 315 w 316"/>
              <a:gd name="T3" fmla="*/ 157 h 316"/>
              <a:gd name="T4" fmla="*/ 158 w 316"/>
              <a:gd name="T5" fmla="*/ 315 h 316"/>
              <a:gd name="T6" fmla="*/ 158 w 316"/>
              <a:gd name="T7" fmla="*/ 315 h 316"/>
              <a:gd name="T8" fmla="*/ 0 w 316"/>
              <a:gd name="T9" fmla="*/ 157 h 316"/>
              <a:gd name="T10" fmla="*/ 0 w 316"/>
              <a:gd name="T11" fmla="*/ 157 h 316"/>
              <a:gd name="T12" fmla="*/ 158 w 316"/>
              <a:gd name="T13" fmla="*/ 0 h 316"/>
              <a:gd name="T14" fmla="*/ 158 w 316"/>
              <a:gd name="T15" fmla="*/ 0 h 316"/>
              <a:gd name="T16" fmla="*/ 315 w 316"/>
              <a:gd name="T17" fmla="*/ 157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6" h="316">
                <a:moveTo>
                  <a:pt x="315" y="157"/>
                </a:moveTo>
                <a:lnTo>
                  <a:pt x="315" y="157"/>
                </a:lnTo>
                <a:cubicBezTo>
                  <a:pt x="315" y="244"/>
                  <a:pt x="244" y="315"/>
                  <a:pt x="158" y="315"/>
                </a:cubicBezTo>
                <a:lnTo>
                  <a:pt x="158" y="315"/>
                </a:lnTo>
                <a:cubicBezTo>
                  <a:pt x="71" y="315"/>
                  <a:pt x="0" y="244"/>
                  <a:pt x="0" y="157"/>
                </a:cubicBezTo>
                <a:lnTo>
                  <a:pt x="0" y="157"/>
                </a:lnTo>
                <a:cubicBezTo>
                  <a:pt x="0" y="70"/>
                  <a:pt x="71" y="0"/>
                  <a:pt x="158" y="0"/>
                </a:cubicBezTo>
                <a:lnTo>
                  <a:pt x="158" y="0"/>
                </a:lnTo>
                <a:cubicBezTo>
                  <a:pt x="244" y="0"/>
                  <a:pt x="315" y="70"/>
                  <a:pt x="315" y="15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11" name="Freeform 444">
            <a:extLst>
              <a:ext uri="{FF2B5EF4-FFF2-40B4-BE49-F238E27FC236}">
                <a16:creationId xmlns:a16="http://schemas.microsoft.com/office/drawing/2014/main" id="{1F3D2CA6-E31D-6C4A-B6A2-A57C44227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0691" y="2170482"/>
            <a:ext cx="994345" cy="994345"/>
          </a:xfrm>
          <a:custGeom>
            <a:avLst/>
            <a:gdLst>
              <a:gd name="T0" fmla="*/ 1595 w 1596"/>
              <a:gd name="T1" fmla="*/ 797 h 1596"/>
              <a:gd name="T2" fmla="*/ 1595 w 1596"/>
              <a:gd name="T3" fmla="*/ 797 h 1596"/>
              <a:gd name="T4" fmla="*/ 797 w 1596"/>
              <a:gd name="T5" fmla="*/ 1595 h 1596"/>
              <a:gd name="T6" fmla="*/ 797 w 1596"/>
              <a:gd name="T7" fmla="*/ 1595 h 1596"/>
              <a:gd name="T8" fmla="*/ 0 w 1596"/>
              <a:gd name="T9" fmla="*/ 797 h 1596"/>
              <a:gd name="T10" fmla="*/ 0 w 1596"/>
              <a:gd name="T11" fmla="*/ 797 h 1596"/>
              <a:gd name="T12" fmla="*/ 797 w 1596"/>
              <a:gd name="T13" fmla="*/ 0 h 1596"/>
              <a:gd name="T14" fmla="*/ 797 w 1596"/>
              <a:gd name="T15" fmla="*/ 0 h 1596"/>
              <a:gd name="T16" fmla="*/ 1595 w 1596"/>
              <a:gd name="T17" fmla="*/ 797 h 1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96" h="1596">
                <a:moveTo>
                  <a:pt x="1595" y="797"/>
                </a:moveTo>
                <a:lnTo>
                  <a:pt x="1595" y="797"/>
                </a:lnTo>
                <a:cubicBezTo>
                  <a:pt x="1595" y="1238"/>
                  <a:pt x="1238" y="1595"/>
                  <a:pt x="797" y="1595"/>
                </a:cubicBezTo>
                <a:lnTo>
                  <a:pt x="797" y="1595"/>
                </a:lnTo>
                <a:cubicBezTo>
                  <a:pt x="357" y="1595"/>
                  <a:pt x="0" y="1238"/>
                  <a:pt x="0" y="797"/>
                </a:cubicBezTo>
                <a:lnTo>
                  <a:pt x="0" y="797"/>
                </a:lnTo>
                <a:cubicBezTo>
                  <a:pt x="0" y="357"/>
                  <a:pt x="357" y="0"/>
                  <a:pt x="797" y="0"/>
                </a:cubicBezTo>
                <a:lnTo>
                  <a:pt x="797" y="0"/>
                </a:lnTo>
                <a:cubicBezTo>
                  <a:pt x="1238" y="0"/>
                  <a:pt x="1595" y="357"/>
                  <a:pt x="1595" y="797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12" name="Freeform 445">
            <a:extLst>
              <a:ext uri="{FF2B5EF4-FFF2-40B4-BE49-F238E27FC236}">
                <a16:creationId xmlns:a16="http://schemas.microsoft.com/office/drawing/2014/main" id="{A3D3C292-2E07-F24E-B6A2-67488B6C74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7648" y="2725335"/>
            <a:ext cx="60430" cy="988851"/>
          </a:xfrm>
          <a:custGeom>
            <a:avLst/>
            <a:gdLst>
              <a:gd name="T0" fmla="*/ 95 w 96"/>
              <a:gd name="T1" fmla="*/ 0 h 1586"/>
              <a:gd name="T2" fmla="*/ 0 w 96"/>
              <a:gd name="T3" fmla="*/ 0 h 1586"/>
              <a:gd name="T4" fmla="*/ 0 w 96"/>
              <a:gd name="T5" fmla="*/ 1585 h 1586"/>
              <a:gd name="T6" fmla="*/ 95 w 96"/>
              <a:gd name="T7" fmla="*/ 1585 h 1586"/>
              <a:gd name="T8" fmla="*/ 95 w 96"/>
              <a:gd name="T9" fmla="*/ 0 h 1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1586">
                <a:moveTo>
                  <a:pt x="95" y="0"/>
                </a:moveTo>
                <a:lnTo>
                  <a:pt x="0" y="0"/>
                </a:lnTo>
                <a:lnTo>
                  <a:pt x="0" y="1585"/>
                </a:lnTo>
                <a:lnTo>
                  <a:pt x="95" y="1585"/>
                </a:lnTo>
                <a:lnTo>
                  <a:pt x="95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14" name="Freeform 447">
            <a:extLst>
              <a:ext uri="{FF2B5EF4-FFF2-40B4-BE49-F238E27FC236}">
                <a16:creationId xmlns:a16="http://schemas.microsoft.com/office/drawing/2014/main" id="{6AA05BD6-B4E5-364F-86D9-503488FFA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8977" y="3857020"/>
            <a:ext cx="195025" cy="197770"/>
          </a:xfrm>
          <a:custGeom>
            <a:avLst/>
            <a:gdLst>
              <a:gd name="T0" fmla="*/ 314 w 315"/>
              <a:gd name="T1" fmla="*/ 157 h 316"/>
              <a:gd name="T2" fmla="*/ 314 w 315"/>
              <a:gd name="T3" fmla="*/ 157 h 316"/>
              <a:gd name="T4" fmla="*/ 157 w 315"/>
              <a:gd name="T5" fmla="*/ 315 h 316"/>
              <a:gd name="T6" fmla="*/ 157 w 315"/>
              <a:gd name="T7" fmla="*/ 315 h 316"/>
              <a:gd name="T8" fmla="*/ 0 w 315"/>
              <a:gd name="T9" fmla="*/ 157 h 316"/>
              <a:gd name="T10" fmla="*/ 0 w 315"/>
              <a:gd name="T11" fmla="*/ 157 h 316"/>
              <a:gd name="T12" fmla="*/ 157 w 315"/>
              <a:gd name="T13" fmla="*/ 0 h 316"/>
              <a:gd name="T14" fmla="*/ 157 w 315"/>
              <a:gd name="T15" fmla="*/ 0 h 316"/>
              <a:gd name="T16" fmla="*/ 314 w 315"/>
              <a:gd name="T17" fmla="*/ 157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5" h="316">
                <a:moveTo>
                  <a:pt x="314" y="157"/>
                </a:moveTo>
                <a:lnTo>
                  <a:pt x="314" y="157"/>
                </a:lnTo>
                <a:cubicBezTo>
                  <a:pt x="314" y="244"/>
                  <a:pt x="244" y="315"/>
                  <a:pt x="157" y="315"/>
                </a:cubicBezTo>
                <a:lnTo>
                  <a:pt x="157" y="315"/>
                </a:lnTo>
                <a:cubicBezTo>
                  <a:pt x="71" y="315"/>
                  <a:pt x="0" y="244"/>
                  <a:pt x="0" y="157"/>
                </a:cubicBezTo>
                <a:lnTo>
                  <a:pt x="0" y="157"/>
                </a:lnTo>
                <a:cubicBezTo>
                  <a:pt x="0" y="70"/>
                  <a:pt x="71" y="0"/>
                  <a:pt x="157" y="0"/>
                </a:cubicBezTo>
                <a:lnTo>
                  <a:pt x="157" y="0"/>
                </a:lnTo>
                <a:cubicBezTo>
                  <a:pt x="244" y="0"/>
                  <a:pt x="314" y="70"/>
                  <a:pt x="314" y="15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4" name="Freeform 437">
            <a:extLst>
              <a:ext uri="{FF2B5EF4-FFF2-40B4-BE49-F238E27FC236}">
                <a16:creationId xmlns:a16="http://schemas.microsoft.com/office/drawing/2014/main" id="{BFCFA923-DE56-EC40-B273-A5231C306A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8395" y="2728081"/>
            <a:ext cx="60430" cy="988851"/>
          </a:xfrm>
          <a:custGeom>
            <a:avLst/>
            <a:gdLst>
              <a:gd name="T0" fmla="*/ 94 w 95"/>
              <a:gd name="T1" fmla="*/ 0 h 1587"/>
              <a:gd name="T2" fmla="*/ 0 w 95"/>
              <a:gd name="T3" fmla="*/ 0 h 1587"/>
              <a:gd name="T4" fmla="*/ 0 w 95"/>
              <a:gd name="T5" fmla="*/ 1586 h 1587"/>
              <a:gd name="T6" fmla="*/ 94 w 95"/>
              <a:gd name="T7" fmla="*/ 1586 h 1587"/>
              <a:gd name="T8" fmla="*/ 94 w 95"/>
              <a:gd name="T9" fmla="*/ 0 h 1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" h="1587">
                <a:moveTo>
                  <a:pt x="94" y="0"/>
                </a:moveTo>
                <a:lnTo>
                  <a:pt x="0" y="0"/>
                </a:lnTo>
                <a:lnTo>
                  <a:pt x="0" y="1586"/>
                </a:lnTo>
                <a:lnTo>
                  <a:pt x="94" y="1586"/>
                </a:lnTo>
                <a:lnTo>
                  <a:pt x="94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6" name="Freeform 439">
            <a:extLst>
              <a:ext uri="{FF2B5EF4-FFF2-40B4-BE49-F238E27FC236}">
                <a16:creationId xmlns:a16="http://schemas.microsoft.com/office/drawing/2014/main" id="{E4B1F966-0942-5347-ABB7-C9E6B5FD92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9724" y="3857020"/>
            <a:ext cx="195023" cy="197770"/>
          </a:xfrm>
          <a:custGeom>
            <a:avLst/>
            <a:gdLst>
              <a:gd name="T0" fmla="*/ 314 w 315"/>
              <a:gd name="T1" fmla="*/ 157 h 316"/>
              <a:gd name="T2" fmla="*/ 314 w 315"/>
              <a:gd name="T3" fmla="*/ 157 h 316"/>
              <a:gd name="T4" fmla="*/ 157 w 315"/>
              <a:gd name="T5" fmla="*/ 315 h 316"/>
              <a:gd name="T6" fmla="*/ 157 w 315"/>
              <a:gd name="T7" fmla="*/ 315 h 316"/>
              <a:gd name="T8" fmla="*/ 0 w 315"/>
              <a:gd name="T9" fmla="*/ 157 h 316"/>
              <a:gd name="T10" fmla="*/ 0 w 315"/>
              <a:gd name="T11" fmla="*/ 157 h 316"/>
              <a:gd name="T12" fmla="*/ 157 w 315"/>
              <a:gd name="T13" fmla="*/ 0 h 316"/>
              <a:gd name="T14" fmla="*/ 157 w 315"/>
              <a:gd name="T15" fmla="*/ 0 h 316"/>
              <a:gd name="T16" fmla="*/ 314 w 315"/>
              <a:gd name="T17" fmla="*/ 157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5" h="316">
                <a:moveTo>
                  <a:pt x="314" y="157"/>
                </a:moveTo>
                <a:lnTo>
                  <a:pt x="314" y="157"/>
                </a:lnTo>
                <a:cubicBezTo>
                  <a:pt x="314" y="244"/>
                  <a:pt x="244" y="315"/>
                  <a:pt x="157" y="315"/>
                </a:cubicBezTo>
                <a:lnTo>
                  <a:pt x="157" y="315"/>
                </a:lnTo>
                <a:cubicBezTo>
                  <a:pt x="70" y="315"/>
                  <a:pt x="0" y="244"/>
                  <a:pt x="0" y="157"/>
                </a:cubicBezTo>
                <a:lnTo>
                  <a:pt x="0" y="157"/>
                </a:lnTo>
                <a:cubicBezTo>
                  <a:pt x="0" y="70"/>
                  <a:pt x="70" y="0"/>
                  <a:pt x="157" y="0"/>
                </a:cubicBezTo>
                <a:lnTo>
                  <a:pt x="157" y="0"/>
                </a:lnTo>
                <a:cubicBezTo>
                  <a:pt x="244" y="0"/>
                  <a:pt x="314" y="70"/>
                  <a:pt x="314" y="15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29" name="Freeform 462">
            <a:extLst>
              <a:ext uri="{FF2B5EF4-FFF2-40B4-BE49-F238E27FC236}">
                <a16:creationId xmlns:a16="http://schemas.microsoft.com/office/drawing/2014/main" id="{02454B5A-1D97-9D40-B564-95B440FB9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1438" y="1788674"/>
            <a:ext cx="994345" cy="994345"/>
          </a:xfrm>
          <a:custGeom>
            <a:avLst/>
            <a:gdLst>
              <a:gd name="T0" fmla="*/ 0 w 1596"/>
              <a:gd name="T1" fmla="*/ 797 h 1596"/>
              <a:gd name="T2" fmla="*/ 0 w 1596"/>
              <a:gd name="T3" fmla="*/ 797 h 1596"/>
              <a:gd name="T4" fmla="*/ 797 w 1596"/>
              <a:gd name="T5" fmla="*/ 0 h 1596"/>
              <a:gd name="T6" fmla="*/ 797 w 1596"/>
              <a:gd name="T7" fmla="*/ 0 h 1596"/>
              <a:gd name="T8" fmla="*/ 1595 w 1596"/>
              <a:gd name="T9" fmla="*/ 797 h 1596"/>
              <a:gd name="T10" fmla="*/ 1595 w 1596"/>
              <a:gd name="T11" fmla="*/ 797 h 1596"/>
              <a:gd name="T12" fmla="*/ 797 w 1596"/>
              <a:gd name="T13" fmla="*/ 1595 h 1596"/>
              <a:gd name="T14" fmla="*/ 797 w 1596"/>
              <a:gd name="T15" fmla="*/ 1595 h 1596"/>
              <a:gd name="T16" fmla="*/ 0 w 1596"/>
              <a:gd name="T17" fmla="*/ 797 h 1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96" h="1596">
                <a:moveTo>
                  <a:pt x="0" y="797"/>
                </a:moveTo>
                <a:lnTo>
                  <a:pt x="0" y="797"/>
                </a:lnTo>
                <a:cubicBezTo>
                  <a:pt x="0" y="357"/>
                  <a:pt x="357" y="0"/>
                  <a:pt x="797" y="0"/>
                </a:cubicBezTo>
                <a:lnTo>
                  <a:pt x="797" y="0"/>
                </a:lnTo>
                <a:cubicBezTo>
                  <a:pt x="1238" y="0"/>
                  <a:pt x="1595" y="357"/>
                  <a:pt x="1595" y="797"/>
                </a:cubicBezTo>
                <a:lnTo>
                  <a:pt x="1595" y="797"/>
                </a:lnTo>
                <a:cubicBezTo>
                  <a:pt x="1595" y="1238"/>
                  <a:pt x="1238" y="1595"/>
                  <a:pt x="797" y="1595"/>
                </a:cubicBezTo>
                <a:lnTo>
                  <a:pt x="797" y="1595"/>
                </a:lnTo>
                <a:cubicBezTo>
                  <a:pt x="357" y="1595"/>
                  <a:pt x="0" y="1238"/>
                  <a:pt x="0" y="797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56" name="Subtitle 2">
            <a:extLst>
              <a:ext uri="{FF2B5EF4-FFF2-40B4-BE49-F238E27FC236}">
                <a16:creationId xmlns:a16="http://schemas.microsoft.com/office/drawing/2014/main" id="{A25E7BF5-CBD7-9A4B-B673-A5AB961ED1C1}"/>
              </a:ext>
            </a:extLst>
          </p:cNvPr>
          <p:cNvSpPr txBox="1">
            <a:spLocks/>
          </p:cNvSpPr>
          <p:nvPr/>
        </p:nvSpPr>
        <p:spPr>
          <a:xfrm>
            <a:off x="1752826" y="4987836"/>
            <a:ext cx="2227419" cy="1408271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750"/>
              </a:lnSpc>
            </a:pPr>
            <a:r>
              <a:rPr lang="fr-FR" sz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Avec l’aide de sponsors, d’agents de changement. Début d’implémentation des solutions avec un nombre d’utilisateurs limités avec un suivi très approfondi.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09D777F-811B-9746-B8EB-37808EEBC605}"/>
              </a:ext>
            </a:extLst>
          </p:cNvPr>
          <p:cNvSpPr txBox="1"/>
          <p:nvPr/>
        </p:nvSpPr>
        <p:spPr>
          <a:xfrm>
            <a:off x="2065136" y="4599854"/>
            <a:ext cx="1602811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ctr"/>
            <a:r>
              <a:rPr lang="fr-FR" sz="1600" b="1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Utilisateurs tests</a:t>
            </a:r>
          </a:p>
        </p:txBody>
      </p:sp>
      <p:sp>
        <p:nvSpPr>
          <p:cNvPr id="60" name="Subtitle 2">
            <a:extLst>
              <a:ext uri="{FF2B5EF4-FFF2-40B4-BE49-F238E27FC236}">
                <a16:creationId xmlns:a16="http://schemas.microsoft.com/office/drawing/2014/main" id="{F116505D-2499-1042-ABA0-D5B1FB9AF68C}"/>
              </a:ext>
            </a:extLst>
          </p:cNvPr>
          <p:cNvSpPr txBox="1">
            <a:spLocks/>
          </p:cNvSpPr>
          <p:nvPr/>
        </p:nvSpPr>
        <p:spPr>
          <a:xfrm>
            <a:off x="3862971" y="2571937"/>
            <a:ext cx="2227419" cy="946606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750"/>
              </a:lnSpc>
            </a:pPr>
            <a:r>
              <a:rPr lang="fr-FR" sz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Analyse des résultats de la première phase (KPI, enquêtes etc..). Recherche de solutions supplémentaires.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F8D3678-6268-1C40-857D-4B64E8822360}"/>
              </a:ext>
            </a:extLst>
          </p:cNvPr>
          <p:cNvSpPr txBox="1"/>
          <p:nvPr/>
        </p:nvSpPr>
        <p:spPr>
          <a:xfrm>
            <a:off x="4441827" y="2183955"/>
            <a:ext cx="1069716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ctr"/>
            <a:r>
              <a:rPr lang="fr-FR" sz="1600" b="1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Reporting </a:t>
            </a:r>
          </a:p>
        </p:txBody>
      </p:sp>
      <p:sp>
        <p:nvSpPr>
          <p:cNvPr id="65" name="Subtitle 2">
            <a:extLst>
              <a:ext uri="{FF2B5EF4-FFF2-40B4-BE49-F238E27FC236}">
                <a16:creationId xmlns:a16="http://schemas.microsoft.com/office/drawing/2014/main" id="{73B771E4-92A2-1B45-91D0-9C762D12CAF6}"/>
              </a:ext>
            </a:extLst>
          </p:cNvPr>
          <p:cNvSpPr txBox="1">
            <a:spLocks/>
          </p:cNvSpPr>
          <p:nvPr/>
        </p:nvSpPr>
        <p:spPr>
          <a:xfrm>
            <a:off x="5974154" y="4987836"/>
            <a:ext cx="2227419" cy="71577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750"/>
              </a:lnSpc>
            </a:pPr>
            <a:r>
              <a:rPr lang="fr-FR" sz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Toujours à l’aide de sponsors, implémentation générale des solutions. 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770FC67-A28D-6E41-AEA3-569AED65D0C7}"/>
              </a:ext>
            </a:extLst>
          </p:cNvPr>
          <p:cNvSpPr txBox="1"/>
          <p:nvPr/>
        </p:nvSpPr>
        <p:spPr>
          <a:xfrm>
            <a:off x="5883663" y="4599854"/>
            <a:ext cx="2408416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ctr"/>
            <a:r>
              <a:rPr lang="fr-FR" sz="1600" b="1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Implémentation définitive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921C9E2-53BC-574F-9419-98B3F90FB0F5}"/>
              </a:ext>
            </a:extLst>
          </p:cNvPr>
          <p:cNvSpPr txBox="1"/>
          <p:nvPr/>
        </p:nvSpPr>
        <p:spPr>
          <a:xfrm>
            <a:off x="2394956" y="2024237"/>
            <a:ext cx="947311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fr-FR" sz="14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Début </a:t>
            </a:r>
          </a:p>
          <a:p>
            <a:pPr algn="ctr"/>
            <a:r>
              <a:rPr lang="fr-FR" sz="14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Décembre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C2BBFB7-30A1-224B-A5F2-47D491ABC3F2}"/>
              </a:ext>
            </a:extLst>
          </p:cNvPr>
          <p:cNvSpPr txBox="1"/>
          <p:nvPr/>
        </p:nvSpPr>
        <p:spPr>
          <a:xfrm>
            <a:off x="4449441" y="5339073"/>
            <a:ext cx="105759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fr-FR" sz="16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Fin </a:t>
            </a:r>
          </a:p>
          <a:p>
            <a:pPr algn="ctr"/>
            <a:r>
              <a:rPr lang="fr-FR" sz="16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Décembre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0F0EB22-33AE-7C4B-8772-DCB5DD27F88D}"/>
              </a:ext>
            </a:extLst>
          </p:cNvPr>
          <p:cNvSpPr txBox="1"/>
          <p:nvPr/>
        </p:nvSpPr>
        <p:spPr>
          <a:xfrm>
            <a:off x="6694235" y="2375268"/>
            <a:ext cx="784510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fr-FR" sz="16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Début</a:t>
            </a:r>
          </a:p>
          <a:p>
            <a:pPr algn="ctr"/>
            <a:r>
              <a:rPr lang="fr-FR" sz="16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Janvier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1F7AEA1-4E86-8B4C-B513-CE2131C3427E}"/>
              </a:ext>
            </a:extLst>
          </p:cNvPr>
          <p:cNvSpPr txBox="1"/>
          <p:nvPr/>
        </p:nvSpPr>
        <p:spPr>
          <a:xfrm>
            <a:off x="10014711" y="5080378"/>
            <a:ext cx="601448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fr-FR" sz="16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2019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762DE9B-CA31-604B-80CE-2DE549F521A3}"/>
              </a:ext>
            </a:extLst>
          </p:cNvPr>
          <p:cNvSpPr txBox="1"/>
          <p:nvPr/>
        </p:nvSpPr>
        <p:spPr>
          <a:xfrm>
            <a:off x="10015564" y="2116570"/>
            <a:ext cx="601448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fr-FR" sz="16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2020</a:t>
            </a:r>
          </a:p>
        </p:txBody>
      </p:sp>
      <p:sp>
        <p:nvSpPr>
          <p:cNvPr id="96" name="Freeform 450">
            <a:extLst>
              <a:ext uri="{FF2B5EF4-FFF2-40B4-BE49-F238E27FC236}">
                <a16:creationId xmlns:a16="http://schemas.microsoft.com/office/drawing/2014/main" id="{8189119F-942F-F448-A897-316BF633A1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1805" y="3648265"/>
            <a:ext cx="2110146" cy="618031"/>
          </a:xfrm>
          <a:custGeom>
            <a:avLst/>
            <a:gdLst>
              <a:gd name="T0" fmla="*/ 2857 w 2858"/>
              <a:gd name="T1" fmla="*/ 991 h 992"/>
              <a:gd name="T2" fmla="*/ 0 w 2858"/>
              <a:gd name="T3" fmla="*/ 991 h 992"/>
              <a:gd name="T4" fmla="*/ 0 w 2858"/>
              <a:gd name="T5" fmla="*/ 0 h 992"/>
              <a:gd name="T6" fmla="*/ 2857 w 2858"/>
              <a:gd name="T7" fmla="*/ 0 h 992"/>
              <a:gd name="T8" fmla="*/ 2857 w 2858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58" h="992">
                <a:moveTo>
                  <a:pt x="2857" y="991"/>
                </a:moveTo>
                <a:lnTo>
                  <a:pt x="0" y="991"/>
                </a:lnTo>
                <a:lnTo>
                  <a:pt x="0" y="0"/>
                </a:lnTo>
                <a:lnTo>
                  <a:pt x="2857" y="0"/>
                </a:lnTo>
                <a:lnTo>
                  <a:pt x="2857" y="991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97" name="Freeform 448">
            <a:extLst>
              <a:ext uri="{FF2B5EF4-FFF2-40B4-BE49-F238E27FC236}">
                <a16:creationId xmlns:a16="http://schemas.microsoft.com/office/drawing/2014/main" id="{9AD5DB6C-4D45-6C4E-8648-CB5AD65DF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98597" y="4752482"/>
            <a:ext cx="994345" cy="994345"/>
          </a:xfrm>
          <a:custGeom>
            <a:avLst/>
            <a:gdLst>
              <a:gd name="T0" fmla="*/ 1595 w 1596"/>
              <a:gd name="T1" fmla="*/ 797 h 1596"/>
              <a:gd name="T2" fmla="*/ 1595 w 1596"/>
              <a:gd name="T3" fmla="*/ 797 h 1596"/>
              <a:gd name="T4" fmla="*/ 797 w 1596"/>
              <a:gd name="T5" fmla="*/ 1595 h 1596"/>
              <a:gd name="T6" fmla="*/ 797 w 1596"/>
              <a:gd name="T7" fmla="*/ 1595 h 1596"/>
              <a:gd name="T8" fmla="*/ 0 w 1596"/>
              <a:gd name="T9" fmla="*/ 797 h 1596"/>
              <a:gd name="T10" fmla="*/ 0 w 1596"/>
              <a:gd name="T11" fmla="*/ 797 h 1596"/>
              <a:gd name="T12" fmla="*/ 797 w 1596"/>
              <a:gd name="T13" fmla="*/ 0 h 1596"/>
              <a:gd name="T14" fmla="*/ 797 w 1596"/>
              <a:gd name="T15" fmla="*/ 0 h 1596"/>
              <a:gd name="T16" fmla="*/ 1595 w 1596"/>
              <a:gd name="T17" fmla="*/ 797 h 1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96" h="1596">
                <a:moveTo>
                  <a:pt x="1595" y="797"/>
                </a:moveTo>
                <a:lnTo>
                  <a:pt x="1595" y="797"/>
                </a:lnTo>
                <a:cubicBezTo>
                  <a:pt x="1595" y="1238"/>
                  <a:pt x="1237" y="1595"/>
                  <a:pt x="797" y="1595"/>
                </a:cubicBezTo>
                <a:lnTo>
                  <a:pt x="797" y="1595"/>
                </a:lnTo>
                <a:cubicBezTo>
                  <a:pt x="357" y="1595"/>
                  <a:pt x="0" y="1238"/>
                  <a:pt x="0" y="797"/>
                </a:cubicBezTo>
                <a:lnTo>
                  <a:pt x="0" y="797"/>
                </a:lnTo>
                <a:cubicBezTo>
                  <a:pt x="0" y="357"/>
                  <a:pt x="357" y="0"/>
                  <a:pt x="797" y="0"/>
                </a:cubicBezTo>
                <a:lnTo>
                  <a:pt x="797" y="0"/>
                </a:lnTo>
                <a:cubicBezTo>
                  <a:pt x="1237" y="0"/>
                  <a:pt x="1595" y="357"/>
                  <a:pt x="1595" y="797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98" name="Freeform 449">
            <a:extLst>
              <a:ext uri="{FF2B5EF4-FFF2-40B4-BE49-F238E27FC236}">
                <a16:creationId xmlns:a16="http://schemas.microsoft.com/office/drawing/2014/main" id="{C624A8BC-4A04-074E-BA14-931954DB24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5555" y="4200371"/>
            <a:ext cx="60430" cy="988851"/>
          </a:xfrm>
          <a:custGeom>
            <a:avLst/>
            <a:gdLst>
              <a:gd name="T0" fmla="*/ 94 w 95"/>
              <a:gd name="T1" fmla="*/ 0 h 1588"/>
              <a:gd name="T2" fmla="*/ 0 w 95"/>
              <a:gd name="T3" fmla="*/ 0 h 1588"/>
              <a:gd name="T4" fmla="*/ 0 w 95"/>
              <a:gd name="T5" fmla="*/ 1587 h 1588"/>
              <a:gd name="T6" fmla="*/ 94 w 95"/>
              <a:gd name="T7" fmla="*/ 1587 h 1588"/>
              <a:gd name="T8" fmla="*/ 94 w 95"/>
              <a:gd name="T9" fmla="*/ 0 h 15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" h="1588">
                <a:moveTo>
                  <a:pt x="94" y="0"/>
                </a:moveTo>
                <a:lnTo>
                  <a:pt x="0" y="0"/>
                </a:lnTo>
                <a:lnTo>
                  <a:pt x="0" y="1587"/>
                </a:lnTo>
                <a:lnTo>
                  <a:pt x="94" y="1587"/>
                </a:lnTo>
                <a:lnTo>
                  <a:pt x="94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99" name="Freeform 451">
            <a:extLst>
              <a:ext uri="{FF2B5EF4-FFF2-40B4-BE49-F238E27FC236}">
                <a16:creationId xmlns:a16="http://schemas.microsoft.com/office/drawing/2014/main" id="{A8BCF4DE-1FAC-5B40-8D44-0E14BF28B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884" y="3857020"/>
            <a:ext cx="195025" cy="197770"/>
          </a:xfrm>
          <a:custGeom>
            <a:avLst/>
            <a:gdLst>
              <a:gd name="T0" fmla="*/ 314 w 315"/>
              <a:gd name="T1" fmla="*/ 157 h 316"/>
              <a:gd name="T2" fmla="*/ 314 w 315"/>
              <a:gd name="T3" fmla="*/ 157 h 316"/>
              <a:gd name="T4" fmla="*/ 157 w 315"/>
              <a:gd name="T5" fmla="*/ 315 h 316"/>
              <a:gd name="T6" fmla="*/ 157 w 315"/>
              <a:gd name="T7" fmla="*/ 315 h 316"/>
              <a:gd name="T8" fmla="*/ 0 w 315"/>
              <a:gd name="T9" fmla="*/ 157 h 316"/>
              <a:gd name="T10" fmla="*/ 0 w 315"/>
              <a:gd name="T11" fmla="*/ 157 h 316"/>
              <a:gd name="T12" fmla="*/ 157 w 315"/>
              <a:gd name="T13" fmla="*/ 0 h 316"/>
              <a:gd name="T14" fmla="*/ 157 w 315"/>
              <a:gd name="T15" fmla="*/ 0 h 316"/>
              <a:gd name="T16" fmla="*/ 314 w 315"/>
              <a:gd name="T17" fmla="*/ 157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5" h="316">
                <a:moveTo>
                  <a:pt x="314" y="157"/>
                </a:moveTo>
                <a:lnTo>
                  <a:pt x="314" y="157"/>
                </a:lnTo>
                <a:cubicBezTo>
                  <a:pt x="314" y="244"/>
                  <a:pt x="244" y="315"/>
                  <a:pt x="157" y="315"/>
                </a:cubicBezTo>
                <a:lnTo>
                  <a:pt x="157" y="315"/>
                </a:lnTo>
                <a:cubicBezTo>
                  <a:pt x="70" y="315"/>
                  <a:pt x="0" y="244"/>
                  <a:pt x="0" y="157"/>
                </a:cubicBezTo>
                <a:lnTo>
                  <a:pt x="0" y="157"/>
                </a:lnTo>
                <a:cubicBezTo>
                  <a:pt x="0" y="70"/>
                  <a:pt x="70" y="0"/>
                  <a:pt x="157" y="0"/>
                </a:cubicBezTo>
                <a:lnTo>
                  <a:pt x="157" y="0"/>
                </a:lnTo>
                <a:cubicBezTo>
                  <a:pt x="244" y="0"/>
                  <a:pt x="314" y="70"/>
                  <a:pt x="314" y="15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sp>
        <p:nvSpPr>
          <p:cNvPr id="100" name="Subtitle 2">
            <a:extLst>
              <a:ext uri="{FF2B5EF4-FFF2-40B4-BE49-F238E27FC236}">
                <a16:creationId xmlns:a16="http://schemas.microsoft.com/office/drawing/2014/main" id="{12A2A1AD-630B-054D-B29E-52DA9337FD69}"/>
              </a:ext>
            </a:extLst>
          </p:cNvPr>
          <p:cNvSpPr txBox="1">
            <a:spLocks/>
          </p:cNvSpPr>
          <p:nvPr/>
        </p:nvSpPr>
        <p:spPr>
          <a:xfrm>
            <a:off x="8082060" y="2571937"/>
            <a:ext cx="2227419" cy="946606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750"/>
              </a:lnSpc>
            </a:pPr>
            <a:r>
              <a:rPr lang="fr-FR" sz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Evaluation finale des changements. Rendu d’un rapport complet de toutes les étapes. </a:t>
            </a:r>
          </a:p>
        </p:txBody>
      </p:sp>
      <p:sp>
        <p:nvSpPr>
          <p:cNvPr id="101" name="TextBox 68">
            <a:extLst>
              <a:ext uri="{FF2B5EF4-FFF2-40B4-BE49-F238E27FC236}">
                <a16:creationId xmlns:a16="http://schemas.microsoft.com/office/drawing/2014/main" id="{473276BA-D400-8F4B-89DB-0001BDFBCE3E}"/>
              </a:ext>
            </a:extLst>
          </p:cNvPr>
          <p:cNvSpPr txBox="1"/>
          <p:nvPr/>
        </p:nvSpPr>
        <p:spPr>
          <a:xfrm>
            <a:off x="8395234" y="2183955"/>
            <a:ext cx="1601080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ctr"/>
            <a:r>
              <a:rPr lang="fr-FR" sz="1600" b="1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Evaluation finale</a:t>
            </a:r>
          </a:p>
        </p:txBody>
      </p:sp>
      <p:sp>
        <p:nvSpPr>
          <p:cNvPr id="102" name="TextBox 74">
            <a:extLst>
              <a:ext uri="{FF2B5EF4-FFF2-40B4-BE49-F238E27FC236}">
                <a16:creationId xmlns:a16="http://schemas.microsoft.com/office/drawing/2014/main" id="{55558C1A-4440-E54A-A386-D6FCA504580B}"/>
              </a:ext>
            </a:extLst>
          </p:cNvPr>
          <p:cNvSpPr txBox="1"/>
          <p:nvPr/>
        </p:nvSpPr>
        <p:spPr>
          <a:xfrm>
            <a:off x="8802141" y="4957939"/>
            <a:ext cx="784510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fr-FR" sz="16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Fin</a:t>
            </a:r>
          </a:p>
          <a:p>
            <a:pPr algn="ctr"/>
            <a:r>
              <a:rPr lang="fr-FR" sz="1600" b="1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Janvier</a:t>
            </a:r>
          </a:p>
        </p:txBody>
      </p:sp>
    </p:spTree>
    <p:extLst>
      <p:ext uri="{BB962C8B-B14F-4D97-AF65-F5344CB8AC3E}">
        <p14:creationId xmlns:p14="http://schemas.microsoft.com/office/powerpoint/2010/main" val="232173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454">
            <a:extLst>
              <a:ext uri="{FF2B5EF4-FFF2-40B4-BE49-F238E27FC236}">
                <a16:creationId xmlns:a16="http://schemas.microsoft.com/office/drawing/2014/main" id="{7291BFAD-F95C-7946-A390-8A4390C30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5" y="3648265"/>
            <a:ext cx="1802437" cy="618031"/>
          </a:xfrm>
          <a:custGeom>
            <a:avLst/>
            <a:gdLst>
              <a:gd name="T0" fmla="*/ 2860 w 2861"/>
              <a:gd name="T1" fmla="*/ 991 h 992"/>
              <a:gd name="T2" fmla="*/ 0 w 2861"/>
              <a:gd name="T3" fmla="*/ 991 h 992"/>
              <a:gd name="T4" fmla="*/ 0 w 2861"/>
              <a:gd name="T5" fmla="*/ 0 h 992"/>
              <a:gd name="T6" fmla="*/ 2860 w 2861"/>
              <a:gd name="T7" fmla="*/ 0 h 992"/>
              <a:gd name="T8" fmla="*/ 2860 w 2861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1" h="992">
                <a:moveTo>
                  <a:pt x="2860" y="991"/>
                </a:moveTo>
                <a:lnTo>
                  <a:pt x="0" y="991"/>
                </a:lnTo>
                <a:lnTo>
                  <a:pt x="0" y="0"/>
                </a:lnTo>
                <a:lnTo>
                  <a:pt x="2860" y="0"/>
                </a:lnTo>
                <a:lnTo>
                  <a:pt x="2860" y="991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80BABF98-BC6B-5841-87A7-81AA03956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969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ABCF4FE-BD09-455D-862F-46FFA2CE3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1269506" y="133233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Early</a:t>
            </a: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adopters</a:t>
            </a:r>
            <a:endParaRPr lang="fr-FR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FAACD7D-5507-4B1A-A6D5-C8DE02C980EE}"/>
              </a:ext>
            </a:extLst>
          </p:cNvPr>
          <p:cNvSpPr txBox="1"/>
          <p:nvPr/>
        </p:nvSpPr>
        <p:spPr>
          <a:xfrm>
            <a:off x="1269505" y="2505670"/>
            <a:ext cx="9499108" cy="9233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20% des employés par équipe choisis par le Sponsor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Leurs but est d’utilisé l’application en condition réel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Faire les retour de satisfaction et de l’utilisation dans leurs travail quotidien   </a:t>
            </a:r>
          </a:p>
        </p:txBody>
      </p:sp>
    </p:spTree>
    <p:extLst>
      <p:ext uri="{BB962C8B-B14F-4D97-AF65-F5344CB8AC3E}">
        <p14:creationId xmlns:p14="http://schemas.microsoft.com/office/powerpoint/2010/main" val="1085359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ABCF4FE-BD09-455D-862F-46FFA2CE3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78A6398-8EC0-4C82-B284-9D59EC159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626" y="1395490"/>
            <a:ext cx="568909" cy="56890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584A219-AC81-4362-AE38-C3CFF8206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2464" y="1388675"/>
            <a:ext cx="568910" cy="56891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887767" y="57704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des solutions  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F8C1689-BCFA-4BC2-8EC5-660BFB50A835}"/>
              </a:ext>
            </a:extLst>
          </p:cNvPr>
          <p:cNvSpPr txBox="1"/>
          <p:nvPr/>
        </p:nvSpPr>
        <p:spPr>
          <a:xfrm>
            <a:off x="1555876" y="2082884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Formation à l’outil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3B2C7D6-2FDB-489C-8028-6F3FF66B6104}"/>
              </a:ext>
            </a:extLst>
          </p:cNvPr>
          <p:cNvSpPr txBox="1"/>
          <p:nvPr/>
        </p:nvSpPr>
        <p:spPr>
          <a:xfrm>
            <a:off x="7617715" y="2076070"/>
            <a:ext cx="3018407" cy="36933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Rappels journaliers mails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09ACBA9-047E-4883-978C-6ADB53E8CD22}"/>
              </a:ext>
            </a:extLst>
          </p:cNvPr>
          <p:cNvSpPr txBox="1"/>
          <p:nvPr/>
        </p:nvSpPr>
        <p:spPr>
          <a:xfrm>
            <a:off x="1555876" y="2669051"/>
            <a:ext cx="3018407" cy="7571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moindre lorsque les chefs d’équipe ou sponsors sont formés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0AB0C56-A01F-44FC-BC01-CBB1EB413934}"/>
              </a:ext>
            </a:extLst>
          </p:cNvPr>
          <p:cNvSpPr txBox="1"/>
          <p:nvPr/>
        </p:nvSpPr>
        <p:spPr>
          <a:xfrm>
            <a:off x="1474835" y="3471002"/>
            <a:ext cx="3180488" cy="120032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formation par chef d’équipe :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50$ pour une heure 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Durée de la formation 1h</a:t>
            </a:r>
          </a:p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(formation de groupe 100 par heure)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5088ADC-59D9-47FC-8145-2AD6F5C8E83E}"/>
              </a:ext>
            </a:extLst>
          </p:cNvPr>
          <p:cNvSpPr txBox="1"/>
          <p:nvPr/>
        </p:nvSpPr>
        <p:spPr>
          <a:xfrm>
            <a:off x="7617720" y="2669051"/>
            <a:ext cx="3018407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Prix de la mise en place des mail par un développeur : 300$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4FFBA94-818F-4773-B2A7-8F579736C655}"/>
              </a:ext>
            </a:extLst>
          </p:cNvPr>
          <p:cNvSpPr txBox="1"/>
          <p:nvPr/>
        </p:nvSpPr>
        <p:spPr>
          <a:xfrm>
            <a:off x="7385985" y="3471002"/>
            <a:ext cx="3481866" cy="1338828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Prix d’envoie de mail par tranche d’employés 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Pour 2500 employés 200$ annuel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Pour 5000 employés 380$ annuel</a:t>
            </a:r>
          </a:p>
          <a:p>
            <a:pPr algn="ctr">
              <a:lnSpc>
                <a:spcPct val="90000"/>
              </a:lnSpc>
            </a:pPr>
            <a:r>
              <a:rPr lang="fr-FR" dirty="0">
                <a:solidFill>
                  <a:schemeClr val="bg1"/>
                </a:solidFill>
              </a:rPr>
              <a:t>Pour 10 000 employés 730$ annuel</a:t>
            </a:r>
          </a:p>
        </p:txBody>
      </p:sp>
    </p:spTree>
    <p:extLst>
      <p:ext uri="{BB962C8B-B14F-4D97-AF65-F5344CB8AC3E}">
        <p14:creationId xmlns:p14="http://schemas.microsoft.com/office/powerpoint/2010/main" val="1203272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454">
            <a:extLst>
              <a:ext uri="{FF2B5EF4-FFF2-40B4-BE49-F238E27FC236}">
                <a16:creationId xmlns:a16="http://schemas.microsoft.com/office/drawing/2014/main" id="{7291BFAD-F95C-7946-A390-8A4390C30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5" y="3648265"/>
            <a:ext cx="1802437" cy="618031"/>
          </a:xfrm>
          <a:custGeom>
            <a:avLst/>
            <a:gdLst>
              <a:gd name="T0" fmla="*/ 2860 w 2861"/>
              <a:gd name="T1" fmla="*/ 991 h 992"/>
              <a:gd name="T2" fmla="*/ 0 w 2861"/>
              <a:gd name="T3" fmla="*/ 991 h 992"/>
              <a:gd name="T4" fmla="*/ 0 w 2861"/>
              <a:gd name="T5" fmla="*/ 0 h 992"/>
              <a:gd name="T6" fmla="*/ 2860 w 2861"/>
              <a:gd name="T7" fmla="*/ 0 h 992"/>
              <a:gd name="T8" fmla="*/ 2860 w 2861"/>
              <a:gd name="T9" fmla="*/ 991 h 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61" h="992">
                <a:moveTo>
                  <a:pt x="2860" y="991"/>
                </a:moveTo>
                <a:lnTo>
                  <a:pt x="0" y="991"/>
                </a:lnTo>
                <a:lnTo>
                  <a:pt x="0" y="0"/>
                </a:lnTo>
                <a:lnTo>
                  <a:pt x="2860" y="0"/>
                </a:lnTo>
                <a:lnTo>
                  <a:pt x="2860" y="991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fr-FR" sz="3265">
              <a:latin typeface="Lato Light" panose="020F0502020204030203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5046B17-D66C-BE47-8D51-0944B5AA9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248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5D4A027A-9E5B-47DD-88F8-70EA95AEF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B5CE4-5225-4717-A266-72A4B92E64FD}"/>
              </a:ext>
            </a:extLst>
          </p:cNvPr>
          <p:cNvSpPr/>
          <p:nvPr/>
        </p:nvSpPr>
        <p:spPr>
          <a:xfrm>
            <a:off x="0" y="0"/>
            <a:ext cx="12192000" cy="5513033"/>
          </a:xfrm>
          <a:prstGeom prst="rect">
            <a:avLst/>
          </a:prstGeom>
          <a:solidFill>
            <a:srgbClr val="499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B7EE82E-D09C-40CC-B635-FA3D0C7642A2}"/>
              </a:ext>
            </a:extLst>
          </p:cNvPr>
          <p:cNvSpPr txBox="1"/>
          <p:nvPr/>
        </p:nvSpPr>
        <p:spPr>
          <a:xfrm>
            <a:off x="1269506" y="1332338"/>
            <a:ext cx="3018407" cy="4801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Early</a:t>
            </a:r>
            <a:r>
              <a:rPr lang="fr-FR" sz="28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adopters</a:t>
            </a:r>
            <a:endParaRPr lang="fr-FR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FAACD7D-5507-4B1A-A6D5-C8DE02C980EE}"/>
              </a:ext>
            </a:extLst>
          </p:cNvPr>
          <p:cNvSpPr txBox="1"/>
          <p:nvPr/>
        </p:nvSpPr>
        <p:spPr>
          <a:xfrm>
            <a:off x="1269505" y="2505670"/>
            <a:ext cx="9499108" cy="92333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20% des employés par équipe choisis par le Sponsor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Leurs but est d’utilisé l’outil en condition réel </a:t>
            </a:r>
          </a:p>
          <a:p>
            <a:pPr>
              <a:lnSpc>
                <a:spcPct val="90000"/>
              </a:lnSpc>
            </a:pPr>
            <a:r>
              <a:rPr lang="fr-FR" sz="20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Faire les retour de satisfaction et de l’utilisation dans leurs travail quotidien   </a:t>
            </a:r>
          </a:p>
        </p:txBody>
      </p:sp>
    </p:spTree>
    <p:extLst>
      <p:ext uri="{BB962C8B-B14F-4D97-AF65-F5344CB8AC3E}">
        <p14:creationId xmlns:p14="http://schemas.microsoft.com/office/powerpoint/2010/main" val="4053216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8">
      <a:dk1>
        <a:srgbClr val="565656"/>
      </a:dk1>
      <a:lt1>
        <a:sysClr val="window" lastClr="FFFFFF"/>
      </a:lt1>
      <a:dk2>
        <a:srgbClr val="44546A"/>
      </a:dk2>
      <a:lt2>
        <a:srgbClr val="E7E6E6"/>
      </a:lt2>
      <a:accent1>
        <a:srgbClr val="1ABC9C"/>
      </a:accent1>
      <a:accent2>
        <a:srgbClr val="3498DB"/>
      </a:accent2>
      <a:accent3>
        <a:srgbClr val="E95849"/>
      </a:accent3>
      <a:accent4>
        <a:srgbClr val="E67E22"/>
      </a:accent4>
      <a:accent5>
        <a:srgbClr val="34495E"/>
      </a:accent5>
      <a:accent6>
        <a:srgbClr val="9B59B6"/>
      </a:accent6>
      <a:hlink>
        <a:srgbClr val="00B0F0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rtlCol="0" anchor="t">
        <a:spAutoFit/>
      </a:bodyPr>
      <a:lstStyle>
        <a:defPPr>
          <a:lnSpc>
            <a:spcPct val="90000"/>
          </a:lnSpc>
          <a:defRPr sz="2000" smtClean="0">
            <a:latin typeface="Helvetica Neue Thin" charset="0"/>
            <a:ea typeface="Helvetica Neue Thin" charset="0"/>
            <a:cs typeface="Helvetica Neue Thin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FA520563873D4EB8CBD5344A351BEB" ma:contentTypeVersion="0" ma:contentTypeDescription="Crée un document." ma:contentTypeScope="" ma:versionID="005ce72954985de94fc750614f2007c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6883d0f3030e52908f9a4448a35c02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5457E87-E546-449E-A4D1-371201992E5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8BF5EC3-CBCF-41C7-846F-A9B4B81CCEA8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F14EDAB-351E-4851-B148-260C81C296AA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1036</Words>
  <Application>Microsoft Office PowerPoint</Application>
  <PresentationFormat>Grand écran</PresentationFormat>
  <Paragraphs>181</Paragraphs>
  <Slides>26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8" baseType="lpstr">
      <vt:lpstr>Arial</vt:lpstr>
      <vt:lpstr>Calibri</vt:lpstr>
      <vt:lpstr>Helvetica Neue Thin</vt:lpstr>
      <vt:lpstr>HelveticaNeue-UltraLight</vt:lpstr>
      <vt:lpstr>Lato Light</vt:lpstr>
      <vt:lpstr>Nunito Sans</vt:lpstr>
      <vt:lpstr>Nunito Sans ExtraLight</vt:lpstr>
      <vt:lpstr>Nunito Sans SemiBold</vt:lpstr>
      <vt:lpstr>Poppins</vt:lpstr>
      <vt:lpstr>Poppins Light</vt:lpstr>
      <vt:lpstr>Syncopate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Peetch by Slidor</dc:title>
  <dc:creator>Slidor</dc:creator>
  <cp:keywords>Slidor;Template;Peetch;PowerPoint</cp:keywords>
  <cp:lastModifiedBy>Arthur</cp:lastModifiedBy>
  <cp:revision>23</cp:revision>
  <dcterms:created xsi:type="dcterms:W3CDTF">2015-10-12T10:51:44Z</dcterms:created>
  <dcterms:modified xsi:type="dcterms:W3CDTF">2021-01-27T23:20:54Z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0x01010005FA520563873D4EB8CBD5344A351BEB</vt:lpwstr>
  </property>
</Properties>
</file>

<file path=docProps/thumbnail.jpeg>
</file>